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08" r:id="rId2"/>
    <p:sldId id="310" r:id="rId3"/>
    <p:sldId id="426" r:id="rId4"/>
    <p:sldId id="427" r:id="rId5"/>
    <p:sldId id="428" r:id="rId6"/>
    <p:sldId id="429" r:id="rId7"/>
    <p:sldId id="430" r:id="rId8"/>
    <p:sldId id="431" r:id="rId9"/>
    <p:sldId id="432" r:id="rId10"/>
    <p:sldId id="433" r:id="rId11"/>
    <p:sldId id="434" r:id="rId12"/>
    <p:sldId id="435" r:id="rId13"/>
    <p:sldId id="436" r:id="rId14"/>
    <p:sldId id="437" r:id="rId15"/>
    <p:sldId id="438" r:id="rId16"/>
    <p:sldId id="439" r:id="rId17"/>
    <p:sldId id="440" r:id="rId18"/>
    <p:sldId id="44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97D8CD-2BB7-49F9-9D14-7A699E267924}" v="57" dt="2023-09-25T04:55:49.2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985" autoAdjust="0"/>
    <p:restoredTop sz="94951" autoAdjust="0"/>
  </p:normalViewPr>
  <p:slideViewPr>
    <p:cSldViewPr snapToGrid="0">
      <p:cViewPr varScale="1">
        <p:scale>
          <a:sx n="53" d="100"/>
          <a:sy n="53" d="100"/>
        </p:scale>
        <p:origin x="66" y="12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5697D8CD-2BB7-49F9-9D14-7A699E267924}"/>
    <pc:docChg chg="modSld">
      <pc:chgData name="Leonie Smith" userId="fed1330f33f5650e" providerId="LiveId" clId="{5697D8CD-2BB7-49F9-9D14-7A699E267924}" dt="2023-09-25T04:55:49.231" v="80"/>
      <pc:docMkLst>
        <pc:docMk/>
      </pc:docMkLst>
      <pc:sldChg chg="addSp delSp modSp mod modTransition modAnim">
        <pc:chgData name="Leonie Smith" userId="fed1330f33f5650e" providerId="LiveId" clId="{5697D8CD-2BB7-49F9-9D14-7A699E267924}" dt="2023-09-25T04:39:23.524" v="9"/>
        <pc:sldMkLst>
          <pc:docMk/>
          <pc:sldMk cId="2869461528" sldId="308"/>
        </pc:sldMkLst>
        <pc:picChg chg="add del mod">
          <ac:chgData name="Leonie Smith" userId="fed1330f33f5650e" providerId="LiveId" clId="{5697D8CD-2BB7-49F9-9D14-7A699E267924}" dt="2023-09-25T04:38:39.419" v="2"/>
          <ac:picMkLst>
            <pc:docMk/>
            <pc:sldMk cId="2869461528" sldId="308"/>
            <ac:picMk id="7" creationId="{EA47F83F-C56A-6273-E345-B43F9B322DD1}"/>
          </ac:picMkLst>
        </pc:picChg>
        <pc:picChg chg="add del mod">
          <ac:chgData name="Leonie Smith" userId="fed1330f33f5650e" providerId="LiveId" clId="{5697D8CD-2BB7-49F9-9D14-7A699E267924}" dt="2023-09-25T04:38:44.395" v="3"/>
          <ac:picMkLst>
            <pc:docMk/>
            <pc:sldMk cId="2869461528" sldId="308"/>
            <ac:picMk id="10" creationId="{EA3B4B6A-6922-5894-F9FE-99313CBCC337}"/>
          </ac:picMkLst>
        </pc:picChg>
        <pc:picChg chg="add del mod">
          <ac:chgData name="Leonie Smith" userId="fed1330f33f5650e" providerId="LiveId" clId="{5697D8CD-2BB7-49F9-9D14-7A699E267924}" dt="2023-09-25T04:38:53.507" v="5"/>
          <ac:picMkLst>
            <pc:docMk/>
            <pc:sldMk cId="2869461528" sldId="308"/>
            <ac:picMk id="11" creationId="{9E581103-5DF1-6719-1503-963991A7C585}"/>
          </ac:picMkLst>
        </pc:picChg>
        <pc:picChg chg="add del mod ord">
          <ac:chgData name="Leonie Smith" userId="fed1330f33f5650e" providerId="LiveId" clId="{5697D8CD-2BB7-49F9-9D14-7A699E267924}" dt="2023-09-25T04:39:00.422" v="6"/>
          <ac:picMkLst>
            <pc:docMk/>
            <pc:sldMk cId="2869461528" sldId="308"/>
            <ac:picMk id="14" creationId="{DC3696DC-0BD4-2E8E-8CB8-3604A7FC04CB}"/>
          </ac:picMkLst>
        </pc:picChg>
        <pc:picChg chg="add del mod">
          <ac:chgData name="Leonie Smith" userId="fed1330f33f5650e" providerId="LiveId" clId="{5697D8CD-2BB7-49F9-9D14-7A699E267924}" dt="2023-09-25T04:39:16.947" v="8"/>
          <ac:picMkLst>
            <pc:docMk/>
            <pc:sldMk cId="2869461528" sldId="308"/>
            <ac:picMk id="15" creationId="{541FCCC3-19F3-481C-242C-FF91E9A67A98}"/>
          </ac:picMkLst>
        </pc:picChg>
        <pc:picChg chg="add del mod ord">
          <ac:chgData name="Leonie Smith" userId="fed1330f33f5650e" providerId="LiveId" clId="{5697D8CD-2BB7-49F9-9D14-7A699E267924}" dt="2023-09-25T04:39:23.524" v="9"/>
          <ac:picMkLst>
            <pc:docMk/>
            <pc:sldMk cId="2869461528" sldId="308"/>
            <ac:picMk id="21" creationId="{8E78E5A1-44BE-258B-13A1-FBE8492D99FB}"/>
          </ac:picMkLst>
        </pc:picChg>
        <pc:picChg chg="add mod">
          <ac:chgData name="Leonie Smith" userId="fed1330f33f5650e" providerId="LiveId" clId="{5697D8CD-2BB7-49F9-9D14-7A699E267924}" dt="2023-09-25T04:39:23.524" v="9"/>
          <ac:picMkLst>
            <pc:docMk/>
            <pc:sldMk cId="2869461528" sldId="308"/>
            <ac:picMk id="22" creationId="{0B4D5C84-6E6E-CA3B-7F6F-D8F9214C0CC9}"/>
          </ac:picMkLst>
        </pc:picChg>
      </pc:sldChg>
      <pc:sldChg chg="addSp delSp modSp mod modTransition modAnim">
        <pc:chgData name="Leonie Smith" userId="fed1330f33f5650e" providerId="LiveId" clId="{5697D8CD-2BB7-49F9-9D14-7A699E267924}" dt="2023-09-25T04:40:22.721" v="19"/>
        <pc:sldMkLst>
          <pc:docMk/>
          <pc:sldMk cId="1003827451" sldId="426"/>
        </pc:sldMkLst>
        <pc:picChg chg="add del mod">
          <ac:chgData name="Leonie Smith" userId="fed1330f33f5650e" providerId="LiveId" clId="{5697D8CD-2BB7-49F9-9D14-7A699E267924}" dt="2023-09-25T04:39:45.815" v="12"/>
          <ac:picMkLst>
            <pc:docMk/>
            <pc:sldMk cId="1003827451" sldId="426"/>
            <ac:picMk id="6" creationId="{2619C94D-97AA-D316-6AC0-5472D91AA107}"/>
          </ac:picMkLst>
        </pc:picChg>
        <pc:picChg chg="add del mod">
          <ac:chgData name="Leonie Smith" userId="fed1330f33f5650e" providerId="LiveId" clId="{5697D8CD-2BB7-49F9-9D14-7A699E267924}" dt="2023-09-25T04:39:53.528" v="13"/>
          <ac:picMkLst>
            <pc:docMk/>
            <pc:sldMk cId="1003827451" sldId="426"/>
            <ac:picMk id="10" creationId="{EF2FA38A-2953-3C08-19DD-07450CD4146D}"/>
          </ac:picMkLst>
        </pc:picChg>
        <pc:picChg chg="add del mod">
          <ac:chgData name="Leonie Smith" userId="fed1330f33f5650e" providerId="LiveId" clId="{5697D8CD-2BB7-49F9-9D14-7A699E267924}" dt="2023-09-25T04:40:07.747" v="15"/>
          <ac:picMkLst>
            <pc:docMk/>
            <pc:sldMk cId="1003827451" sldId="426"/>
            <ac:picMk id="11" creationId="{A827B302-9FF2-DFAC-C0A7-3833CE9C2F59}"/>
          </ac:picMkLst>
        </pc:picChg>
        <pc:picChg chg="add del mod ord">
          <ac:chgData name="Leonie Smith" userId="fed1330f33f5650e" providerId="LiveId" clId="{5697D8CD-2BB7-49F9-9D14-7A699E267924}" dt="2023-09-25T04:40:14.433" v="16"/>
          <ac:picMkLst>
            <pc:docMk/>
            <pc:sldMk cId="1003827451" sldId="426"/>
            <ac:picMk id="17" creationId="{44F6F4AE-BF74-EF69-79BF-21BBA2A32D0F}"/>
          </ac:picMkLst>
        </pc:picChg>
        <pc:picChg chg="add del mod">
          <ac:chgData name="Leonie Smith" userId="fed1330f33f5650e" providerId="LiveId" clId="{5697D8CD-2BB7-49F9-9D14-7A699E267924}" dt="2023-09-25T04:40:16.190" v="18"/>
          <ac:picMkLst>
            <pc:docMk/>
            <pc:sldMk cId="1003827451" sldId="426"/>
            <ac:picMk id="18" creationId="{48E184D3-15C9-E437-33AA-5F51A8F5A1F9}"/>
          </ac:picMkLst>
        </pc:picChg>
        <pc:picChg chg="add del mod ord">
          <ac:chgData name="Leonie Smith" userId="fed1330f33f5650e" providerId="LiveId" clId="{5697D8CD-2BB7-49F9-9D14-7A699E267924}" dt="2023-09-25T04:40:22.721" v="19"/>
          <ac:picMkLst>
            <pc:docMk/>
            <pc:sldMk cId="1003827451" sldId="426"/>
            <ac:picMk id="21" creationId="{9D19C6B1-AD44-714A-A741-88D72D3903DA}"/>
          </ac:picMkLst>
        </pc:picChg>
        <pc:picChg chg="add mod">
          <ac:chgData name="Leonie Smith" userId="fed1330f33f5650e" providerId="LiveId" clId="{5697D8CD-2BB7-49F9-9D14-7A699E267924}" dt="2023-09-25T04:40:22.721" v="19"/>
          <ac:picMkLst>
            <pc:docMk/>
            <pc:sldMk cId="1003827451" sldId="426"/>
            <ac:picMk id="22" creationId="{3BFE60CC-9B08-DE43-3B17-AE38991CED37}"/>
          </ac:picMkLst>
        </pc:picChg>
      </pc:sldChg>
      <pc:sldChg chg="addSp delSp modSp mod modTransition modAnim">
        <pc:chgData name="Leonie Smith" userId="fed1330f33f5650e" providerId="LiveId" clId="{5697D8CD-2BB7-49F9-9D14-7A699E267924}" dt="2023-09-25T04:44:11.604" v="41"/>
        <pc:sldMkLst>
          <pc:docMk/>
          <pc:sldMk cId="2174129452" sldId="428"/>
        </pc:sldMkLst>
        <pc:picChg chg="add del mod">
          <ac:chgData name="Leonie Smith" userId="fed1330f33f5650e" providerId="LiveId" clId="{5697D8CD-2BB7-49F9-9D14-7A699E267924}" dt="2023-09-25T04:41:06.108" v="22"/>
          <ac:picMkLst>
            <pc:docMk/>
            <pc:sldMk cId="2174129452" sldId="428"/>
            <ac:picMk id="6" creationId="{D85CF5B6-E781-47BA-C2A9-5F5A2AA2A8C9}"/>
          </ac:picMkLst>
        </pc:picChg>
        <pc:picChg chg="add del mod">
          <ac:chgData name="Leonie Smith" userId="fed1330f33f5650e" providerId="LiveId" clId="{5697D8CD-2BB7-49F9-9D14-7A699E267924}" dt="2023-09-25T04:41:20.521" v="23"/>
          <ac:picMkLst>
            <pc:docMk/>
            <pc:sldMk cId="2174129452" sldId="428"/>
            <ac:picMk id="9" creationId="{DD2EDC3A-9444-9CFE-F74E-C437FBA0D437}"/>
          </ac:picMkLst>
        </pc:picChg>
        <pc:picChg chg="add del mod">
          <ac:chgData name="Leonie Smith" userId="fed1330f33f5650e" providerId="LiveId" clId="{5697D8CD-2BB7-49F9-9D14-7A699E267924}" dt="2023-09-25T04:41:22.013" v="25"/>
          <ac:picMkLst>
            <pc:docMk/>
            <pc:sldMk cId="2174129452" sldId="428"/>
            <ac:picMk id="10" creationId="{648A09BF-8197-0679-776C-43A83024CBED}"/>
          </ac:picMkLst>
        </pc:picChg>
        <pc:picChg chg="add del mod ord">
          <ac:chgData name="Leonie Smith" userId="fed1330f33f5650e" providerId="LiveId" clId="{5697D8CD-2BB7-49F9-9D14-7A699E267924}" dt="2023-09-25T04:41:35.086" v="26"/>
          <ac:picMkLst>
            <pc:docMk/>
            <pc:sldMk cId="2174129452" sldId="428"/>
            <ac:picMk id="13" creationId="{42D046E8-E6A0-936F-802C-227099424E19}"/>
          </ac:picMkLst>
        </pc:picChg>
        <pc:picChg chg="add del mod">
          <ac:chgData name="Leonie Smith" userId="fed1330f33f5650e" providerId="LiveId" clId="{5697D8CD-2BB7-49F9-9D14-7A699E267924}" dt="2023-09-25T04:41:42.887" v="28"/>
          <ac:picMkLst>
            <pc:docMk/>
            <pc:sldMk cId="2174129452" sldId="428"/>
            <ac:picMk id="14" creationId="{E99B27D1-0923-5BB7-40E8-CD5E1FA572CE}"/>
          </ac:picMkLst>
        </pc:picChg>
        <pc:picChg chg="add del mod ord">
          <ac:chgData name="Leonie Smith" userId="fed1330f33f5650e" providerId="LiveId" clId="{5697D8CD-2BB7-49F9-9D14-7A699E267924}" dt="2023-09-25T04:42:02.825" v="29"/>
          <ac:picMkLst>
            <pc:docMk/>
            <pc:sldMk cId="2174129452" sldId="428"/>
            <ac:picMk id="17" creationId="{7099407C-8943-93D4-82C3-318B008A4016}"/>
          </ac:picMkLst>
        </pc:picChg>
        <pc:picChg chg="add del mod">
          <ac:chgData name="Leonie Smith" userId="fed1330f33f5650e" providerId="LiveId" clId="{5697D8CD-2BB7-49F9-9D14-7A699E267924}" dt="2023-09-25T04:42:04.612" v="31"/>
          <ac:picMkLst>
            <pc:docMk/>
            <pc:sldMk cId="2174129452" sldId="428"/>
            <ac:picMk id="18" creationId="{7F11D140-F567-10FA-02C9-75FB8433E792}"/>
          </ac:picMkLst>
        </pc:picChg>
        <pc:picChg chg="add del mod ord">
          <ac:chgData name="Leonie Smith" userId="fed1330f33f5650e" providerId="LiveId" clId="{5697D8CD-2BB7-49F9-9D14-7A699E267924}" dt="2023-09-25T04:42:12.656" v="32"/>
          <ac:picMkLst>
            <pc:docMk/>
            <pc:sldMk cId="2174129452" sldId="428"/>
            <ac:picMk id="21" creationId="{4DE79914-9BE4-134C-5E9E-D18F29A4C721}"/>
          </ac:picMkLst>
        </pc:picChg>
        <pc:picChg chg="add del mod">
          <ac:chgData name="Leonie Smith" userId="fed1330f33f5650e" providerId="LiveId" clId="{5697D8CD-2BB7-49F9-9D14-7A699E267924}" dt="2023-09-25T04:42:13.880" v="34"/>
          <ac:picMkLst>
            <pc:docMk/>
            <pc:sldMk cId="2174129452" sldId="428"/>
            <ac:picMk id="22" creationId="{B1AB92B4-E5CC-3867-6798-9EFCB7291479}"/>
          </ac:picMkLst>
        </pc:picChg>
        <pc:picChg chg="add del mod ord">
          <ac:chgData name="Leonie Smith" userId="fed1330f33f5650e" providerId="LiveId" clId="{5697D8CD-2BB7-49F9-9D14-7A699E267924}" dt="2023-09-25T04:42:35.077" v="35"/>
          <ac:picMkLst>
            <pc:docMk/>
            <pc:sldMk cId="2174129452" sldId="428"/>
            <ac:picMk id="25" creationId="{4AFD29C3-0BD4-238A-1516-BA97310BB24E}"/>
          </ac:picMkLst>
        </pc:picChg>
        <pc:picChg chg="add del mod">
          <ac:chgData name="Leonie Smith" userId="fed1330f33f5650e" providerId="LiveId" clId="{5697D8CD-2BB7-49F9-9D14-7A699E267924}" dt="2023-09-25T04:43:24.968" v="37"/>
          <ac:picMkLst>
            <pc:docMk/>
            <pc:sldMk cId="2174129452" sldId="428"/>
            <ac:picMk id="26" creationId="{7778BEB1-7396-8DBA-3627-A85DC3DBC02F}"/>
          </ac:picMkLst>
        </pc:picChg>
        <pc:picChg chg="add del mod ord">
          <ac:chgData name="Leonie Smith" userId="fed1330f33f5650e" providerId="LiveId" clId="{5697D8CD-2BB7-49F9-9D14-7A699E267924}" dt="2023-09-25T04:43:42.600" v="38"/>
          <ac:picMkLst>
            <pc:docMk/>
            <pc:sldMk cId="2174129452" sldId="428"/>
            <ac:picMk id="31" creationId="{42704D2F-D64D-EDC9-D568-88EFF740BCD8}"/>
          </ac:picMkLst>
        </pc:picChg>
        <pc:picChg chg="add del mod">
          <ac:chgData name="Leonie Smith" userId="fed1330f33f5650e" providerId="LiveId" clId="{5697D8CD-2BB7-49F9-9D14-7A699E267924}" dt="2023-09-25T04:43:48.166" v="40"/>
          <ac:picMkLst>
            <pc:docMk/>
            <pc:sldMk cId="2174129452" sldId="428"/>
            <ac:picMk id="32" creationId="{3ADC6996-943A-8591-A9B2-6A5939A6AA52}"/>
          </ac:picMkLst>
        </pc:picChg>
        <pc:picChg chg="add del mod ord">
          <ac:chgData name="Leonie Smith" userId="fed1330f33f5650e" providerId="LiveId" clId="{5697D8CD-2BB7-49F9-9D14-7A699E267924}" dt="2023-09-25T04:44:11.604" v="41"/>
          <ac:picMkLst>
            <pc:docMk/>
            <pc:sldMk cId="2174129452" sldId="428"/>
            <ac:picMk id="35" creationId="{F5A580ED-1EDD-CB4F-6792-7771AE53820E}"/>
          </ac:picMkLst>
        </pc:picChg>
        <pc:picChg chg="add mod">
          <ac:chgData name="Leonie Smith" userId="fed1330f33f5650e" providerId="LiveId" clId="{5697D8CD-2BB7-49F9-9D14-7A699E267924}" dt="2023-09-25T04:44:11.604" v="41"/>
          <ac:picMkLst>
            <pc:docMk/>
            <pc:sldMk cId="2174129452" sldId="428"/>
            <ac:picMk id="36" creationId="{4813D40A-572B-6A03-3C37-A8F5CEC798F3}"/>
          </ac:picMkLst>
        </pc:picChg>
      </pc:sldChg>
      <pc:sldChg chg="addSp delSp modSp mod modTransition modAnim">
        <pc:chgData name="Leonie Smith" userId="fed1330f33f5650e" providerId="LiveId" clId="{5697D8CD-2BB7-49F9-9D14-7A699E267924}" dt="2023-09-25T04:46:45.466" v="51"/>
        <pc:sldMkLst>
          <pc:docMk/>
          <pc:sldMk cId="942615762" sldId="430"/>
        </pc:sldMkLst>
        <pc:picChg chg="add del mod">
          <ac:chgData name="Leonie Smith" userId="fed1330f33f5650e" providerId="LiveId" clId="{5697D8CD-2BB7-49F9-9D14-7A699E267924}" dt="2023-09-25T04:45:46.381" v="44"/>
          <ac:picMkLst>
            <pc:docMk/>
            <pc:sldMk cId="942615762" sldId="430"/>
            <ac:picMk id="6" creationId="{9BEC7A6C-3DC1-6649-8C08-E9B630E7E286}"/>
          </ac:picMkLst>
        </pc:picChg>
        <pc:picChg chg="add del mod">
          <ac:chgData name="Leonie Smith" userId="fed1330f33f5650e" providerId="LiveId" clId="{5697D8CD-2BB7-49F9-9D14-7A699E267924}" dt="2023-09-25T04:45:54.940" v="45"/>
          <ac:picMkLst>
            <pc:docMk/>
            <pc:sldMk cId="942615762" sldId="430"/>
            <ac:picMk id="9" creationId="{2181F1AC-9C49-01B4-CD7D-2540741B2991}"/>
          </ac:picMkLst>
        </pc:picChg>
        <pc:picChg chg="add del mod">
          <ac:chgData name="Leonie Smith" userId="fed1330f33f5650e" providerId="LiveId" clId="{5697D8CD-2BB7-49F9-9D14-7A699E267924}" dt="2023-09-25T04:46:07.320" v="47"/>
          <ac:picMkLst>
            <pc:docMk/>
            <pc:sldMk cId="942615762" sldId="430"/>
            <ac:picMk id="10" creationId="{0E2D9A62-5547-9682-731C-A58FBE4C33E5}"/>
          </ac:picMkLst>
        </pc:picChg>
        <pc:picChg chg="add del mod ord">
          <ac:chgData name="Leonie Smith" userId="fed1330f33f5650e" providerId="LiveId" clId="{5697D8CD-2BB7-49F9-9D14-7A699E267924}" dt="2023-09-25T04:46:20.746" v="48"/>
          <ac:picMkLst>
            <pc:docMk/>
            <pc:sldMk cId="942615762" sldId="430"/>
            <ac:picMk id="13" creationId="{42498B81-21E2-DBC4-5B88-D9464870A0A3}"/>
          </ac:picMkLst>
        </pc:picChg>
        <pc:picChg chg="add del mod">
          <ac:chgData name="Leonie Smith" userId="fed1330f33f5650e" providerId="LiveId" clId="{5697D8CD-2BB7-49F9-9D14-7A699E267924}" dt="2023-09-25T04:46:32.016" v="50"/>
          <ac:picMkLst>
            <pc:docMk/>
            <pc:sldMk cId="942615762" sldId="430"/>
            <ac:picMk id="14" creationId="{1C960B31-7552-044E-5279-A44295CBAC6B}"/>
          </ac:picMkLst>
        </pc:picChg>
        <pc:picChg chg="add del mod ord">
          <ac:chgData name="Leonie Smith" userId="fed1330f33f5650e" providerId="LiveId" clId="{5697D8CD-2BB7-49F9-9D14-7A699E267924}" dt="2023-09-25T04:46:45.466" v="51"/>
          <ac:picMkLst>
            <pc:docMk/>
            <pc:sldMk cId="942615762" sldId="430"/>
            <ac:picMk id="18" creationId="{057C6FD1-2308-B959-74A5-5D48F5CEC71F}"/>
          </ac:picMkLst>
        </pc:picChg>
        <pc:picChg chg="add mod">
          <ac:chgData name="Leonie Smith" userId="fed1330f33f5650e" providerId="LiveId" clId="{5697D8CD-2BB7-49F9-9D14-7A699E267924}" dt="2023-09-25T04:46:45.466" v="51"/>
          <ac:picMkLst>
            <pc:docMk/>
            <pc:sldMk cId="942615762" sldId="430"/>
            <ac:picMk id="19" creationId="{17BF1784-F636-6163-8586-0FC5AE9EA939}"/>
          </ac:picMkLst>
        </pc:picChg>
      </pc:sldChg>
      <pc:sldChg chg="addSp delSp modSp mod modTransition modAnim">
        <pc:chgData name="Leonie Smith" userId="fed1330f33f5650e" providerId="LiveId" clId="{5697D8CD-2BB7-49F9-9D14-7A699E267924}" dt="2023-09-25T04:49:22.532" v="58"/>
        <pc:sldMkLst>
          <pc:docMk/>
          <pc:sldMk cId="1886351016" sldId="432"/>
        </pc:sldMkLst>
        <pc:picChg chg="add del mod">
          <ac:chgData name="Leonie Smith" userId="fed1330f33f5650e" providerId="LiveId" clId="{5697D8CD-2BB7-49F9-9D14-7A699E267924}" dt="2023-09-25T04:48:48.614" v="54"/>
          <ac:picMkLst>
            <pc:docMk/>
            <pc:sldMk cId="1886351016" sldId="432"/>
            <ac:picMk id="6" creationId="{E9E8C595-90B3-44F4-4BE3-6F16EFCB8416}"/>
          </ac:picMkLst>
        </pc:picChg>
        <pc:picChg chg="add del mod">
          <ac:chgData name="Leonie Smith" userId="fed1330f33f5650e" providerId="LiveId" clId="{5697D8CD-2BB7-49F9-9D14-7A699E267924}" dt="2023-09-25T04:48:58.754" v="55"/>
          <ac:picMkLst>
            <pc:docMk/>
            <pc:sldMk cId="1886351016" sldId="432"/>
            <ac:picMk id="10" creationId="{B9BBBF2C-E200-C0AD-CF90-9DAC0904BA4A}"/>
          </ac:picMkLst>
        </pc:picChg>
        <pc:picChg chg="add del mod">
          <ac:chgData name="Leonie Smith" userId="fed1330f33f5650e" providerId="LiveId" clId="{5697D8CD-2BB7-49F9-9D14-7A699E267924}" dt="2023-09-25T04:49:00.293" v="57"/>
          <ac:picMkLst>
            <pc:docMk/>
            <pc:sldMk cId="1886351016" sldId="432"/>
            <ac:picMk id="11" creationId="{76EFBE5E-BD51-E022-BA75-A5C6451CE2C7}"/>
          </ac:picMkLst>
        </pc:picChg>
        <pc:picChg chg="add del mod ord">
          <ac:chgData name="Leonie Smith" userId="fed1330f33f5650e" providerId="LiveId" clId="{5697D8CD-2BB7-49F9-9D14-7A699E267924}" dt="2023-09-25T04:49:22.532" v="58"/>
          <ac:picMkLst>
            <pc:docMk/>
            <pc:sldMk cId="1886351016" sldId="432"/>
            <ac:picMk id="13" creationId="{47D8C2BB-72B9-7CC3-DCEE-BDEA09CA3823}"/>
          </ac:picMkLst>
        </pc:picChg>
        <pc:picChg chg="add mod">
          <ac:chgData name="Leonie Smith" userId="fed1330f33f5650e" providerId="LiveId" clId="{5697D8CD-2BB7-49F9-9D14-7A699E267924}" dt="2023-09-25T04:49:22.532" v="58"/>
          <ac:picMkLst>
            <pc:docMk/>
            <pc:sldMk cId="1886351016" sldId="432"/>
            <ac:picMk id="14" creationId="{A9D16E76-8193-C2B4-C77A-8F476D7986AD}"/>
          </ac:picMkLst>
        </pc:picChg>
      </pc:sldChg>
      <pc:sldChg chg="addSp modSp">
        <pc:chgData name="Leonie Smith" userId="fed1330f33f5650e" providerId="LiveId" clId="{5697D8CD-2BB7-49F9-9D14-7A699E267924}" dt="2023-09-25T04:50:23.487" v="59"/>
        <pc:sldMkLst>
          <pc:docMk/>
          <pc:sldMk cId="882125327" sldId="434"/>
        </pc:sldMkLst>
        <pc:picChg chg="add mod">
          <ac:chgData name="Leonie Smith" userId="fed1330f33f5650e" providerId="LiveId" clId="{5697D8CD-2BB7-49F9-9D14-7A699E267924}" dt="2023-09-25T04:50:23.487" v="59"/>
          <ac:picMkLst>
            <pc:docMk/>
            <pc:sldMk cId="882125327" sldId="434"/>
            <ac:picMk id="6" creationId="{938138EA-5B0F-5CCC-7E13-93DE718DF447}"/>
          </ac:picMkLst>
        </pc:picChg>
      </pc:sldChg>
      <pc:sldChg chg="addSp delSp modSp mod modTransition modAnim">
        <pc:chgData name="Leonie Smith" userId="fed1330f33f5650e" providerId="LiveId" clId="{5697D8CD-2BB7-49F9-9D14-7A699E267924}" dt="2023-09-25T04:52:23.478" v="69"/>
        <pc:sldMkLst>
          <pc:docMk/>
          <pc:sldMk cId="3195935868" sldId="436"/>
        </pc:sldMkLst>
        <pc:picChg chg="add del mod">
          <ac:chgData name="Leonie Smith" userId="fed1330f33f5650e" providerId="LiveId" clId="{5697D8CD-2BB7-49F9-9D14-7A699E267924}" dt="2023-09-25T04:51:46.448" v="62"/>
          <ac:picMkLst>
            <pc:docMk/>
            <pc:sldMk cId="3195935868" sldId="436"/>
            <ac:picMk id="6" creationId="{42BE6C90-CE35-A73A-D28D-6BB50CCF1D11}"/>
          </ac:picMkLst>
        </pc:picChg>
        <pc:picChg chg="add del mod">
          <ac:chgData name="Leonie Smith" userId="fed1330f33f5650e" providerId="LiveId" clId="{5697D8CD-2BB7-49F9-9D14-7A699E267924}" dt="2023-09-25T04:51:51.866" v="63"/>
          <ac:picMkLst>
            <pc:docMk/>
            <pc:sldMk cId="3195935868" sldId="436"/>
            <ac:picMk id="9" creationId="{96C60548-9EEF-E7C9-17CF-E8F62170FFC5}"/>
          </ac:picMkLst>
        </pc:picChg>
        <pc:picChg chg="add del mod">
          <ac:chgData name="Leonie Smith" userId="fed1330f33f5650e" providerId="LiveId" clId="{5697D8CD-2BB7-49F9-9D14-7A699E267924}" dt="2023-09-25T04:51:53.096" v="65"/>
          <ac:picMkLst>
            <pc:docMk/>
            <pc:sldMk cId="3195935868" sldId="436"/>
            <ac:picMk id="10" creationId="{66032439-75DD-704F-15E8-114E3EEB2E10}"/>
          </ac:picMkLst>
        </pc:picChg>
        <pc:picChg chg="add del mod ord">
          <ac:chgData name="Leonie Smith" userId="fed1330f33f5650e" providerId="LiveId" clId="{5697D8CD-2BB7-49F9-9D14-7A699E267924}" dt="2023-09-25T04:52:02.368" v="66"/>
          <ac:picMkLst>
            <pc:docMk/>
            <pc:sldMk cId="3195935868" sldId="436"/>
            <ac:picMk id="12" creationId="{967EA336-0552-38A0-CF94-C1CA4E68688C}"/>
          </ac:picMkLst>
        </pc:picChg>
        <pc:picChg chg="add del mod">
          <ac:chgData name="Leonie Smith" userId="fed1330f33f5650e" providerId="LiveId" clId="{5697D8CD-2BB7-49F9-9D14-7A699E267924}" dt="2023-09-25T04:52:04.007" v="68"/>
          <ac:picMkLst>
            <pc:docMk/>
            <pc:sldMk cId="3195935868" sldId="436"/>
            <ac:picMk id="13" creationId="{91C707BA-EA6A-A8F6-36A9-7C5E78F9A6F1}"/>
          </ac:picMkLst>
        </pc:picChg>
        <pc:picChg chg="add del mod ord">
          <ac:chgData name="Leonie Smith" userId="fed1330f33f5650e" providerId="LiveId" clId="{5697D8CD-2BB7-49F9-9D14-7A699E267924}" dt="2023-09-25T04:52:23.478" v="69"/>
          <ac:picMkLst>
            <pc:docMk/>
            <pc:sldMk cId="3195935868" sldId="436"/>
            <ac:picMk id="16" creationId="{C0DCDAAC-9BFC-6C60-46C1-8DF03A8E7512}"/>
          </ac:picMkLst>
        </pc:picChg>
        <pc:picChg chg="add mod">
          <ac:chgData name="Leonie Smith" userId="fed1330f33f5650e" providerId="LiveId" clId="{5697D8CD-2BB7-49F9-9D14-7A699E267924}" dt="2023-09-25T04:52:23.478" v="69"/>
          <ac:picMkLst>
            <pc:docMk/>
            <pc:sldMk cId="3195935868" sldId="436"/>
            <ac:picMk id="17" creationId="{CB7DE461-3428-A697-8F60-36D2711C01B9}"/>
          </ac:picMkLst>
        </pc:picChg>
      </pc:sldChg>
      <pc:sldChg chg="addSp delSp modSp mod modTransition modAnim">
        <pc:chgData name="Leonie Smith" userId="fed1330f33f5650e" providerId="LiveId" clId="{5697D8CD-2BB7-49F9-9D14-7A699E267924}" dt="2023-09-25T04:54:06.019" v="79"/>
        <pc:sldMkLst>
          <pc:docMk/>
          <pc:sldMk cId="3261377596" sldId="438"/>
        </pc:sldMkLst>
        <pc:picChg chg="add del mod">
          <ac:chgData name="Leonie Smith" userId="fed1330f33f5650e" providerId="LiveId" clId="{5697D8CD-2BB7-49F9-9D14-7A699E267924}" dt="2023-09-25T04:53:19.411" v="72"/>
          <ac:picMkLst>
            <pc:docMk/>
            <pc:sldMk cId="3261377596" sldId="438"/>
            <ac:picMk id="6" creationId="{2CEE8C40-530B-C524-EE6D-AB15F7A14F97}"/>
          </ac:picMkLst>
        </pc:picChg>
        <pc:picChg chg="add del mod">
          <ac:chgData name="Leonie Smith" userId="fed1330f33f5650e" providerId="LiveId" clId="{5697D8CD-2BB7-49F9-9D14-7A699E267924}" dt="2023-09-25T04:53:31.173" v="73"/>
          <ac:picMkLst>
            <pc:docMk/>
            <pc:sldMk cId="3261377596" sldId="438"/>
            <ac:picMk id="9" creationId="{E20DAD8F-E71C-B4B0-44F5-45589F2FE388}"/>
          </ac:picMkLst>
        </pc:picChg>
        <pc:picChg chg="add del mod">
          <ac:chgData name="Leonie Smith" userId="fed1330f33f5650e" providerId="LiveId" clId="{5697D8CD-2BB7-49F9-9D14-7A699E267924}" dt="2023-09-25T04:53:32.961" v="75"/>
          <ac:picMkLst>
            <pc:docMk/>
            <pc:sldMk cId="3261377596" sldId="438"/>
            <ac:picMk id="10" creationId="{0F43E735-2FEF-6C58-56BD-DD97AFFEDFDE}"/>
          </ac:picMkLst>
        </pc:picChg>
        <pc:picChg chg="add del mod ord">
          <ac:chgData name="Leonie Smith" userId="fed1330f33f5650e" providerId="LiveId" clId="{5697D8CD-2BB7-49F9-9D14-7A699E267924}" dt="2023-09-25T04:53:47.013" v="76"/>
          <ac:picMkLst>
            <pc:docMk/>
            <pc:sldMk cId="3261377596" sldId="438"/>
            <ac:picMk id="13" creationId="{C3517C69-FDC7-7B4F-A97E-4A22886097AC}"/>
          </ac:picMkLst>
        </pc:picChg>
        <pc:picChg chg="add del mod">
          <ac:chgData name="Leonie Smith" userId="fed1330f33f5650e" providerId="LiveId" clId="{5697D8CD-2BB7-49F9-9D14-7A699E267924}" dt="2023-09-25T04:53:50.688" v="78"/>
          <ac:picMkLst>
            <pc:docMk/>
            <pc:sldMk cId="3261377596" sldId="438"/>
            <ac:picMk id="14" creationId="{8CCF0D5B-13D6-248F-F20E-CEE25C6CDE22}"/>
          </ac:picMkLst>
        </pc:picChg>
        <pc:picChg chg="add del mod ord">
          <ac:chgData name="Leonie Smith" userId="fed1330f33f5650e" providerId="LiveId" clId="{5697D8CD-2BB7-49F9-9D14-7A699E267924}" dt="2023-09-25T04:54:06.019" v="79"/>
          <ac:picMkLst>
            <pc:docMk/>
            <pc:sldMk cId="3261377596" sldId="438"/>
            <ac:picMk id="17" creationId="{FBF29EF2-231D-1449-D8CE-CC72506CCC2D}"/>
          </ac:picMkLst>
        </pc:picChg>
        <pc:picChg chg="add mod">
          <ac:chgData name="Leonie Smith" userId="fed1330f33f5650e" providerId="LiveId" clId="{5697D8CD-2BB7-49F9-9D14-7A699E267924}" dt="2023-09-25T04:54:06.019" v="79"/>
          <ac:picMkLst>
            <pc:docMk/>
            <pc:sldMk cId="3261377596" sldId="438"/>
            <ac:picMk id="18" creationId="{DBAA59EB-06E4-B00B-1F5D-086629D69071}"/>
          </ac:picMkLst>
        </pc:picChg>
      </pc:sldChg>
      <pc:sldChg chg="addSp modSp">
        <pc:chgData name="Leonie Smith" userId="fed1330f33f5650e" providerId="LiveId" clId="{5697D8CD-2BB7-49F9-9D14-7A699E267924}" dt="2023-09-25T04:55:49.231" v="80"/>
        <pc:sldMkLst>
          <pc:docMk/>
          <pc:sldMk cId="923867738" sldId="440"/>
        </pc:sldMkLst>
        <pc:picChg chg="add mod">
          <ac:chgData name="Leonie Smith" userId="fed1330f33f5650e" providerId="LiveId" clId="{5697D8CD-2BB7-49F9-9D14-7A699E267924}" dt="2023-09-25T04:55:49.231" v="80"/>
          <ac:picMkLst>
            <pc:docMk/>
            <pc:sldMk cId="923867738" sldId="440"/>
            <ac:picMk id="6" creationId="{FB358671-393B-E2CE-E19A-960627E6FA83}"/>
          </ac:picMkLst>
        </pc:picChg>
      </pc:sldChg>
    </pc:docChg>
  </pc:docChgLst>
  <pc:docChgLst>
    <pc:chgData name="Alfred Smith" userId="3c60a3631c0db8ad" providerId="LiveId" clId="{AD42FA78-7EDB-4AD7-A72A-BC7623AF1A0A}"/>
    <pc:docChg chg="undo custSel modSld">
      <pc:chgData name="Alfred Smith" userId="3c60a3631c0db8ad" providerId="LiveId" clId="{AD42FA78-7EDB-4AD7-A72A-BC7623AF1A0A}" dt="2023-01-20T10:31:37.368" v="41"/>
      <pc:docMkLst>
        <pc:docMk/>
      </pc:docMkLst>
      <pc:sldChg chg="delSp modTransition modAnim">
        <pc:chgData name="Alfred Smith" userId="3c60a3631c0db8ad" providerId="LiveId" clId="{AD42FA78-7EDB-4AD7-A72A-BC7623AF1A0A}" dt="2023-01-20T10:31:02.199" v="25"/>
        <pc:sldMkLst>
          <pc:docMk/>
          <pc:sldMk cId="2869461528" sldId="308"/>
        </pc:sldMkLst>
        <pc:picChg chg="del">
          <ac:chgData name="Alfred Smith" userId="3c60a3631c0db8ad" providerId="LiveId" clId="{AD42FA78-7EDB-4AD7-A72A-BC7623AF1A0A}" dt="2023-01-20T10:31:02.199" v="25"/>
          <ac:picMkLst>
            <pc:docMk/>
            <pc:sldMk cId="2869461528" sldId="308"/>
            <ac:picMk id="5" creationId="{09FB38EE-DE34-4E26-9AC6-C6308C658537}"/>
          </ac:picMkLst>
        </pc:picChg>
      </pc:sldChg>
      <pc:sldChg chg="addSp delSp modSp mod modTransition">
        <pc:chgData name="Alfred Smith" userId="3c60a3631c0db8ad" providerId="LiveId" clId="{AD42FA78-7EDB-4AD7-A72A-BC7623AF1A0A}" dt="2023-01-20T10:31:02.199" v="25"/>
        <pc:sldMkLst>
          <pc:docMk/>
          <pc:sldMk cId="1237137471" sldId="310"/>
        </pc:sldMkLst>
        <pc:spChg chg="add mod">
          <ac:chgData name="Alfred Smith" userId="3c60a3631c0db8ad" providerId="LiveId" clId="{AD42FA78-7EDB-4AD7-A72A-BC7623AF1A0A}" dt="2023-01-20T10:30:14.816" v="16"/>
          <ac:spMkLst>
            <pc:docMk/>
            <pc:sldMk cId="1237137471" sldId="310"/>
            <ac:spMk id="2" creationId="{00A6E6AA-DAC2-6FB1-FF3D-36B61713EAD9}"/>
          </ac:spMkLst>
        </pc:spChg>
        <pc:spChg chg="del mod">
          <ac:chgData name="Alfred Smith" userId="3c60a3631c0db8ad" providerId="LiveId" clId="{AD42FA78-7EDB-4AD7-A72A-BC7623AF1A0A}" dt="2023-01-20T10:30:14.157" v="15" actId="478"/>
          <ac:spMkLst>
            <pc:docMk/>
            <pc:sldMk cId="1237137471" sldId="310"/>
            <ac:spMk id="5" creationId="{78A4C414-ECA5-B620-DD7B-AD802F9C207A}"/>
          </ac:spMkLst>
        </pc:spChg>
      </pc:sldChg>
      <pc:sldChg chg="addSp delSp modSp mod modTransition modAnim">
        <pc:chgData name="Alfred Smith" userId="3c60a3631c0db8ad" providerId="LiveId" clId="{AD42FA78-7EDB-4AD7-A72A-BC7623AF1A0A}" dt="2023-01-20T10:31:28.133" v="34"/>
        <pc:sldMkLst>
          <pc:docMk/>
          <pc:sldMk cId="1003827451" sldId="426"/>
        </pc:sldMkLst>
        <pc:spChg chg="add mod">
          <ac:chgData name="Alfred Smith" userId="3c60a3631c0db8ad" providerId="LiveId" clId="{AD42FA78-7EDB-4AD7-A72A-BC7623AF1A0A}" dt="2023-01-20T10:31:28.133" v="34"/>
          <ac:spMkLst>
            <pc:docMk/>
            <pc:sldMk cId="1003827451" sldId="426"/>
            <ac:spMk id="2" creationId="{B4EB38C7-0E47-BC05-D7A4-A01D623686D4}"/>
          </ac:spMkLst>
        </pc:spChg>
        <pc:spChg chg="mod">
          <ac:chgData name="Alfred Smith" userId="3c60a3631c0db8ad" providerId="LiveId" clId="{AD42FA78-7EDB-4AD7-A72A-BC7623AF1A0A}" dt="2023-01-20T10:28:51.699" v="2" actId="20577"/>
          <ac:spMkLst>
            <pc:docMk/>
            <pc:sldMk cId="1003827451" sldId="426"/>
            <ac:spMk id="4" creationId="{9A13E2D8-2F59-44C1-B1D2-79C300C26DD4}"/>
          </ac:spMkLst>
        </pc:spChg>
        <pc:spChg chg="del">
          <ac:chgData name="Alfred Smith" userId="3c60a3631c0db8ad" providerId="LiveId" clId="{AD42FA78-7EDB-4AD7-A72A-BC7623AF1A0A}" dt="2023-01-20T10:31:16.406" v="33" actId="478"/>
          <ac:spMkLst>
            <pc:docMk/>
            <pc:sldMk cId="1003827451" sldId="426"/>
            <ac:spMk id="6" creationId="{416C064E-628E-47C0-A712-DB178FE9901E}"/>
          </ac:spMkLst>
        </pc:spChg>
        <pc:picChg chg="del">
          <ac:chgData name="Alfred Smith" userId="3c60a3631c0db8ad" providerId="LiveId" clId="{AD42FA78-7EDB-4AD7-A72A-BC7623AF1A0A}" dt="2023-01-20T10:31:02.199" v="25"/>
          <ac:picMkLst>
            <pc:docMk/>
            <pc:sldMk cId="1003827451" sldId="426"/>
            <ac:picMk id="5" creationId="{B24BE62F-B6CC-46E5-B253-F8903AB02276}"/>
          </ac:picMkLst>
        </pc:picChg>
      </pc:sldChg>
      <pc:sldChg chg="addSp delSp modSp mod modTransition">
        <pc:chgData name="Alfred Smith" userId="3c60a3631c0db8ad" providerId="LiveId" clId="{AD42FA78-7EDB-4AD7-A72A-BC7623AF1A0A}" dt="2023-01-20T10:31:02.199" v="25"/>
        <pc:sldMkLst>
          <pc:docMk/>
          <pc:sldMk cId="1727650077" sldId="427"/>
        </pc:sldMkLst>
        <pc:spChg chg="add mod">
          <ac:chgData name="Alfred Smith" userId="3c60a3631c0db8ad" providerId="LiveId" clId="{AD42FA78-7EDB-4AD7-A72A-BC7623AF1A0A}" dt="2023-01-20T10:30:04.436" v="14" actId="14100"/>
          <ac:spMkLst>
            <pc:docMk/>
            <pc:sldMk cId="1727650077" sldId="427"/>
            <ac:spMk id="2" creationId="{429C9419-D2C9-278B-C5AA-442B3E45FFF9}"/>
          </ac:spMkLst>
        </pc:spChg>
        <pc:spChg chg="del">
          <ac:chgData name="Alfred Smith" userId="3c60a3631c0db8ad" providerId="LiveId" clId="{AD42FA78-7EDB-4AD7-A72A-BC7623AF1A0A}" dt="2023-01-20T10:29:46.226" v="10" actId="478"/>
          <ac:spMkLst>
            <pc:docMk/>
            <pc:sldMk cId="1727650077" sldId="427"/>
            <ac:spMk id="7" creationId="{4DABF02C-AACC-7587-DF4C-268FFC60A914}"/>
          </ac:spMkLst>
        </pc:spChg>
        <pc:picChg chg="mod">
          <ac:chgData name="Alfred Smith" userId="3c60a3631c0db8ad" providerId="LiveId" clId="{AD42FA78-7EDB-4AD7-A72A-BC7623AF1A0A}" dt="2023-01-20T10:30:25.803" v="17" actId="1076"/>
          <ac:picMkLst>
            <pc:docMk/>
            <pc:sldMk cId="1727650077" sldId="427"/>
            <ac:picMk id="5" creationId="{86499DA8-1E79-43F2-9696-6228AC82BB7D}"/>
          </ac:picMkLst>
        </pc:picChg>
      </pc:sldChg>
      <pc:sldChg chg="addSp delSp modSp mod modTransition modAnim">
        <pc:chgData name="Alfred Smith" userId="3c60a3631c0db8ad" providerId="LiveId" clId="{AD42FA78-7EDB-4AD7-A72A-BC7623AF1A0A}" dt="2023-01-20T10:31:29.433" v="35"/>
        <pc:sldMkLst>
          <pc:docMk/>
          <pc:sldMk cId="2174129452" sldId="428"/>
        </pc:sldMkLst>
        <pc:spChg chg="add mod">
          <ac:chgData name="Alfred Smith" userId="3c60a3631c0db8ad" providerId="LiveId" clId="{AD42FA78-7EDB-4AD7-A72A-BC7623AF1A0A}" dt="2023-01-20T10:31:29.433" v="35"/>
          <ac:spMkLst>
            <pc:docMk/>
            <pc:sldMk cId="2174129452" sldId="428"/>
            <ac:spMk id="2" creationId="{1EA399BC-F16C-6685-0D15-0627ECED4DE1}"/>
          </ac:spMkLst>
        </pc:spChg>
        <pc:spChg chg="del">
          <ac:chgData name="Alfred Smith" userId="3c60a3631c0db8ad" providerId="LiveId" clId="{AD42FA78-7EDB-4AD7-A72A-BC7623AF1A0A}" dt="2023-01-20T10:31:14.759" v="32" actId="478"/>
          <ac:spMkLst>
            <pc:docMk/>
            <pc:sldMk cId="2174129452" sldId="428"/>
            <ac:spMk id="6" creationId="{416C064E-628E-47C0-A712-DB178FE9901E}"/>
          </ac:spMkLst>
        </pc:spChg>
        <pc:picChg chg="del">
          <ac:chgData name="Alfred Smith" userId="3c60a3631c0db8ad" providerId="LiveId" clId="{AD42FA78-7EDB-4AD7-A72A-BC7623AF1A0A}" dt="2023-01-20T10:31:02.199" v="25"/>
          <ac:picMkLst>
            <pc:docMk/>
            <pc:sldMk cId="2174129452" sldId="428"/>
            <ac:picMk id="8" creationId="{922BD143-57BD-4AE7-A4F8-BD828A088ED7}"/>
          </ac:picMkLst>
        </pc:picChg>
      </pc:sldChg>
      <pc:sldChg chg="modSp mod modTransition">
        <pc:chgData name="Alfred Smith" userId="3c60a3631c0db8ad" providerId="LiveId" clId="{AD42FA78-7EDB-4AD7-A72A-BC7623AF1A0A}" dt="2023-01-20T10:31:02.199" v="25"/>
        <pc:sldMkLst>
          <pc:docMk/>
          <pc:sldMk cId="703207630" sldId="429"/>
        </pc:sldMkLst>
        <pc:spChg chg="mod">
          <ac:chgData name="Alfred Smith" userId="3c60a3631c0db8ad" providerId="LiveId" clId="{AD42FA78-7EDB-4AD7-A72A-BC7623AF1A0A}" dt="2023-01-20T10:30:32.840" v="18"/>
          <ac:spMkLst>
            <pc:docMk/>
            <pc:sldMk cId="703207630" sldId="429"/>
            <ac:spMk id="5" creationId="{F531730E-F019-013D-1D9D-ADC8CAEBDC59}"/>
          </ac:spMkLst>
        </pc:spChg>
      </pc:sldChg>
      <pc:sldChg chg="addSp delSp modSp mod modTransition modAnim">
        <pc:chgData name="Alfred Smith" userId="3c60a3631c0db8ad" providerId="LiveId" clId="{AD42FA78-7EDB-4AD7-A72A-BC7623AF1A0A}" dt="2023-01-20T10:31:30.782" v="36"/>
        <pc:sldMkLst>
          <pc:docMk/>
          <pc:sldMk cId="942615762" sldId="430"/>
        </pc:sldMkLst>
        <pc:spChg chg="add mod">
          <ac:chgData name="Alfred Smith" userId="3c60a3631c0db8ad" providerId="LiveId" clId="{AD42FA78-7EDB-4AD7-A72A-BC7623AF1A0A}" dt="2023-01-20T10:31:30.782" v="36"/>
          <ac:spMkLst>
            <pc:docMk/>
            <pc:sldMk cId="942615762" sldId="430"/>
            <ac:spMk id="2" creationId="{EF8438C8-D082-EA06-24F3-7F16C023F884}"/>
          </ac:spMkLst>
        </pc:spChg>
        <pc:spChg chg="del">
          <ac:chgData name="Alfred Smith" userId="3c60a3631c0db8ad" providerId="LiveId" clId="{AD42FA78-7EDB-4AD7-A72A-BC7623AF1A0A}" dt="2023-01-20T10:31:13.192" v="31" actId="478"/>
          <ac:spMkLst>
            <pc:docMk/>
            <pc:sldMk cId="942615762" sldId="430"/>
            <ac:spMk id="6" creationId="{416C064E-628E-47C0-A712-DB178FE9901E}"/>
          </ac:spMkLst>
        </pc:spChg>
        <pc:picChg chg="del">
          <ac:chgData name="Alfred Smith" userId="3c60a3631c0db8ad" providerId="LiveId" clId="{AD42FA78-7EDB-4AD7-A72A-BC7623AF1A0A}" dt="2023-01-20T10:31:02.199" v="25"/>
          <ac:picMkLst>
            <pc:docMk/>
            <pc:sldMk cId="942615762" sldId="430"/>
            <ac:picMk id="5" creationId="{0194D731-12D2-4C1A-A28C-EA1E3C3B5E92}"/>
          </ac:picMkLst>
        </pc:picChg>
      </pc:sldChg>
      <pc:sldChg chg="modSp mod modTransition">
        <pc:chgData name="Alfred Smith" userId="3c60a3631c0db8ad" providerId="LiveId" clId="{AD42FA78-7EDB-4AD7-A72A-BC7623AF1A0A}" dt="2023-01-20T10:31:02.199" v="25"/>
        <pc:sldMkLst>
          <pc:docMk/>
          <pc:sldMk cId="579800659" sldId="431"/>
        </pc:sldMkLst>
        <pc:spChg chg="mod">
          <ac:chgData name="Alfred Smith" userId="3c60a3631c0db8ad" providerId="LiveId" clId="{AD42FA78-7EDB-4AD7-A72A-BC7623AF1A0A}" dt="2023-01-20T10:30:36.286" v="19"/>
          <ac:spMkLst>
            <pc:docMk/>
            <pc:sldMk cId="579800659" sldId="431"/>
            <ac:spMk id="5" creationId="{69B709F5-631F-EE6B-B9F3-8D2AE8A35929}"/>
          </ac:spMkLst>
        </pc:spChg>
      </pc:sldChg>
      <pc:sldChg chg="addSp delSp modSp mod modTransition modAnim">
        <pc:chgData name="Alfred Smith" userId="3c60a3631c0db8ad" providerId="LiveId" clId="{AD42FA78-7EDB-4AD7-A72A-BC7623AF1A0A}" dt="2023-01-20T10:31:32.018" v="37"/>
        <pc:sldMkLst>
          <pc:docMk/>
          <pc:sldMk cId="1886351016" sldId="432"/>
        </pc:sldMkLst>
        <pc:spChg chg="add mod">
          <ac:chgData name="Alfred Smith" userId="3c60a3631c0db8ad" providerId="LiveId" clId="{AD42FA78-7EDB-4AD7-A72A-BC7623AF1A0A}" dt="2023-01-20T10:31:32.018" v="37"/>
          <ac:spMkLst>
            <pc:docMk/>
            <pc:sldMk cId="1886351016" sldId="432"/>
            <ac:spMk id="2" creationId="{EBFD2693-3E83-8B6B-D723-AC44FDB71C1D}"/>
          </ac:spMkLst>
        </pc:spChg>
        <pc:spChg chg="del">
          <ac:chgData name="Alfred Smith" userId="3c60a3631c0db8ad" providerId="LiveId" clId="{AD42FA78-7EDB-4AD7-A72A-BC7623AF1A0A}" dt="2023-01-20T10:31:11.829" v="30" actId="478"/>
          <ac:spMkLst>
            <pc:docMk/>
            <pc:sldMk cId="1886351016" sldId="432"/>
            <ac:spMk id="6" creationId="{416C064E-628E-47C0-A712-DB178FE9901E}"/>
          </ac:spMkLst>
        </pc:spChg>
        <pc:picChg chg="del">
          <ac:chgData name="Alfred Smith" userId="3c60a3631c0db8ad" providerId="LiveId" clId="{AD42FA78-7EDB-4AD7-A72A-BC7623AF1A0A}" dt="2023-01-20T10:31:02.199" v="25"/>
          <ac:picMkLst>
            <pc:docMk/>
            <pc:sldMk cId="1886351016" sldId="432"/>
            <ac:picMk id="5" creationId="{F5CCC55F-831B-4AF5-A5B9-0775623E0053}"/>
          </ac:picMkLst>
        </pc:picChg>
      </pc:sldChg>
      <pc:sldChg chg="modSp mod modTransition">
        <pc:chgData name="Alfred Smith" userId="3c60a3631c0db8ad" providerId="LiveId" clId="{AD42FA78-7EDB-4AD7-A72A-BC7623AF1A0A}" dt="2023-01-20T10:31:02.199" v="25"/>
        <pc:sldMkLst>
          <pc:docMk/>
          <pc:sldMk cId="484949745" sldId="433"/>
        </pc:sldMkLst>
        <pc:spChg chg="mod">
          <ac:chgData name="Alfred Smith" userId="3c60a3631c0db8ad" providerId="LiveId" clId="{AD42FA78-7EDB-4AD7-A72A-BC7623AF1A0A}" dt="2023-01-20T10:30:39.429" v="20"/>
          <ac:spMkLst>
            <pc:docMk/>
            <pc:sldMk cId="484949745" sldId="433"/>
            <ac:spMk id="5" creationId="{77FECB38-952E-7798-4A8D-83B9D95E1C7B}"/>
          </ac:spMkLst>
        </pc:spChg>
      </pc:sldChg>
      <pc:sldChg chg="addSp delSp modSp mod modTransition modAnim">
        <pc:chgData name="Alfred Smith" userId="3c60a3631c0db8ad" providerId="LiveId" clId="{AD42FA78-7EDB-4AD7-A72A-BC7623AF1A0A}" dt="2023-01-20T10:31:33.317" v="38"/>
        <pc:sldMkLst>
          <pc:docMk/>
          <pc:sldMk cId="882125327" sldId="434"/>
        </pc:sldMkLst>
        <pc:spChg chg="add mod">
          <ac:chgData name="Alfred Smith" userId="3c60a3631c0db8ad" providerId="LiveId" clId="{AD42FA78-7EDB-4AD7-A72A-BC7623AF1A0A}" dt="2023-01-20T10:31:33.317" v="38"/>
          <ac:spMkLst>
            <pc:docMk/>
            <pc:sldMk cId="882125327" sldId="434"/>
            <ac:spMk id="2" creationId="{E1517F38-2E73-3445-41FC-474557F152ED}"/>
          </ac:spMkLst>
        </pc:spChg>
        <pc:spChg chg="del">
          <ac:chgData name="Alfred Smith" userId="3c60a3631c0db8ad" providerId="LiveId" clId="{AD42FA78-7EDB-4AD7-A72A-BC7623AF1A0A}" dt="2023-01-20T10:31:10.232" v="29" actId="478"/>
          <ac:spMkLst>
            <pc:docMk/>
            <pc:sldMk cId="882125327" sldId="434"/>
            <ac:spMk id="6" creationId="{416C064E-628E-47C0-A712-DB178FE9901E}"/>
          </ac:spMkLst>
        </pc:spChg>
        <pc:picChg chg="del">
          <ac:chgData name="Alfred Smith" userId="3c60a3631c0db8ad" providerId="LiveId" clId="{AD42FA78-7EDB-4AD7-A72A-BC7623AF1A0A}" dt="2023-01-20T10:31:02.199" v="25"/>
          <ac:picMkLst>
            <pc:docMk/>
            <pc:sldMk cId="882125327" sldId="434"/>
            <ac:picMk id="7" creationId="{7E16F115-00C6-42D1-8CF2-D9B71E4F22BF}"/>
          </ac:picMkLst>
        </pc:picChg>
      </pc:sldChg>
      <pc:sldChg chg="modSp mod modTransition">
        <pc:chgData name="Alfred Smith" userId="3c60a3631c0db8ad" providerId="LiveId" clId="{AD42FA78-7EDB-4AD7-A72A-BC7623AF1A0A}" dt="2023-01-20T10:31:02.199" v="25"/>
        <pc:sldMkLst>
          <pc:docMk/>
          <pc:sldMk cId="381388045" sldId="435"/>
        </pc:sldMkLst>
        <pc:spChg chg="mod">
          <ac:chgData name="Alfred Smith" userId="3c60a3631c0db8ad" providerId="LiveId" clId="{AD42FA78-7EDB-4AD7-A72A-BC7623AF1A0A}" dt="2023-01-20T10:30:42.485" v="21"/>
          <ac:spMkLst>
            <pc:docMk/>
            <pc:sldMk cId="381388045" sldId="435"/>
            <ac:spMk id="5" creationId="{908ECA23-744E-8EA0-8EEF-8F12749FFE85}"/>
          </ac:spMkLst>
        </pc:spChg>
      </pc:sldChg>
      <pc:sldChg chg="addSp delSp modSp mod modTransition modAnim">
        <pc:chgData name="Alfred Smith" userId="3c60a3631c0db8ad" providerId="LiveId" clId="{AD42FA78-7EDB-4AD7-A72A-BC7623AF1A0A}" dt="2023-01-20T10:31:34.833" v="39"/>
        <pc:sldMkLst>
          <pc:docMk/>
          <pc:sldMk cId="3195935868" sldId="436"/>
        </pc:sldMkLst>
        <pc:spChg chg="add mod">
          <ac:chgData name="Alfred Smith" userId="3c60a3631c0db8ad" providerId="LiveId" clId="{AD42FA78-7EDB-4AD7-A72A-BC7623AF1A0A}" dt="2023-01-20T10:31:34.833" v="39"/>
          <ac:spMkLst>
            <pc:docMk/>
            <pc:sldMk cId="3195935868" sldId="436"/>
            <ac:spMk id="2" creationId="{E9CD599F-75D6-452F-11F7-511525CCF782}"/>
          </ac:spMkLst>
        </pc:spChg>
        <pc:spChg chg="del">
          <ac:chgData name="Alfred Smith" userId="3c60a3631c0db8ad" providerId="LiveId" clId="{AD42FA78-7EDB-4AD7-A72A-BC7623AF1A0A}" dt="2023-01-20T10:31:08.774" v="28" actId="478"/>
          <ac:spMkLst>
            <pc:docMk/>
            <pc:sldMk cId="3195935868" sldId="436"/>
            <ac:spMk id="6" creationId="{416C064E-628E-47C0-A712-DB178FE9901E}"/>
          </ac:spMkLst>
        </pc:spChg>
        <pc:picChg chg="del">
          <ac:chgData name="Alfred Smith" userId="3c60a3631c0db8ad" providerId="LiveId" clId="{AD42FA78-7EDB-4AD7-A72A-BC7623AF1A0A}" dt="2023-01-20T10:31:02.199" v="25"/>
          <ac:picMkLst>
            <pc:docMk/>
            <pc:sldMk cId="3195935868" sldId="436"/>
            <ac:picMk id="5" creationId="{FB1871DB-A677-4A3B-9203-B2639A99BE45}"/>
          </ac:picMkLst>
        </pc:picChg>
      </pc:sldChg>
      <pc:sldChg chg="modSp mod modTransition">
        <pc:chgData name="Alfred Smith" userId="3c60a3631c0db8ad" providerId="LiveId" clId="{AD42FA78-7EDB-4AD7-A72A-BC7623AF1A0A}" dt="2023-01-20T10:31:02.199" v="25"/>
        <pc:sldMkLst>
          <pc:docMk/>
          <pc:sldMk cId="630368776" sldId="437"/>
        </pc:sldMkLst>
        <pc:spChg chg="mod">
          <ac:chgData name="Alfred Smith" userId="3c60a3631c0db8ad" providerId="LiveId" clId="{AD42FA78-7EDB-4AD7-A72A-BC7623AF1A0A}" dt="2023-01-20T10:30:47.159" v="22"/>
          <ac:spMkLst>
            <pc:docMk/>
            <pc:sldMk cId="630368776" sldId="437"/>
            <ac:spMk id="5" creationId="{B8E95AF7-A63E-C828-46E5-77BD20F7EB48}"/>
          </ac:spMkLst>
        </pc:spChg>
      </pc:sldChg>
      <pc:sldChg chg="addSp delSp modSp mod modTransition modAnim">
        <pc:chgData name="Alfred Smith" userId="3c60a3631c0db8ad" providerId="LiveId" clId="{AD42FA78-7EDB-4AD7-A72A-BC7623AF1A0A}" dt="2023-01-20T10:31:36.067" v="40"/>
        <pc:sldMkLst>
          <pc:docMk/>
          <pc:sldMk cId="3261377596" sldId="438"/>
        </pc:sldMkLst>
        <pc:spChg chg="add mod">
          <ac:chgData name="Alfred Smith" userId="3c60a3631c0db8ad" providerId="LiveId" clId="{AD42FA78-7EDB-4AD7-A72A-BC7623AF1A0A}" dt="2023-01-20T10:31:36.067" v="40"/>
          <ac:spMkLst>
            <pc:docMk/>
            <pc:sldMk cId="3261377596" sldId="438"/>
            <ac:spMk id="2" creationId="{D4E21ABF-8F14-DE2B-7863-D5F7A8BBBF04}"/>
          </ac:spMkLst>
        </pc:spChg>
        <pc:spChg chg="del">
          <ac:chgData name="Alfred Smith" userId="3c60a3631c0db8ad" providerId="LiveId" clId="{AD42FA78-7EDB-4AD7-A72A-BC7623AF1A0A}" dt="2023-01-20T10:31:07.266" v="27" actId="478"/>
          <ac:spMkLst>
            <pc:docMk/>
            <pc:sldMk cId="3261377596" sldId="438"/>
            <ac:spMk id="6" creationId="{416C064E-628E-47C0-A712-DB178FE9901E}"/>
          </ac:spMkLst>
        </pc:spChg>
        <pc:picChg chg="del">
          <ac:chgData name="Alfred Smith" userId="3c60a3631c0db8ad" providerId="LiveId" clId="{AD42FA78-7EDB-4AD7-A72A-BC7623AF1A0A}" dt="2023-01-20T10:31:02.199" v="25"/>
          <ac:picMkLst>
            <pc:docMk/>
            <pc:sldMk cId="3261377596" sldId="438"/>
            <ac:picMk id="8" creationId="{9BEB71F6-8CB8-4A32-B764-F3EFF5C0DFB4}"/>
          </ac:picMkLst>
        </pc:picChg>
      </pc:sldChg>
      <pc:sldChg chg="modSp mod modTransition">
        <pc:chgData name="Alfred Smith" userId="3c60a3631c0db8ad" providerId="LiveId" clId="{AD42FA78-7EDB-4AD7-A72A-BC7623AF1A0A}" dt="2023-01-20T10:31:02.199" v="25"/>
        <pc:sldMkLst>
          <pc:docMk/>
          <pc:sldMk cId="3759221820" sldId="439"/>
        </pc:sldMkLst>
        <pc:spChg chg="mod">
          <ac:chgData name="Alfred Smith" userId="3c60a3631c0db8ad" providerId="LiveId" clId="{AD42FA78-7EDB-4AD7-A72A-BC7623AF1A0A}" dt="2023-01-20T10:30:50.895" v="23"/>
          <ac:spMkLst>
            <pc:docMk/>
            <pc:sldMk cId="3759221820" sldId="439"/>
            <ac:spMk id="5" creationId="{DFEBA341-4DB4-0BE4-D3C4-53D27F58B965}"/>
          </ac:spMkLst>
        </pc:spChg>
      </pc:sldChg>
      <pc:sldChg chg="addSp delSp modSp mod modTransition modAnim">
        <pc:chgData name="Alfred Smith" userId="3c60a3631c0db8ad" providerId="LiveId" clId="{AD42FA78-7EDB-4AD7-A72A-BC7623AF1A0A}" dt="2023-01-20T10:31:37.368" v="41"/>
        <pc:sldMkLst>
          <pc:docMk/>
          <pc:sldMk cId="923867738" sldId="440"/>
        </pc:sldMkLst>
        <pc:spChg chg="add mod">
          <ac:chgData name="Alfred Smith" userId="3c60a3631c0db8ad" providerId="LiveId" clId="{AD42FA78-7EDB-4AD7-A72A-BC7623AF1A0A}" dt="2023-01-20T10:31:37.368" v="41"/>
          <ac:spMkLst>
            <pc:docMk/>
            <pc:sldMk cId="923867738" sldId="440"/>
            <ac:spMk id="2" creationId="{DB5C4399-6358-2AB4-8B3C-0DADDE82F547}"/>
          </ac:spMkLst>
        </pc:spChg>
        <pc:spChg chg="del">
          <ac:chgData name="Alfred Smith" userId="3c60a3631c0db8ad" providerId="LiveId" clId="{AD42FA78-7EDB-4AD7-A72A-BC7623AF1A0A}" dt="2023-01-20T10:31:05.448" v="26" actId="478"/>
          <ac:spMkLst>
            <pc:docMk/>
            <pc:sldMk cId="923867738" sldId="440"/>
            <ac:spMk id="6" creationId="{416C064E-628E-47C0-A712-DB178FE9901E}"/>
          </ac:spMkLst>
        </pc:spChg>
        <pc:picChg chg="del">
          <ac:chgData name="Alfred Smith" userId="3c60a3631c0db8ad" providerId="LiveId" clId="{AD42FA78-7EDB-4AD7-A72A-BC7623AF1A0A}" dt="2023-01-20T10:31:02.199" v="25"/>
          <ac:picMkLst>
            <pc:docMk/>
            <pc:sldMk cId="923867738" sldId="440"/>
            <ac:picMk id="11" creationId="{C2E0B16E-823E-4180-B53F-D019A04198F6}"/>
          </ac:picMkLst>
        </pc:picChg>
      </pc:sldChg>
      <pc:sldChg chg="modSp mod modTransition">
        <pc:chgData name="Alfred Smith" userId="3c60a3631c0db8ad" providerId="LiveId" clId="{AD42FA78-7EDB-4AD7-A72A-BC7623AF1A0A}" dt="2023-01-20T10:31:02.199" v="25"/>
        <pc:sldMkLst>
          <pc:docMk/>
          <pc:sldMk cId="3676245138" sldId="441"/>
        </pc:sldMkLst>
        <pc:spChg chg="mod">
          <ac:chgData name="Alfred Smith" userId="3c60a3631c0db8ad" providerId="LiveId" clId="{AD42FA78-7EDB-4AD7-A72A-BC7623AF1A0A}" dt="2023-01-20T10:30:54.357" v="24"/>
          <ac:spMkLst>
            <pc:docMk/>
            <pc:sldMk cId="3676245138" sldId="441"/>
            <ac:spMk id="5" creationId="{C14D49A6-DAE4-DB11-6E68-F65A963486E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17 </a:t>
            </a:r>
            <a:r>
              <a:rPr lang="en-IN" sz="1200" b="1" i="0" u="none" strike="noStrike" baseline="0" dirty="0">
                <a:latin typeface="TimesNewRomanPS-BoldMT"/>
              </a:rPr>
              <a:t>Saul and David</a:t>
            </a:r>
          </a:p>
          <a:p>
            <a:pPr algn="l"/>
            <a:r>
              <a:rPr lang="en-US" sz="1200" b="0" i="0" u="none" strike="noStrike" baseline="0" dirty="0">
                <a:latin typeface="TimesNewRomanPSMT"/>
              </a:rPr>
              <a:t>1. David plays before the king - 1 Samuel 16:14-23 (Left Top)</a:t>
            </a:r>
          </a:p>
          <a:p>
            <a:pPr algn="l"/>
            <a:r>
              <a:rPr lang="en-US" sz="1200" b="0" i="0" u="none" strike="noStrike" baseline="0" dirty="0">
                <a:latin typeface="TimesNewRomanPSMT"/>
              </a:rPr>
              <a:t>2. David and Goliath - 1 Sam 17 (Center)</a:t>
            </a:r>
          </a:p>
          <a:p>
            <a:pPr algn="l"/>
            <a:r>
              <a:rPr lang="en-US" sz="1200" b="0" i="0" u="none" strike="noStrike" baseline="0" dirty="0">
                <a:latin typeface="TimesNewRomanPSMT"/>
              </a:rPr>
              <a:t>3. David’s popularity &amp; Saul’s jealousy - 1 Sam 18:5-16,29-30 (Center Top)</a:t>
            </a:r>
          </a:p>
          <a:p>
            <a:pPr algn="l"/>
            <a:r>
              <a:rPr lang="en-US" sz="1200" b="0" i="0" u="none" strike="noStrike" baseline="0" dirty="0">
                <a:latin typeface="TimesNewRomanPSMT"/>
              </a:rPr>
              <a:t>4. David's marries Saul’s daughter - 1 Sam 18:17-28 (Right Top)</a:t>
            </a:r>
          </a:p>
          <a:p>
            <a:pPr algn="l"/>
            <a:r>
              <a:rPr lang="en-US" sz="1200" b="0" i="0" u="none" strike="noStrike" baseline="0" dirty="0">
                <a:latin typeface="TimesNewRomanPSMT"/>
              </a:rPr>
              <a:t>5. Saul throws a spear at David - 1 Sam 19:8-10 (Right Center)</a:t>
            </a:r>
          </a:p>
          <a:p>
            <a:pPr algn="l"/>
            <a:r>
              <a:rPr lang="en-US" sz="1200" b="0" i="0" u="none" strike="noStrike" baseline="0" dirty="0">
                <a:latin typeface="TimesNewRomanPSMT"/>
              </a:rPr>
              <a:t>6. </a:t>
            </a:r>
          </a:p>
          <a:p>
            <a:pPr algn="l"/>
            <a:r>
              <a:rPr lang="en-US" sz="1200" b="0" i="0" u="none" strike="noStrike" baseline="0" dirty="0">
                <a:latin typeface="TimesNewRomanPSMT"/>
              </a:rPr>
              <a:t>7. David's escape to Ramah -1 Sam 19:18-24 (Center Bottom)</a:t>
            </a:r>
          </a:p>
          <a:p>
            <a:pPr algn="l"/>
            <a:r>
              <a:rPr lang="en-US" sz="1200" b="0" i="0" u="none" strike="noStrike" baseline="0" dirty="0">
                <a:latin typeface="TimesNewRomanPSMT"/>
              </a:rPr>
              <a:t>8. Saul tries to kill Jonathan -1 Sam 18:1-4; 19:1-7; 20:1-34 (Left Bottom)</a:t>
            </a:r>
          </a:p>
          <a:p>
            <a:pPr algn="l"/>
            <a:r>
              <a:rPr lang="en-US" sz="1200" b="0" i="0" u="none" strike="noStrike" baseline="0" dirty="0">
                <a:latin typeface="TimesNewRomanPSMT"/>
              </a:rPr>
              <a:t>9. Jonathan warns David - 1 Sam 20:35-42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703641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17-7</a:t>
            </a:r>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22" name="Audio 21">
            <a:hlinkClick r:id="" action="ppaction://media"/>
            <a:extLst>
              <a:ext uri="{FF2B5EF4-FFF2-40B4-BE49-F238E27FC236}">
                <a16:creationId xmlns:a16="http://schemas.microsoft.com/office/drawing/2014/main" id="{0B4D5C84-6E6E-CA3B-7F6F-D8F9214C0CC9}"/>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329"/>
    </mc:Choice>
    <mc:Fallback xmlns="">
      <p:transition spd="slow" advTm="3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139128D-78CC-4F99-AC37-611F63AEC598}"/>
              </a:ext>
            </a:extLst>
          </p:cNvPr>
          <p:cNvPicPr>
            <a:picLocks noChangeAspect="1"/>
          </p:cNvPicPr>
          <p:nvPr/>
        </p:nvPicPr>
        <p:blipFill>
          <a:blip r:embed="rId2"/>
          <a:stretch>
            <a:fillRect/>
          </a:stretch>
        </p:blipFill>
        <p:spPr>
          <a:xfrm>
            <a:off x="0" y="-40840"/>
            <a:ext cx="12192000" cy="7056504"/>
          </a:xfrm>
          <a:prstGeom prst="rect">
            <a:avLst/>
          </a:prstGeom>
        </p:spPr>
      </p:pic>
      <p:sp>
        <p:nvSpPr>
          <p:cNvPr id="2" name="TextBox 2">
            <a:extLst>
              <a:ext uri="{FF2B5EF4-FFF2-40B4-BE49-F238E27FC236}">
                <a16:creationId xmlns:a16="http://schemas.microsoft.com/office/drawing/2014/main" id="{44C73A4F-EF72-70C8-558E-DE5071D51DCA}"/>
              </a:ext>
            </a:extLst>
          </p:cNvPr>
          <p:cNvSpPr txBox="1"/>
          <p:nvPr/>
        </p:nvSpPr>
        <p:spPr>
          <a:xfrm>
            <a:off x="344854" y="39589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latin typeface="Inter" panose="020B0502030000000004" pitchFamily="34" charset="0"/>
              </a:rPr>
              <a:t>21</a:t>
            </a:r>
            <a:r>
              <a:rPr lang="en-US" sz="4000" b="0" i="0" dirty="0">
                <a:solidFill>
                  <a:srgbClr val="121212"/>
                </a:solidFill>
                <a:effectLst/>
                <a:latin typeface="Inter" panose="020B0502030000000004" pitchFamily="34" charset="0"/>
              </a:rPr>
              <a:t>When this was reported to Saul, he sent more messengers, but they began to prophesy as well.</a:t>
            </a:r>
          </a:p>
          <a:p>
            <a:pPr algn="l"/>
            <a:r>
              <a:rPr lang="en-US" sz="4000" b="0" i="0" dirty="0">
                <a:solidFill>
                  <a:srgbClr val="121212"/>
                </a:solidFill>
                <a:effectLst/>
                <a:latin typeface="Inter" panose="020B0502030000000004" pitchFamily="34" charset="0"/>
              </a:rPr>
              <a:t>So Saul tried again and sent messengers a third time, and even they began to prophesy.</a:t>
            </a:r>
          </a:p>
        </p:txBody>
      </p:sp>
      <p:sp>
        <p:nvSpPr>
          <p:cNvPr id="2" name="TextBox 1">
            <a:extLst>
              <a:ext uri="{FF2B5EF4-FFF2-40B4-BE49-F238E27FC236}">
                <a16:creationId xmlns:a16="http://schemas.microsoft.com/office/drawing/2014/main" id="{E1517F38-2E73-3445-41FC-474557F152ED}"/>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21 इसका समाचार पाकर शाऊल ने और दूत भेजे, और वे भी नबूवत करने लगे। फिर शाऊल ने तीसरी बार दूत भेजे, और वे भी नबूवत करने लगे।</a:t>
            </a:r>
            <a:endParaRPr lang="en-IN" sz="4000" dirty="0"/>
          </a:p>
        </p:txBody>
      </p:sp>
      <p:pic>
        <p:nvPicPr>
          <p:cNvPr id="6" name="Audio 5">
            <a:hlinkClick r:id="" action="ppaction://media"/>
            <a:extLst>
              <a:ext uri="{FF2B5EF4-FFF2-40B4-BE49-F238E27FC236}">
                <a16:creationId xmlns:a16="http://schemas.microsoft.com/office/drawing/2014/main" id="{938138EA-5B0F-5CCC-7E13-93DE718DF4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15997"/>
    </mc:Choice>
    <mc:Fallback xmlns="">
      <p:transition spd="slow" advTm="15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AC0C359-6D71-42B3-9AF9-69FA8300682B}"/>
              </a:ext>
            </a:extLst>
          </p:cNvPr>
          <p:cNvPicPr>
            <a:picLocks noChangeAspect="1"/>
          </p:cNvPicPr>
          <p:nvPr/>
        </p:nvPicPr>
        <p:blipFill>
          <a:blip r:embed="rId2"/>
          <a:stretch>
            <a:fillRect/>
          </a:stretch>
        </p:blipFill>
        <p:spPr>
          <a:xfrm>
            <a:off x="0" y="-27937"/>
            <a:ext cx="12384505" cy="6885938"/>
          </a:xfrm>
          <a:prstGeom prst="rect">
            <a:avLst/>
          </a:prstGeom>
        </p:spPr>
      </p:pic>
      <p:sp>
        <p:nvSpPr>
          <p:cNvPr id="2" name="TextBox 2">
            <a:extLst>
              <a:ext uri="{FF2B5EF4-FFF2-40B4-BE49-F238E27FC236}">
                <a16:creationId xmlns:a16="http://schemas.microsoft.com/office/drawing/2014/main" id="{069FF1D9-1AED-7F2A-B385-937B8D8DD8BD}"/>
              </a:ext>
            </a:extLst>
          </p:cNvPr>
          <p:cNvSpPr txBox="1"/>
          <p:nvPr/>
        </p:nvSpPr>
        <p:spPr>
          <a:xfrm>
            <a:off x="344854" y="39589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latin typeface="Inter" panose="020B0502030000000004" pitchFamily="34" charset="0"/>
              </a:rPr>
              <a:t>22</a:t>
            </a:r>
            <a:r>
              <a:rPr lang="en-US" sz="4000" b="0" i="0" dirty="0">
                <a:solidFill>
                  <a:srgbClr val="121212"/>
                </a:solidFill>
                <a:effectLst/>
                <a:latin typeface="Inter" panose="020B0502030000000004" pitchFamily="34" charset="0"/>
              </a:rPr>
              <a:t>Finally, Saul himself left for Ramah and came to the large cistern at </a:t>
            </a:r>
            <a:r>
              <a:rPr lang="en-US" sz="4000" b="0" i="0" dirty="0" err="1">
                <a:solidFill>
                  <a:srgbClr val="121212"/>
                </a:solidFill>
                <a:effectLst/>
                <a:latin typeface="Inter" panose="020B0502030000000004" pitchFamily="34" charset="0"/>
              </a:rPr>
              <a:t>Secu</a:t>
            </a:r>
            <a:r>
              <a:rPr lang="en-US" sz="4000" b="0" i="0" dirty="0">
                <a:solidFill>
                  <a:srgbClr val="121212"/>
                </a:solidFill>
                <a:effectLst/>
                <a:latin typeface="Inter" panose="020B0502030000000004" pitchFamily="34" charset="0"/>
              </a:rPr>
              <a:t>, where he asked, “Where are Samuel and David?”</a:t>
            </a:r>
          </a:p>
          <a:p>
            <a:pPr algn="l"/>
            <a:r>
              <a:rPr lang="en-US" sz="4000" b="0" i="0" dirty="0">
                <a:solidFill>
                  <a:srgbClr val="121212"/>
                </a:solidFill>
                <a:effectLst/>
                <a:latin typeface="Inter" panose="020B0502030000000004" pitchFamily="34" charset="0"/>
              </a:rPr>
              <a:t>“At Naioth in Ramah,” he was told.</a:t>
            </a:r>
          </a:p>
        </p:txBody>
      </p:sp>
      <p:sp>
        <p:nvSpPr>
          <p:cNvPr id="3" name="TextBox 2">
            <a:extLst>
              <a:ext uri="{FF2B5EF4-FFF2-40B4-BE49-F238E27FC236}">
                <a16:creationId xmlns:a16="http://schemas.microsoft.com/office/drawing/2014/main" id="{89022C81-3E3B-9748-1AF6-8430DA5F32C4}"/>
              </a:ext>
            </a:extLst>
          </p:cNvPr>
          <p:cNvSpPr txBox="1"/>
          <p:nvPr/>
        </p:nvSpPr>
        <p:spPr>
          <a:xfrm>
            <a:off x="6096000" y="166256"/>
            <a:ext cx="6096000" cy="6558101"/>
          </a:xfrm>
          <a:prstGeom prst="rect">
            <a:avLst/>
          </a:prstGeom>
          <a:noFill/>
        </p:spPr>
        <p:txBody>
          <a:bodyPr wrap="square" rtlCol="0">
            <a:noAutofit/>
          </a:bodyPr>
          <a:lstStyle/>
          <a:p>
            <a:pPr algn="l"/>
            <a:r>
              <a:rPr lang="hi-IN" sz="4000" b="0" i="0" dirty="0">
                <a:solidFill>
                  <a:srgbClr val="121212"/>
                </a:solidFill>
                <a:effectLst/>
                <a:latin typeface="Open Sans" panose="020B0606030504020204" pitchFamily="34" charset="0"/>
              </a:rPr>
              <a:t>22 तब वह आप ही रामाह को चला, और उस बड़े गड्ढे पर जो सेकू में है पहुँचकर पूछने लगा, “शमूएल और दाऊद कहाँ है?” किसी ने कहा, “वे तो रामाह के नबायोत में हैं।”</a:t>
            </a:r>
          </a:p>
        </p:txBody>
      </p:sp>
      <p:pic>
        <p:nvPicPr>
          <p:cNvPr id="17" name="Audio 16">
            <a:hlinkClick r:id="" action="ppaction://media"/>
            <a:extLst>
              <a:ext uri="{FF2B5EF4-FFF2-40B4-BE49-F238E27FC236}">
                <a16:creationId xmlns:a16="http://schemas.microsoft.com/office/drawing/2014/main" id="{CB7DE461-3428-A697-8F60-36D2711C01B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16136"/>
    </mc:Choice>
    <mc:Fallback xmlns="">
      <p:transition spd="slow" advTm="16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176BA66-CC56-4F8D-9E58-9FD8268835B1}"/>
              </a:ext>
            </a:extLst>
          </p:cNvPr>
          <p:cNvPicPr>
            <a:picLocks noChangeAspect="1"/>
          </p:cNvPicPr>
          <p:nvPr/>
        </p:nvPicPr>
        <p:blipFill>
          <a:blip r:embed="rId2"/>
          <a:stretch>
            <a:fillRect/>
          </a:stretch>
        </p:blipFill>
        <p:spPr>
          <a:xfrm>
            <a:off x="-1" y="1"/>
            <a:ext cx="12897853" cy="6858000"/>
          </a:xfrm>
          <a:prstGeom prst="rect">
            <a:avLst/>
          </a:prstGeom>
        </p:spPr>
      </p:pic>
      <p:sp>
        <p:nvSpPr>
          <p:cNvPr id="2" name="TextBox 2">
            <a:extLst>
              <a:ext uri="{FF2B5EF4-FFF2-40B4-BE49-F238E27FC236}">
                <a16:creationId xmlns:a16="http://schemas.microsoft.com/office/drawing/2014/main" id="{E89E1120-F676-39CD-368A-46D75832052C}"/>
              </a:ext>
            </a:extLst>
          </p:cNvPr>
          <p:cNvSpPr txBox="1"/>
          <p:nvPr/>
        </p:nvSpPr>
        <p:spPr>
          <a:xfrm>
            <a:off x="9856119" y="39589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23</a:t>
            </a:r>
            <a:r>
              <a:rPr lang="en-US" sz="4400" b="0" i="0">
                <a:solidFill>
                  <a:srgbClr val="121212"/>
                </a:solidFill>
                <a:effectLst/>
                <a:latin typeface="Inter" panose="020B0502030000000004" pitchFamily="34" charset="0"/>
              </a:rPr>
              <a:t>So Saul went to Naioth in Ramah. But the Spirit of God came upon even Saul, and he walked along prophesying until he came to Naioth in Ramah.</a:t>
            </a:r>
            <a:endParaRPr lang="en-ZA" sz="1600" dirty="0"/>
          </a:p>
        </p:txBody>
      </p:sp>
      <p:sp>
        <p:nvSpPr>
          <p:cNvPr id="3" name="TextBox 2">
            <a:extLst>
              <a:ext uri="{FF2B5EF4-FFF2-40B4-BE49-F238E27FC236}">
                <a16:creationId xmlns:a16="http://schemas.microsoft.com/office/drawing/2014/main" id="{38B6C066-69A0-5471-D563-0E2CF5E61C8F}"/>
              </a:ext>
            </a:extLst>
          </p:cNvPr>
          <p:cNvSpPr txBox="1"/>
          <p:nvPr/>
        </p:nvSpPr>
        <p:spPr>
          <a:xfrm>
            <a:off x="6096000" y="166256"/>
            <a:ext cx="6096000" cy="6558101"/>
          </a:xfrm>
          <a:prstGeom prst="rect">
            <a:avLst/>
          </a:prstGeom>
          <a:noFill/>
        </p:spPr>
        <p:txBody>
          <a:bodyPr wrap="square" rtlCol="0">
            <a:noAutofit/>
          </a:bodyPr>
          <a:lstStyle/>
          <a:p>
            <a:r>
              <a:rPr lang="hi-IN" sz="4000" b="0" i="0">
                <a:solidFill>
                  <a:srgbClr val="121212"/>
                </a:solidFill>
                <a:effectLst/>
                <a:latin typeface="Open Sans" panose="020B0606030504020204" pitchFamily="34" charset="0"/>
              </a:rPr>
              <a:t>23 तब वह उधर, अर्थात् रामाह के नबायोत को चला; और परमेश्वर का आत्मा उस पर भी चढ़ा, और वह रामाह के नबायोत को पहुँचने तक नबूवत करता हुआ चला गया।</a:t>
            </a:r>
            <a:endParaRPr lang="en-IN" sz="4000" dirty="0"/>
          </a:p>
        </p:txBody>
      </p:sp>
      <p:pic>
        <p:nvPicPr>
          <p:cNvPr id="18" name="Audio 17">
            <a:hlinkClick r:id="" action="ppaction://media"/>
            <a:extLst>
              <a:ext uri="{FF2B5EF4-FFF2-40B4-BE49-F238E27FC236}">
                <a16:creationId xmlns:a16="http://schemas.microsoft.com/office/drawing/2014/main" id="{DBAA59EB-06E4-B00B-1F5D-086629D690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12013"/>
    </mc:Choice>
    <mc:Fallback xmlns="">
      <p:transition spd="slow" advTm="12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6661C0E-6BD0-4FB6-AF25-3C9FA0C31831}"/>
              </a:ext>
            </a:extLst>
          </p:cNvPr>
          <p:cNvPicPr>
            <a:picLocks noChangeAspect="1"/>
          </p:cNvPicPr>
          <p:nvPr/>
        </p:nvPicPr>
        <p:blipFill>
          <a:blip r:embed="rId2"/>
          <a:stretch>
            <a:fillRect/>
          </a:stretch>
        </p:blipFill>
        <p:spPr>
          <a:xfrm>
            <a:off x="-745088" y="0"/>
            <a:ext cx="12937088" cy="6858000"/>
          </a:xfrm>
          <a:prstGeom prst="rect">
            <a:avLst/>
          </a:prstGeom>
        </p:spPr>
      </p:pic>
      <p:sp>
        <p:nvSpPr>
          <p:cNvPr id="2" name="TextBox 2">
            <a:extLst>
              <a:ext uri="{FF2B5EF4-FFF2-40B4-BE49-F238E27FC236}">
                <a16:creationId xmlns:a16="http://schemas.microsoft.com/office/drawing/2014/main" id="{BAF96339-349A-BB74-BDDA-4C05AE9FD692}"/>
              </a:ext>
            </a:extLst>
          </p:cNvPr>
          <p:cNvSpPr txBox="1"/>
          <p:nvPr/>
        </p:nvSpPr>
        <p:spPr>
          <a:xfrm>
            <a:off x="344854" y="39589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24</a:t>
            </a:r>
            <a:r>
              <a:rPr lang="en-US" sz="4000" b="0" i="0">
                <a:solidFill>
                  <a:srgbClr val="121212"/>
                </a:solidFill>
                <a:effectLst/>
                <a:latin typeface="Inter" panose="020B0502030000000004" pitchFamily="34" charset="0"/>
              </a:rPr>
              <a:t>Then Saul stripped off his robes and also prophesied before Samuel. And he collapsed and lay naked all that day and night. That is why it is said, “Is Saul also among the prophets?”</a:t>
            </a:r>
            <a:endParaRPr lang="en-ZA" sz="2000" dirty="0"/>
          </a:p>
        </p:txBody>
      </p:sp>
      <p:sp>
        <p:nvSpPr>
          <p:cNvPr id="3" name="TextBox 2">
            <a:extLst>
              <a:ext uri="{FF2B5EF4-FFF2-40B4-BE49-F238E27FC236}">
                <a16:creationId xmlns:a16="http://schemas.microsoft.com/office/drawing/2014/main" id="{E43A1D1A-B45B-C5EB-BB86-0F1BDAB9AF44}"/>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24 और उसने भी अपने वस्त्र उतारे, और शमूएल के सामने नबूवत करने लगा, और भूमि पर गिरकर दिन और रात नंगा पड़ा रहा। इस कारण से यह कहावत चली, “क्या शाऊल भी नबियों में से है?”</a:t>
            </a:r>
            <a:endParaRPr lang="en-IN" sz="4000" dirty="0"/>
          </a:p>
        </p:txBody>
      </p:sp>
      <p:pic>
        <p:nvPicPr>
          <p:cNvPr id="6" name="Audio 5">
            <a:hlinkClick r:id="" action="ppaction://media"/>
            <a:extLst>
              <a:ext uri="{FF2B5EF4-FFF2-40B4-BE49-F238E27FC236}">
                <a16:creationId xmlns:a16="http://schemas.microsoft.com/office/drawing/2014/main" id="{FB358671-393B-E2CE-E19A-960627E6FA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7992"/>
    </mc:Choice>
    <mc:Fallback xmlns="">
      <p:transition spd="slow" advTm="17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A82CD3A-D14D-4EBB-A98F-82D6C606DDBE}"/>
              </a:ext>
            </a:extLst>
          </p:cNvPr>
          <p:cNvPicPr>
            <a:picLocks noChangeAspect="1"/>
          </p:cNvPicPr>
          <p:nvPr/>
        </p:nvPicPr>
        <p:blipFill>
          <a:blip r:embed="rId2"/>
          <a:stretch>
            <a:fillRect/>
          </a:stretch>
        </p:blipFill>
        <p:spPr>
          <a:xfrm>
            <a:off x="0" y="-9983"/>
            <a:ext cx="12192000" cy="6867983"/>
          </a:xfrm>
          <a:prstGeom prst="rect">
            <a:avLst/>
          </a:prstGeom>
        </p:spPr>
      </p:pic>
      <p:sp>
        <p:nvSpPr>
          <p:cNvPr id="2" name="TextBox 2">
            <a:extLst>
              <a:ext uri="{FF2B5EF4-FFF2-40B4-BE49-F238E27FC236}">
                <a16:creationId xmlns:a16="http://schemas.microsoft.com/office/drawing/2014/main" id="{6EF1A3C6-92C1-549D-954D-E838E8E93AF0}"/>
              </a:ext>
            </a:extLst>
          </p:cNvPr>
          <p:cNvSpPr txBox="1"/>
          <p:nvPr/>
        </p:nvSpPr>
        <p:spPr>
          <a:xfrm>
            <a:off x="9800233" y="39589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B66F7DA-9F30-44F9-B6FE-C843EFA56F97}"/>
              </a:ext>
            </a:extLst>
          </p:cNvPr>
          <p:cNvPicPr>
            <a:picLocks noChangeAspect="1"/>
          </p:cNvPicPr>
          <p:nvPr/>
        </p:nvPicPr>
        <p:blipFill>
          <a:blip r:embed="rId2"/>
          <a:stretch>
            <a:fillRect/>
          </a:stretch>
        </p:blipFill>
        <p:spPr>
          <a:xfrm>
            <a:off x="0" y="-212558"/>
            <a:ext cx="12381297" cy="7283116"/>
          </a:xfrm>
          <a:prstGeom prst="rect">
            <a:avLst/>
          </a:prstGeom>
        </p:spPr>
      </p:pic>
      <p:sp>
        <p:nvSpPr>
          <p:cNvPr id="2" name="TextBox 1">
            <a:extLst>
              <a:ext uri="{FF2B5EF4-FFF2-40B4-BE49-F238E27FC236}">
                <a16:creationId xmlns:a16="http://schemas.microsoft.com/office/drawing/2014/main" id="{00A6E6AA-DAC2-6FB1-FF3D-36B61713EAD9}"/>
              </a:ext>
            </a:extLst>
          </p:cNvPr>
          <p:cNvSpPr txBox="1"/>
          <p:nvPr/>
        </p:nvSpPr>
        <p:spPr>
          <a:xfrm>
            <a:off x="6547475" y="3803904"/>
            <a:ext cx="5579934" cy="2542156"/>
          </a:xfrm>
          <a:prstGeom prst="rect">
            <a:avLst/>
          </a:prstGeom>
          <a:noFill/>
        </p:spPr>
        <p:txBody>
          <a:bodyPr wrap="square" rtlCol="0">
            <a:noAutofit/>
          </a:bodyPr>
          <a:lstStyle/>
          <a:p>
            <a:r>
              <a:rPr lang="hi-IN" sz="5400" b="0" i="0" u="none" strike="noStrike" baseline="0" dirty="0">
                <a:solidFill>
                  <a:schemeClr val="bg1"/>
                </a:solidFill>
                <a:latin typeface="TimesNewRomanPSMT"/>
              </a:rPr>
              <a:t>दाऊद का रामा की ओर भागना - 1 शमूएल 19:18-24</a:t>
            </a:r>
            <a:endParaRPr lang="en-ZA" sz="5400" dirty="0">
              <a:solidFill>
                <a:schemeClr val="bg1"/>
              </a:solidFill>
            </a:endParaRPr>
          </a:p>
        </p:txBody>
      </p:sp>
      <p:sp>
        <p:nvSpPr>
          <p:cNvPr id="5" name="TextBox 4">
            <a:extLst>
              <a:ext uri="{FF2B5EF4-FFF2-40B4-BE49-F238E27FC236}">
                <a16:creationId xmlns:a16="http://schemas.microsoft.com/office/drawing/2014/main" id="{628EF8E5-20ED-16D4-E21C-E7E3EDEE480B}"/>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1237137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7. David's escape to Ramah –</a:t>
            </a:r>
          </a:p>
          <a:p>
            <a:pPr algn="l"/>
            <a:r>
              <a:rPr lang="en-US" sz="6000" b="0" i="0" u="none" strike="noStrike" baseline="0" dirty="0">
                <a:latin typeface="TimesNewRomanPSMT"/>
              </a:rPr>
              <a:t>1 Samuel 19:18-24 (Center Bottom)</a:t>
            </a:r>
          </a:p>
        </p:txBody>
      </p:sp>
      <p:sp>
        <p:nvSpPr>
          <p:cNvPr id="2" name="TextBox 1">
            <a:extLst>
              <a:ext uri="{FF2B5EF4-FFF2-40B4-BE49-F238E27FC236}">
                <a16:creationId xmlns:a16="http://schemas.microsoft.com/office/drawing/2014/main" id="{B4EB38C7-0E47-BC05-D7A4-A01D623686D4}"/>
              </a:ext>
            </a:extLst>
          </p:cNvPr>
          <p:cNvSpPr txBox="1"/>
          <p:nvPr/>
        </p:nvSpPr>
        <p:spPr>
          <a:xfrm>
            <a:off x="6096000" y="166256"/>
            <a:ext cx="6096000" cy="6558101"/>
          </a:xfrm>
          <a:prstGeom prst="rect">
            <a:avLst/>
          </a:prstGeom>
          <a:noFill/>
        </p:spPr>
        <p:txBody>
          <a:bodyPr wrap="square" rtlCol="0">
            <a:noAutofit/>
          </a:bodyPr>
          <a:lstStyle/>
          <a:p>
            <a:r>
              <a:rPr lang="hi-IN" sz="6000" dirty="0"/>
              <a:t>दाऊद का रामा की ओर भागना </a:t>
            </a:r>
            <a:r>
              <a:rPr lang="en-US" sz="6000" dirty="0"/>
              <a:t>-</a:t>
            </a:r>
          </a:p>
          <a:p>
            <a:r>
              <a:rPr lang="hi-IN" sz="6000" dirty="0"/>
              <a:t>1 शमूएल 19:18-24</a:t>
            </a:r>
            <a:endParaRPr lang="en-IN" sz="6000" dirty="0"/>
          </a:p>
        </p:txBody>
      </p:sp>
      <p:pic>
        <p:nvPicPr>
          <p:cNvPr id="22" name="Audio 21">
            <a:hlinkClick r:id="" action="ppaction://media"/>
            <a:extLst>
              <a:ext uri="{FF2B5EF4-FFF2-40B4-BE49-F238E27FC236}">
                <a16:creationId xmlns:a16="http://schemas.microsoft.com/office/drawing/2014/main" id="{3BFE60CC-9B08-DE43-3B17-AE38991CED3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3125"/>
    </mc:Choice>
    <mc:Fallback xmlns="">
      <p:transition spd="slow" advTm="3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86499DA8-1E79-43F2-9696-6228AC82BB7D}"/>
              </a:ext>
            </a:extLst>
          </p:cNvPr>
          <p:cNvPicPr>
            <a:picLocks noChangeAspect="1"/>
          </p:cNvPicPr>
          <p:nvPr/>
        </p:nvPicPr>
        <p:blipFill>
          <a:blip r:embed="rId2"/>
          <a:stretch>
            <a:fillRect/>
          </a:stretch>
        </p:blipFill>
        <p:spPr>
          <a:xfrm>
            <a:off x="26221" y="-212558"/>
            <a:ext cx="12381297" cy="7283116"/>
          </a:xfrm>
          <a:prstGeom prst="rect">
            <a:avLst/>
          </a:prstGeom>
        </p:spPr>
      </p:pic>
      <p:sp>
        <p:nvSpPr>
          <p:cNvPr id="2" name="TextBox 1">
            <a:extLst>
              <a:ext uri="{FF2B5EF4-FFF2-40B4-BE49-F238E27FC236}">
                <a16:creationId xmlns:a16="http://schemas.microsoft.com/office/drawing/2014/main" id="{F1F20258-3871-B734-DAC9-1BAA4043F331}"/>
              </a:ext>
            </a:extLst>
          </p:cNvPr>
          <p:cNvSpPr txBox="1"/>
          <p:nvPr/>
        </p:nvSpPr>
        <p:spPr>
          <a:xfrm>
            <a:off x="6547475" y="3803904"/>
            <a:ext cx="5579934" cy="2542156"/>
          </a:xfrm>
          <a:prstGeom prst="rect">
            <a:avLst/>
          </a:prstGeom>
          <a:noFill/>
        </p:spPr>
        <p:txBody>
          <a:bodyPr wrap="square" rtlCol="0">
            <a:noAutofit/>
          </a:bodyPr>
          <a:lstStyle/>
          <a:p>
            <a:r>
              <a:rPr lang="hi-IN" sz="5400" b="0" i="0" u="none" strike="noStrike" baseline="0" dirty="0">
                <a:solidFill>
                  <a:schemeClr val="bg1"/>
                </a:solidFill>
                <a:latin typeface="TimesNewRomanPSMT"/>
              </a:rPr>
              <a:t>दाऊद का रामा की ओर भागना - 1 शमूएल 19:18-24</a:t>
            </a:r>
            <a:endParaRPr lang="en-ZA" sz="5400" dirty="0">
              <a:solidFill>
                <a:schemeClr val="bg1"/>
              </a:solidFill>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18</a:t>
            </a:r>
            <a:r>
              <a:rPr lang="en-US" sz="4400" b="0" i="0">
                <a:solidFill>
                  <a:srgbClr val="121212"/>
                </a:solidFill>
                <a:effectLst/>
                <a:latin typeface="Inter" panose="020B0502030000000004" pitchFamily="34" charset="0"/>
              </a:rPr>
              <a:t>So David ran away and escaped. And he went to Samuel at Ramah and told him all that Saul had done to him. Then he and Samuel went to Naioth and stayed there.</a:t>
            </a:r>
            <a:endParaRPr lang="en-ZA" dirty="0"/>
          </a:p>
        </p:txBody>
      </p:sp>
      <p:sp>
        <p:nvSpPr>
          <p:cNvPr id="2" name="TextBox 1">
            <a:extLst>
              <a:ext uri="{FF2B5EF4-FFF2-40B4-BE49-F238E27FC236}">
                <a16:creationId xmlns:a16="http://schemas.microsoft.com/office/drawing/2014/main" id="{1EA399BC-F16C-6685-0D15-0627ECED4DE1}"/>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18 दाऊद भागकर बच निकला, और रामाह में शमूएल के पास पहुँचकर जो कुछ शाऊल ने उससे किया था सब उसे कह सुनाया। तब वह और शमूएल जाकर नबायोत में रहने लगे।</a:t>
            </a:r>
            <a:endParaRPr lang="en-IN" sz="4000" dirty="0"/>
          </a:p>
        </p:txBody>
      </p:sp>
      <p:pic>
        <p:nvPicPr>
          <p:cNvPr id="36" name="Audio 35">
            <a:hlinkClick r:id="" action="ppaction://media"/>
            <a:extLst>
              <a:ext uri="{FF2B5EF4-FFF2-40B4-BE49-F238E27FC236}">
                <a16:creationId xmlns:a16="http://schemas.microsoft.com/office/drawing/2014/main" id="{4813D40A-572B-6A03-3C37-A8F5CEC798F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20236"/>
    </mc:Choice>
    <mc:Fallback xmlns="">
      <p:transition spd="slow" advTm="20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2D163B92-655A-4118-A0C9-12ACCD2389D5}"/>
              </a:ext>
            </a:extLst>
          </p:cNvPr>
          <p:cNvPicPr>
            <a:picLocks noChangeAspect="1"/>
          </p:cNvPicPr>
          <p:nvPr/>
        </p:nvPicPr>
        <p:blipFill>
          <a:blip r:embed="rId2"/>
          <a:stretch>
            <a:fillRect/>
          </a:stretch>
        </p:blipFill>
        <p:spPr>
          <a:xfrm>
            <a:off x="0" y="-1161627"/>
            <a:ext cx="12192000" cy="8019627"/>
          </a:xfrm>
          <a:prstGeom prst="rect">
            <a:avLst/>
          </a:prstGeom>
        </p:spPr>
      </p:pic>
      <p:sp>
        <p:nvSpPr>
          <p:cNvPr id="2" name="TextBox 2">
            <a:extLst>
              <a:ext uri="{FF2B5EF4-FFF2-40B4-BE49-F238E27FC236}">
                <a16:creationId xmlns:a16="http://schemas.microsoft.com/office/drawing/2014/main" id="{94462F41-D0A9-E065-1D5D-2F11AB9F03E4}"/>
              </a:ext>
            </a:extLst>
          </p:cNvPr>
          <p:cNvSpPr txBox="1"/>
          <p:nvPr/>
        </p:nvSpPr>
        <p:spPr>
          <a:xfrm>
            <a:off x="344854" y="39589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777A7B"/>
                </a:solidFill>
                <a:effectLst/>
                <a:latin typeface="Inter" panose="020B0502030000000004" pitchFamily="34" charset="0"/>
              </a:rPr>
              <a:t>19</a:t>
            </a:r>
            <a:r>
              <a:rPr lang="en-US" sz="4400" b="0" i="0" dirty="0">
                <a:solidFill>
                  <a:srgbClr val="121212"/>
                </a:solidFill>
                <a:effectLst/>
                <a:latin typeface="Inter" panose="020B0502030000000004" pitchFamily="34" charset="0"/>
              </a:rPr>
              <a:t>When Saul was told that David was at Naioth in Ramah, </a:t>
            </a:r>
            <a:r>
              <a:rPr lang="en-US" sz="4400" b="0" i="0" dirty="0">
                <a:solidFill>
                  <a:srgbClr val="777A7B"/>
                </a:solidFill>
                <a:effectLst/>
                <a:latin typeface="Inter" panose="020B0502030000000004" pitchFamily="34" charset="0"/>
              </a:rPr>
              <a:t>20</a:t>
            </a:r>
            <a:r>
              <a:rPr lang="en-US" sz="4400" b="0" i="0" dirty="0">
                <a:solidFill>
                  <a:srgbClr val="121212"/>
                </a:solidFill>
                <a:effectLst/>
                <a:latin typeface="Inter" panose="020B0502030000000004" pitchFamily="34" charset="0"/>
              </a:rPr>
              <a:t>he sent messengers to capture him. </a:t>
            </a:r>
            <a:endParaRPr lang="en-ZA" dirty="0"/>
          </a:p>
        </p:txBody>
      </p:sp>
      <p:sp>
        <p:nvSpPr>
          <p:cNvPr id="2" name="TextBox 1">
            <a:extLst>
              <a:ext uri="{FF2B5EF4-FFF2-40B4-BE49-F238E27FC236}">
                <a16:creationId xmlns:a16="http://schemas.microsoft.com/office/drawing/2014/main" id="{EF8438C8-D082-EA06-24F3-7F16C023F884}"/>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19 जब शाऊल को इसका समाचार मिला कि दाऊद रामाह में के नबायोत में है, 20 तब शाऊल ने दाऊद को पकड़ लाने के लिये दूत भेजे; </a:t>
            </a:r>
            <a:endParaRPr lang="en-IN" sz="4000" dirty="0"/>
          </a:p>
        </p:txBody>
      </p:sp>
      <p:pic>
        <p:nvPicPr>
          <p:cNvPr id="19" name="Audio 18">
            <a:hlinkClick r:id="" action="ppaction://media"/>
            <a:extLst>
              <a:ext uri="{FF2B5EF4-FFF2-40B4-BE49-F238E27FC236}">
                <a16:creationId xmlns:a16="http://schemas.microsoft.com/office/drawing/2014/main" id="{17BF1784-F636-6163-8586-0FC5AE9EA93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10288"/>
    </mc:Choice>
    <mc:Fallback xmlns="">
      <p:transition spd="slow" advTm="10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23B81FC-4BAE-4C8C-876D-7B27468873FE}"/>
              </a:ext>
            </a:extLst>
          </p:cNvPr>
          <p:cNvPicPr>
            <a:picLocks noChangeAspect="1"/>
          </p:cNvPicPr>
          <p:nvPr/>
        </p:nvPicPr>
        <p:blipFill>
          <a:blip r:embed="rId2"/>
          <a:stretch>
            <a:fillRect/>
          </a:stretch>
        </p:blipFill>
        <p:spPr>
          <a:xfrm>
            <a:off x="-813109" y="0"/>
            <a:ext cx="13005110" cy="6858000"/>
          </a:xfrm>
          <a:prstGeom prst="rect">
            <a:avLst/>
          </a:prstGeom>
        </p:spPr>
      </p:pic>
      <p:sp>
        <p:nvSpPr>
          <p:cNvPr id="2" name="TextBox 2">
            <a:extLst>
              <a:ext uri="{FF2B5EF4-FFF2-40B4-BE49-F238E27FC236}">
                <a16:creationId xmlns:a16="http://schemas.microsoft.com/office/drawing/2014/main" id="{86A61DE5-D481-0055-49B2-9E34E07988E1}"/>
              </a:ext>
            </a:extLst>
          </p:cNvPr>
          <p:cNvSpPr txBox="1"/>
          <p:nvPr/>
        </p:nvSpPr>
        <p:spPr>
          <a:xfrm>
            <a:off x="344854" y="395894"/>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Inter" panose="020B0502030000000004" pitchFamily="34" charset="0"/>
              </a:rPr>
              <a:t>…But when they saw the group of prophets prophesying, with Samuel leading them, the Spirit of God came upon them, and Saul’s messengers also began to prophesy.</a:t>
            </a:r>
            <a:endParaRPr lang="en-ZA" dirty="0"/>
          </a:p>
        </p:txBody>
      </p:sp>
      <p:sp>
        <p:nvSpPr>
          <p:cNvPr id="2" name="TextBox 1">
            <a:extLst>
              <a:ext uri="{FF2B5EF4-FFF2-40B4-BE49-F238E27FC236}">
                <a16:creationId xmlns:a16="http://schemas.microsoft.com/office/drawing/2014/main" id="{EBFD2693-3E83-8B6B-D723-AC44FDB71C1D}"/>
              </a:ext>
            </a:extLst>
          </p:cNvPr>
          <p:cNvSpPr txBox="1"/>
          <p:nvPr/>
        </p:nvSpPr>
        <p:spPr>
          <a:xfrm>
            <a:off x="6096000" y="166256"/>
            <a:ext cx="6096000" cy="6558101"/>
          </a:xfrm>
          <a:prstGeom prst="rect">
            <a:avLst/>
          </a:prstGeom>
          <a:noFill/>
        </p:spPr>
        <p:txBody>
          <a:bodyPr wrap="square" rtlCol="0">
            <a:noAutofit/>
          </a:bodyPr>
          <a:lstStyle/>
          <a:p>
            <a:r>
              <a:rPr lang="en-US" sz="4000" b="0" i="0" dirty="0">
                <a:solidFill>
                  <a:srgbClr val="121212"/>
                </a:solidFill>
                <a:effectLst/>
                <a:latin typeface="Open Sans" panose="020B0606030504020204" pitchFamily="34" charset="0"/>
              </a:rPr>
              <a:t>…</a:t>
            </a:r>
            <a:r>
              <a:rPr lang="hi-IN" sz="4000" b="0" i="0" dirty="0">
                <a:solidFill>
                  <a:srgbClr val="121212"/>
                </a:solidFill>
                <a:effectLst/>
                <a:latin typeface="Open Sans" panose="020B0606030504020204" pitchFamily="34" charset="0"/>
              </a:rPr>
              <a:t>और जब शाऊल के दूतों ने नबियों के दल को नबूवत करते हुए, और शमूएल को उनकी प्रधानता करते हुए देखा, तब परमेश्वर का आत्मा उन पर चढ़ा, और वे भी नबूवत करने लगे।</a:t>
            </a:r>
            <a:endParaRPr lang="en-IN" sz="4000" dirty="0"/>
          </a:p>
        </p:txBody>
      </p:sp>
      <p:pic>
        <p:nvPicPr>
          <p:cNvPr id="14" name="Audio 13">
            <a:hlinkClick r:id="" action="ppaction://media"/>
            <a:extLst>
              <a:ext uri="{FF2B5EF4-FFF2-40B4-BE49-F238E27FC236}">
                <a16:creationId xmlns:a16="http://schemas.microsoft.com/office/drawing/2014/main" id="{A9D16E76-8193-C2B4-C77A-8F476D7986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19015"/>
    </mc:Choice>
    <mc:Fallback xmlns="">
      <p:transition spd="slow" advTm="19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TotalTime>
  <Words>845</Words>
  <Application>Microsoft Office PowerPoint</Application>
  <PresentationFormat>Widescreen</PresentationFormat>
  <Paragraphs>51</Paragraphs>
  <Slides>18</Slides>
  <Notes>1</Notes>
  <HiddenSlides>0</HiddenSlides>
  <MMClips>9</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18</vt:i4>
      </vt:variant>
    </vt:vector>
  </HeadingPairs>
  <TitlesOfParts>
    <vt:vector size="31" baseType="lpstr">
      <vt:lpstr>Aptos</vt:lpstr>
      <vt:lpstr>Arial</vt:lpstr>
      <vt:lpstr>Calibri</vt:lpstr>
      <vt:lpstr>Calibri Light</vt:lpstr>
      <vt:lpstr>Inter</vt:lpstr>
      <vt:lpstr>Microsoft Himalaya</vt:lpstr>
      <vt:lpstr>Open Sans</vt:lpstr>
      <vt:lpstr>PT Serif</vt:lpstr>
      <vt:lpstr>Symbol</vt:lpstr>
      <vt:lpstr>Times New Roman</vt:lpstr>
      <vt:lpstr>TimesNewRomanPS-BoldMT</vt:lpstr>
      <vt:lpstr>TimesNewRomanPSMT</vt:lpstr>
      <vt:lpstr>Office Theme</vt:lpstr>
      <vt:lpstr>17-7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47</cp:revision>
  <dcterms:created xsi:type="dcterms:W3CDTF">2021-07-20T09:23:46Z</dcterms:created>
  <dcterms:modified xsi:type="dcterms:W3CDTF">2024-07-29T11:06:33Z</dcterms:modified>
</cp:coreProperties>
</file>