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469" r:id="rId3"/>
    <p:sldId id="426" r:id="rId4"/>
    <p:sldId id="427" r:id="rId5"/>
    <p:sldId id="428" r:id="rId6"/>
    <p:sldId id="429" r:id="rId7"/>
    <p:sldId id="434" r:id="rId8"/>
    <p:sldId id="435" r:id="rId9"/>
    <p:sldId id="448" r:id="rId10"/>
    <p:sldId id="449" r:id="rId11"/>
    <p:sldId id="450" r:id="rId12"/>
    <p:sldId id="451" r:id="rId13"/>
    <p:sldId id="452" r:id="rId14"/>
    <p:sldId id="455" r:id="rId15"/>
    <p:sldId id="458" r:id="rId16"/>
    <p:sldId id="461" r:id="rId17"/>
    <p:sldId id="462" r:id="rId18"/>
    <p:sldId id="463" r:id="rId19"/>
    <p:sldId id="464" r:id="rId20"/>
    <p:sldId id="465" r:id="rId21"/>
    <p:sldId id="466" r:id="rId22"/>
    <p:sldId id="4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02158-F12F-40C7-8D0E-E4ADB9481FAA}" v="51" dt="2023-09-25T05:22:27.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4" autoAdjust="0"/>
    <p:restoredTop sz="91800" autoAdjust="0"/>
  </p:normalViewPr>
  <p:slideViewPr>
    <p:cSldViewPr snapToGrid="0">
      <p:cViewPr varScale="1">
        <p:scale>
          <a:sx n="52" d="100"/>
          <a:sy n="52" d="100"/>
        </p:scale>
        <p:origin x="114"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1902158-F12F-40C7-8D0E-E4ADB9481FAA}"/>
    <pc:docChg chg="modSld">
      <pc:chgData name="Leonie Smith" userId="fed1330f33f5650e" providerId="LiveId" clId="{C1902158-F12F-40C7-8D0E-E4ADB9481FAA}" dt="2023-09-25T05:22:27.838" v="70"/>
      <pc:docMkLst>
        <pc:docMk/>
      </pc:docMkLst>
      <pc:sldChg chg="addSp delSp modSp mod modTransition modAnim">
        <pc:chgData name="Leonie Smith" userId="fed1330f33f5650e" providerId="LiveId" clId="{C1902158-F12F-40C7-8D0E-E4ADB9481FAA}" dt="2023-09-25T05:00:00.852" v="6"/>
        <pc:sldMkLst>
          <pc:docMk/>
          <pc:sldMk cId="2869461528" sldId="308"/>
        </pc:sldMkLst>
        <pc:picChg chg="add del mod">
          <ac:chgData name="Leonie Smith" userId="fed1330f33f5650e" providerId="LiveId" clId="{C1902158-F12F-40C7-8D0E-E4ADB9481FAA}" dt="2023-09-25T04:59:40.456" v="2"/>
          <ac:picMkLst>
            <pc:docMk/>
            <pc:sldMk cId="2869461528" sldId="308"/>
            <ac:picMk id="7" creationId="{8CA0C216-B1FB-F66D-A679-605B3491D2C5}"/>
          </ac:picMkLst>
        </pc:picChg>
        <pc:picChg chg="add del mod">
          <ac:chgData name="Leonie Smith" userId="fed1330f33f5650e" providerId="LiveId" clId="{C1902158-F12F-40C7-8D0E-E4ADB9481FAA}" dt="2023-09-25T04:59:47.103" v="3"/>
          <ac:picMkLst>
            <pc:docMk/>
            <pc:sldMk cId="2869461528" sldId="308"/>
            <ac:picMk id="12" creationId="{ED5D44DE-032D-E326-5E33-AE726C61D152}"/>
          </ac:picMkLst>
        </pc:picChg>
        <pc:picChg chg="add del mod">
          <ac:chgData name="Leonie Smith" userId="fed1330f33f5650e" providerId="LiveId" clId="{C1902158-F12F-40C7-8D0E-E4ADB9481FAA}" dt="2023-09-25T04:59:53.810" v="5"/>
          <ac:picMkLst>
            <pc:docMk/>
            <pc:sldMk cId="2869461528" sldId="308"/>
            <ac:picMk id="13" creationId="{05DEEA3D-C4A7-C679-88A1-CA9A50305A5C}"/>
          </ac:picMkLst>
        </pc:picChg>
        <pc:picChg chg="add del mod ord">
          <ac:chgData name="Leonie Smith" userId="fed1330f33f5650e" providerId="LiveId" clId="{C1902158-F12F-40C7-8D0E-E4ADB9481FAA}" dt="2023-09-25T05:00:00.852" v="6"/>
          <ac:picMkLst>
            <pc:docMk/>
            <pc:sldMk cId="2869461528" sldId="308"/>
            <ac:picMk id="17" creationId="{D4B45891-CEA7-727C-CBD4-0C236729E376}"/>
          </ac:picMkLst>
        </pc:picChg>
        <pc:picChg chg="add mod">
          <ac:chgData name="Leonie Smith" userId="fed1330f33f5650e" providerId="LiveId" clId="{C1902158-F12F-40C7-8D0E-E4ADB9481FAA}" dt="2023-09-25T05:00:00.852" v="6"/>
          <ac:picMkLst>
            <pc:docMk/>
            <pc:sldMk cId="2869461528" sldId="308"/>
            <ac:picMk id="18" creationId="{A2679CA1-EBD6-A8F8-F939-B415D9CA7EF7}"/>
          </ac:picMkLst>
        </pc:picChg>
      </pc:sldChg>
      <pc:sldChg chg="addSp delSp modSp mod modTransition modAnim">
        <pc:chgData name="Leonie Smith" userId="fed1330f33f5650e" providerId="LiveId" clId="{C1902158-F12F-40C7-8D0E-E4ADB9481FAA}" dt="2023-09-25T05:00:28.713" v="10"/>
        <pc:sldMkLst>
          <pc:docMk/>
          <pc:sldMk cId="1003827451" sldId="426"/>
        </pc:sldMkLst>
        <pc:picChg chg="add del mod">
          <ac:chgData name="Leonie Smith" userId="fed1330f33f5650e" providerId="LiveId" clId="{C1902158-F12F-40C7-8D0E-E4ADB9481FAA}" dt="2023-09-25T05:00:22.688" v="9"/>
          <ac:picMkLst>
            <pc:docMk/>
            <pc:sldMk cId="1003827451" sldId="426"/>
            <ac:picMk id="6" creationId="{FFC3B0A6-DA20-3893-E2E7-49413F6285E5}"/>
          </ac:picMkLst>
        </pc:picChg>
        <pc:picChg chg="add del mod">
          <ac:chgData name="Leonie Smith" userId="fed1330f33f5650e" providerId="LiveId" clId="{C1902158-F12F-40C7-8D0E-E4ADB9481FAA}" dt="2023-09-25T05:00:28.713" v="10"/>
          <ac:picMkLst>
            <pc:docMk/>
            <pc:sldMk cId="1003827451" sldId="426"/>
            <ac:picMk id="10" creationId="{129D0039-9FC3-5CE4-6EFA-D3E8588F70C6}"/>
          </ac:picMkLst>
        </pc:picChg>
        <pc:picChg chg="add mod">
          <ac:chgData name="Leonie Smith" userId="fed1330f33f5650e" providerId="LiveId" clId="{C1902158-F12F-40C7-8D0E-E4ADB9481FAA}" dt="2023-09-25T05:00:28.713" v="10"/>
          <ac:picMkLst>
            <pc:docMk/>
            <pc:sldMk cId="1003827451" sldId="426"/>
            <ac:picMk id="11" creationId="{473EDB9D-7C23-BB9C-DD0E-B6BD1A042421}"/>
          </ac:picMkLst>
        </pc:picChg>
      </pc:sldChg>
      <pc:sldChg chg="addSp modSp">
        <pc:chgData name="Leonie Smith" userId="fed1330f33f5650e" providerId="LiveId" clId="{C1902158-F12F-40C7-8D0E-E4ADB9481FAA}" dt="2023-09-25T05:02:37.959" v="11"/>
        <pc:sldMkLst>
          <pc:docMk/>
          <pc:sldMk cId="2174129452" sldId="428"/>
        </pc:sldMkLst>
        <pc:picChg chg="add mod">
          <ac:chgData name="Leonie Smith" userId="fed1330f33f5650e" providerId="LiveId" clId="{C1902158-F12F-40C7-8D0E-E4ADB9481FAA}" dt="2023-09-25T05:02:37.959" v="11"/>
          <ac:picMkLst>
            <pc:docMk/>
            <pc:sldMk cId="2174129452" sldId="428"/>
            <ac:picMk id="6" creationId="{17C6ACEB-266D-D115-886C-6BFF1769585D}"/>
          </ac:picMkLst>
        </pc:picChg>
      </pc:sldChg>
      <pc:sldChg chg="addSp delSp modSp mod modTransition modAnim">
        <pc:chgData name="Leonie Smith" userId="fed1330f33f5650e" providerId="LiveId" clId="{C1902158-F12F-40C7-8D0E-E4ADB9481FAA}" dt="2023-09-25T05:05:35.180" v="30"/>
        <pc:sldMkLst>
          <pc:docMk/>
          <pc:sldMk cId="882125327" sldId="434"/>
        </pc:sldMkLst>
        <pc:picChg chg="add del mod">
          <ac:chgData name="Leonie Smith" userId="fed1330f33f5650e" providerId="LiveId" clId="{C1902158-F12F-40C7-8D0E-E4ADB9481FAA}" dt="2023-09-25T05:03:31.727" v="14"/>
          <ac:picMkLst>
            <pc:docMk/>
            <pc:sldMk cId="882125327" sldId="434"/>
            <ac:picMk id="7" creationId="{E89E7B3F-79A1-33B0-DEF2-F1A6C2CE8007}"/>
          </ac:picMkLst>
        </pc:picChg>
        <pc:picChg chg="add del mod">
          <ac:chgData name="Leonie Smith" userId="fed1330f33f5650e" providerId="LiveId" clId="{C1902158-F12F-40C7-8D0E-E4ADB9481FAA}" dt="2023-09-25T05:03:41.646" v="15"/>
          <ac:picMkLst>
            <pc:docMk/>
            <pc:sldMk cId="882125327" sldId="434"/>
            <ac:picMk id="9" creationId="{C53023A6-F827-F42E-3931-D18A3324C8E6}"/>
          </ac:picMkLst>
        </pc:picChg>
        <pc:picChg chg="add del mod">
          <ac:chgData name="Leonie Smith" userId="fed1330f33f5650e" providerId="LiveId" clId="{C1902158-F12F-40C7-8D0E-E4ADB9481FAA}" dt="2023-09-25T05:04:06.407" v="17"/>
          <ac:picMkLst>
            <pc:docMk/>
            <pc:sldMk cId="882125327" sldId="434"/>
            <ac:picMk id="10" creationId="{9D308937-FBDD-8F9B-9871-9CA950C2F9FB}"/>
          </ac:picMkLst>
        </pc:picChg>
        <pc:picChg chg="add del mod ord">
          <ac:chgData name="Leonie Smith" userId="fed1330f33f5650e" providerId="LiveId" clId="{C1902158-F12F-40C7-8D0E-E4ADB9481FAA}" dt="2023-09-25T05:04:11.270" v="18"/>
          <ac:picMkLst>
            <pc:docMk/>
            <pc:sldMk cId="882125327" sldId="434"/>
            <ac:picMk id="13" creationId="{295AE630-66A0-E328-ECD1-85742460A948}"/>
          </ac:picMkLst>
        </pc:picChg>
        <pc:picChg chg="add del mod">
          <ac:chgData name="Leonie Smith" userId="fed1330f33f5650e" providerId="LiveId" clId="{C1902158-F12F-40C7-8D0E-E4ADB9481FAA}" dt="2023-09-25T05:04:12.807" v="20"/>
          <ac:picMkLst>
            <pc:docMk/>
            <pc:sldMk cId="882125327" sldId="434"/>
            <ac:picMk id="14" creationId="{1C4B5E4A-8A4C-23FC-DFA1-ADFB5DF1AA0B}"/>
          </ac:picMkLst>
        </pc:picChg>
        <pc:picChg chg="add del mod ord">
          <ac:chgData name="Leonie Smith" userId="fed1330f33f5650e" providerId="LiveId" clId="{C1902158-F12F-40C7-8D0E-E4ADB9481FAA}" dt="2023-09-25T05:04:30.577" v="21"/>
          <ac:picMkLst>
            <pc:docMk/>
            <pc:sldMk cId="882125327" sldId="434"/>
            <ac:picMk id="17" creationId="{6F1D0619-071C-1155-6D3C-410CC7C1BD67}"/>
          </ac:picMkLst>
        </pc:picChg>
        <pc:picChg chg="add del mod">
          <ac:chgData name="Leonie Smith" userId="fed1330f33f5650e" providerId="LiveId" clId="{C1902158-F12F-40C7-8D0E-E4ADB9481FAA}" dt="2023-09-25T05:04:32.054" v="23"/>
          <ac:picMkLst>
            <pc:docMk/>
            <pc:sldMk cId="882125327" sldId="434"/>
            <ac:picMk id="18" creationId="{3D93E15F-B6F9-F6C9-D827-921B14827600}"/>
          </ac:picMkLst>
        </pc:picChg>
        <pc:picChg chg="add del mod ord">
          <ac:chgData name="Leonie Smith" userId="fed1330f33f5650e" providerId="LiveId" clId="{C1902158-F12F-40C7-8D0E-E4ADB9481FAA}" dt="2023-09-25T05:04:50.045" v="24"/>
          <ac:picMkLst>
            <pc:docMk/>
            <pc:sldMk cId="882125327" sldId="434"/>
            <ac:picMk id="21" creationId="{C149375C-D241-DA36-343E-5E81708655E1}"/>
          </ac:picMkLst>
        </pc:picChg>
        <pc:picChg chg="add del mod">
          <ac:chgData name="Leonie Smith" userId="fed1330f33f5650e" providerId="LiveId" clId="{C1902158-F12F-40C7-8D0E-E4ADB9481FAA}" dt="2023-09-25T05:04:51.819" v="26"/>
          <ac:picMkLst>
            <pc:docMk/>
            <pc:sldMk cId="882125327" sldId="434"/>
            <ac:picMk id="22" creationId="{06F0B66C-9E38-963B-97D1-F93682324688}"/>
          </ac:picMkLst>
        </pc:picChg>
        <pc:picChg chg="add del mod ord">
          <ac:chgData name="Leonie Smith" userId="fed1330f33f5650e" providerId="LiveId" clId="{C1902158-F12F-40C7-8D0E-E4ADB9481FAA}" dt="2023-09-25T05:05:09.894" v="27"/>
          <ac:picMkLst>
            <pc:docMk/>
            <pc:sldMk cId="882125327" sldId="434"/>
            <ac:picMk id="25" creationId="{5AA2E1A0-2338-FE19-08DD-B934407CCDF2}"/>
          </ac:picMkLst>
        </pc:picChg>
        <pc:picChg chg="add del mod">
          <ac:chgData name="Leonie Smith" userId="fed1330f33f5650e" providerId="LiveId" clId="{C1902158-F12F-40C7-8D0E-E4ADB9481FAA}" dt="2023-09-25T05:05:16.650" v="29"/>
          <ac:picMkLst>
            <pc:docMk/>
            <pc:sldMk cId="882125327" sldId="434"/>
            <ac:picMk id="26" creationId="{781F4D8E-69BC-05BF-7880-A1827E5B241F}"/>
          </ac:picMkLst>
        </pc:picChg>
        <pc:picChg chg="add del mod ord">
          <ac:chgData name="Leonie Smith" userId="fed1330f33f5650e" providerId="LiveId" clId="{C1902158-F12F-40C7-8D0E-E4ADB9481FAA}" dt="2023-09-25T05:05:35.180" v="30"/>
          <ac:picMkLst>
            <pc:docMk/>
            <pc:sldMk cId="882125327" sldId="434"/>
            <ac:picMk id="30" creationId="{4378B957-FCED-DB0C-9CE9-5B97A505E6E2}"/>
          </ac:picMkLst>
        </pc:picChg>
        <pc:picChg chg="add mod">
          <ac:chgData name="Leonie Smith" userId="fed1330f33f5650e" providerId="LiveId" clId="{C1902158-F12F-40C7-8D0E-E4ADB9481FAA}" dt="2023-09-25T05:05:35.180" v="30"/>
          <ac:picMkLst>
            <pc:docMk/>
            <pc:sldMk cId="882125327" sldId="434"/>
            <ac:picMk id="31" creationId="{6130BA95-5588-5D23-ED99-AA322B0EF067}"/>
          </ac:picMkLst>
        </pc:picChg>
      </pc:sldChg>
      <pc:sldChg chg="addSp delSp modSp mod modTransition modAnim">
        <pc:chgData name="Leonie Smith" userId="fed1330f33f5650e" providerId="LiveId" clId="{C1902158-F12F-40C7-8D0E-E4ADB9481FAA}" dt="2023-09-25T05:08:22.411" v="40"/>
        <pc:sldMkLst>
          <pc:docMk/>
          <pc:sldMk cId="843663555" sldId="448"/>
        </pc:sldMkLst>
        <pc:picChg chg="add del mod">
          <ac:chgData name="Leonie Smith" userId="fed1330f33f5650e" providerId="LiveId" clId="{C1902158-F12F-40C7-8D0E-E4ADB9481FAA}" dt="2023-09-25T05:07:11.354" v="33"/>
          <ac:picMkLst>
            <pc:docMk/>
            <pc:sldMk cId="843663555" sldId="448"/>
            <ac:picMk id="6" creationId="{7045915B-1965-387A-B2DD-935FF19C8F3F}"/>
          </ac:picMkLst>
        </pc:picChg>
        <pc:picChg chg="add del mod">
          <ac:chgData name="Leonie Smith" userId="fed1330f33f5650e" providerId="LiveId" clId="{C1902158-F12F-40C7-8D0E-E4ADB9481FAA}" dt="2023-09-25T05:07:24.108" v="34"/>
          <ac:picMkLst>
            <pc:docMk/>
            <pc:sldMk cId="843663555" sldId="448"/>
            <ac:picMk id="9" creationId="{9D98A070-DD65-8A05-2460-132C532A7B15}"/>
          </ac:picMkLst>
        </pc:picChg>
        <pc:picChg chg="add del mod">
          <ac:chgData name="Leonie Smith" userId="fed1330f33f5650e" providerId="LiveId" clId="{C1902158-F12F-40C7-8D0E-E4ADB9481FAA}" dt="2023-09-25T05:07:25.793" v="36"/>
          <ac:picMkLst>
            <pc:docMk/>
            <pc:sldMk cId="843663555" sldId="448"/>
            <ac:picMk id="10" creationId="{0EAE8F5E-C613-B31F-878B-7FA217637AAA}"/>
          </ac:picMkLst>
        </pc:picChg>
        <pc:picChg chg="add del mod ord">
          <ac:chgData name="Leonie Smith" userId="fed1330f33f5650e" providerId="LiveId" clId="{C1902158-F12F-40C7-8D0E-E4ADB9481FAA}" dt="2023-09-25T05:07:47.941" v="37"/>
          <ac:picMkLst>
            <pc:docMk/>
            <pc:sldMk cId="843663555" sldId="448"/>
            <ac:picMk id="13" creationId="{AB82BD0D-DA4B-D4EC-85AA-110F5AC10D2A}"/>
          </ac:picMkLst>
        </pc:picChg>
        <pc:picChg chg="add del mod">
          <ac:chgData name="Leonie Smith" userId="fed1330f33f5650e" providerId="LiveId" clId="{C1902158-F12F-40C7-8D0E-E4ADB9481FAA}" dt="2023-09-25T05:07:59.566" v="39"/>
          <ac:picMkLst>
            <pc:docMk/>
            <pc:sldMk cId="843663555" sldId="448"/>
            <ac:picMk id="14" creationId="{9CEB2321-4D5F-8B25-2AE8-CC10E5F7A92D}"/>
          </ac:picMkLst>
        </pc:picChg>
        <pc:picChg chg="add del mod ord">
          <ac:chgData name="Leonie Smith" userId="fed1330f33f5650e" providerId="LiveId" clId="{C1902158-F12F-40C7-8D0E-E4ADB9481FAA}" dt="2023-09-25T05:08:22.411" v="40"/>
          <ac:picMkLst>
            <pc:docMk/>
            <pc:sldMk cId="843663555" sldId="448"/>
            <ac:picMk id="17" creationId="{4A421204-5CEB-61B3-9E69-2891C6848E76}"/>
          </ac:picMkLst>
        </pc:picChg>
        <pc:picChg chg="add mod">
          <ac:chgData name="Leonie Smith" userId="fed1330f33f5650e" providerId="LiveId" clId="{C1902158-F12F-40C7-8D0E-E4ADB9481FAA}" dt="2023-09-25T05:08:22.411" v="40"/>
          <ac:picMkLst>
            <pc:docMk/>
            <pc:sldMk cId="843663555" sldId="448"/>
            <ac:picMk id="18" creationId="{E33427F2-6134-23E2-4B8D-B9F16D002A55}"/>
          </ac:picMkLst>
        </pc:picChg>
      </pc:sldChg>
      <pc:sldChg chg="addSp modSp">
        <pc:chgData name="Leonie Smith" userId="fed1330f33f5650e" providerId="LiveId" clId="{C1902158-F12F-40C7-8D0E-E4ADB9481FAA}" dt="2023-09-25T05:09:26.286" v="41"/>
        <pc:sldMkLst>
          <pc:docMk/>
          <pc:sldMk cId="538051216" sldId="450"/>
        </pc:sldMkLst>
        <pc:picChg chg="add mod">
          <ac:chgData name="Leonie Smith" userId="fed1330f33f5650e" providerId="LiveId" clId="{C1902158-F12F-40C7-8D0E-E4ADB9481FAA}" dt="2023-09-25T05:09:26.286" v="41"/>
          <ac:picMkLst>
            <pc:docMk/>
            <pc:sldMk cId="538051216" sldId="450"/>
            <ac:picMk id="6" creationId="{7AA99F0C-A597-71CD-05AB-A1F251982674}"/>
          </ac:picMkLst>
        </pc:picChg>
      </pc:sldChg>
      <pc:sldChg chg="addSp delSp modSp mod modTransition modAnim">
        <pc:chgData name="Leonie Smith" userId="fed1330f33f5650e" providerId="LiveId" clId="{C1902158-F12F-40C7-8D0E-E4ADB9481FAA}" dt="2023-09-25T05:11:17.744" v="45"/>
        <pc:sldMkLst>
          <pc:docMk/>
          <pc:sldMk cId="4002949039" sldId="452"/>
        </pc:sldMkLst>
        <pc:picChg chg="add del mod">
          <ac:chgData name="Leonie Smith" userId="fed1330f33f5650e" providerId="LiveId" clId="{C1902158-F12F-40C7-8D0E-E4ADB9481FAA}" dt="2023-09-25T05:10:56.203" v="44"/>
          <ac:picMkLst>
            <pc:docMk/>
            <pc:sldMk cId="4002949039" sldId="452"/>
            <ac:picMk id="7" creationId="{F2F55FEC-2A3C-A16D-32E8-5434142AC3A1}"/>
          </ac:picMkLst>
        </pc:picChg>
        <pc:picChg chg="add del mod">
          <ac:chgData name="Leonie Smith" userId="fed1330f33f5650e" providerId="LiveId" clId="{C1902158-F12F-40C7-8D0E-E4ADB9481FAA}" dt="2023-09-25T05:11:17.744" v="45"/>
          <ac:picMkLst>
            <pc:docMk/>
            <pc:sldMk cId="4002949039" sldId="452"/>
            <ac:picMk id="10" creationId="{010BF34D-394E-4552-9AFD-257EA2AED476}"/>
          </ac:picMkLst>
        </pc:picChg>
        <pc:picChg chg="add mod">
          <ac:chgData name="Leonie Smith" userId="fed1330f33f5650e" providerId="LiveId" clId="{C1902158-F12F-40C7-8D0E-E4ADB9481FAA}" dt="2023-09-25T05:11:17.744" v="45"/>
          <ac:picMkLst>
            <pc:docMk/>
            <pc:sldMk cId="4002949039" sldId="452"/>
            <ac:picMk id="11" creationId="{E6E8AD9E-CA83-4D97-22E5-DF97AA93BB6A}"/>
          </ac:picMkLst>
        </pc:picChg>
      </pc:sldChg>
      <pc:sldChg chg="addSp delSp modSp mod modTransition modAnim">
        <pc:chgData name="Leonie Smith" userId="fed1330f33f5650e" providerId="LiveId" clId="{C1902158-F12F-40C7-8D0E-E4ADB9481FAA}" dt="2023-09-25T05:20:23.759" v="64"/>
        <pc:sldMkLst>
          <pc:docMk/>
          <pc:sldMk cId="1058764090" sldId="458"/>
        </pc:sldMkLst>
        <pc:picChg chg="add del mod">
          <ac:chgData name="Leonie Smith" userId="fed1330f33f5650e" providerId="LiveId" clId="{C1902158-F12F-40C7-8D0E-E4ADB9481FAA}" dt="2023-09-25T05:18:42.276" v="48"/>
          <ac:picMkLst>
            <pc:docMk/>
            <pc:sldMk cId="1058764090" sldId="458"/>
            <ac:picMk id="8" creationId="{55CADCAC-C5FC-C372-0936-54FC3AB473F1}"/>
          </ac:picMkLst>
        </pc:picChg>
        <pc:picChg chg="add del mod">
          <ac:chgData name="Leonie Smith" userId="fed1330f33f5650e" providerId="LiveId" clId="{C1902158-F12F-40C7-8D0E-E4ADB9481FAA}" dt="2023-09-25T05:18:48.217" v="49"/>
          <ac:picMkLst>
            <pc:docMk/>
            <pc:sldMk cId="1058764090" sldId="458"/>
            <ac:picMk id="11" creationId="{92AF66F1-074E-A462-CA5F-F7BCC57A85BF}"/>
          </ac:picMkLst>
        </pc:picChg>
        <pc:picChg chg="add del mod">
          <ac:chgData name="Leonie Smith" userId="fed1330f33f5650e" providerId="LiveId" clId="{C1902158-F12F-40C7-8D0E-E4ADB9481FAA}" dt="2023-09-25T05:18:50.047" v="51"/>
          <ac:picMkLst>
            <pc:docMk/>
            <pc:sldMk cId="1058764090" sldId="458"/>
            <ac:picMk id="12" creationId="{4DC0BF01-06CA-CC77-3C1A-6A21B30E8522}"/>
          </ac:picMkLst>
        </pc:picChg>
        <pc:picChg chg="add del mod ord">
          <ac:chgData name="Leonie Smith" userId="fed1330f33f5650e" providerId="LiveId" clId="{C1902158-F12F-40C7-8D0E-E4ADB9481FAA}" dt="2023-09-25T05:19:04.869" v="52"/>
          <ac:picMkLst>
            <pc:docMk/>
            <pc:sldMk cId="1058764090" sldId="458"/>
            <ac:picMk id="15" creationId="{86073968-9E47-BA80-1008-0B720F768EF7}"/>
          </ac:picMkLst>
        </pc:picChg>
        <pc:picChg chg="add del mod">
          <ac:chgData name="Leonie Smith" userId="fed1330f33f5650e" providerId="LiveId" clId="{C1902158-F12F-40C7-8D0E-E4ADB9481FAA}" dt="2023-09-25T05:19:05.969" v="54"/>
          <ac:picMkLst>
            <pc:docMk/>
            <pc:sldMk cId="1058764090" sldId="458"/>
            <ac:picMk id="16" creationId="{29C116D4-39DE-8FA9-4362-59262DC0983B}"/>
          </ac:picMkLst>
        </pc:picChg>
        <pc:picChg chg="add del mod ord">
          <ac:chgData name="Leonie Smith" userId="fed1330f33f5650e" providerId="LiveId" clId="{C1902158-F12F-40C7-8D0E-E4ADB9481FAA}" dt="2023-09-25T05:19:24.719" v="55"/>
          <ac:picMkLst>
            <pc:docMk/>
            <pc:sldMk cId="1058764090" sldId="458"/>
            <ac:picMk id="19" creationId="{01CA8114-DBC3-349C-CD86-87C195D6ECDF}"/>
          </ac:picMkLst>
        </pc:picChg>
        <pc:picChg chg="add del mod">
          <ac:chgData name="Leonie Smith" userId="fed1330f33f5650e" providerId="LiveId" clId="{C1902158-F12F-40C7-8D0E-E4ADB9481FAA}" dt="2023-09-25T05:19:26.368" v="57"/>
          <ac:picMkLst>
            <pc:docMk/>
            <pc:sldMk cId="1058764090" sldId="458"/>
            <ac:picMk id="20" creationId="{49FB2E51-37CA-7D3C-A590-554EBA5B0761}"/>
          </ac:picMkLst>
        </pc:picChg>
        <pc:picChg chg="add del mod ord">
          <ac:chgData name="Leonie Smith" userId="fed1330f33f5650e" providerId="LiveId" clId="{C1902158-F12F-40C7-8D0E-E4ADB9481FAA}" dt="2023-09-25T05:19:40.831" v="58"/>
          <ac:picMkLst>
            <pc:docMk/>
            <pc:sldMk cId="1058764090" sldId="458"/>
            <ac:picMk id="23" creationId="{10D85615-E1DD-CBA7-C3F4-F03113B6D9D8}"/>
          </ac:picMkLst>
        </pc:picChg>
        <pc:picChg chg="add del mod">
          <ac:chgData name="Leonie Smith" userId="fed1330f33f5650e" providerId="LiveId" clId="{C1902158-F12F-40C7-8D0E-E4ADB9481FAA}" dt="2023-09-25T05:19:42.134" v="60"/>
          <ac:picMkLst>
            <pc:docMk/>
            <pc:sldMk cId="1058764090" sldId="458"/>
            <ac:picMk id="24" creationId="{6CD68569-C9DC-C993-BD01-9B534BD6EDD5}"/>
          </ac:picMkLst>
        </pc:picChg>
        <pc:picChg chg="add del mod ord">
          <ac:chgData name="Leonie Smith" userId="fed1330f33f5650e" providerId="LiveId" clId="{C1902158-F12F-40C7-8D0E-E4ADB9481FAA}" dt="2023-09-25T05:19:59.874" v="61"/>
          <ac:picMkLst>
            <pc:docMk/>
            <pc:sldMk cId="1058764090" sldId="458"/>
            <ac:picMk id="27" creationId="{D56E829E-32E5-C5E3-AE32-66F531C5E1A3}"/>
          </ac:picMkLst>
        </pc:picChg>
        <pc:picChg chg="add del mod">
          <ac:chgData name="Leonie Smith" userId="fed1330f33f5650e" providerId="LiveId" clId="{C1902158-F12F-40C7-8D0E-E4ADB9481FAA}" dt="2023-09-25T05:20:01.683" v="63"/>
          <ac:picMkLst>
            <pc:docMk/>
            <pc:sldMk cId="1058764090" sldId="458"/>
            <ac:picMk id="28" creationId="{64B69A7E-741B-AD8D-5C19-FF5E323EA6EF}"/>
          </ac:picMkLst>
        </pc:picChg>
        <pc:picChg chg="add del mod ord">
          <ac:chgData name="Leonie Smith" userId="fed1330f33f5650e" providerId="LiveId" clId="{C1902158-F12F-40C7-8D0E-E4ADB9481FAA}" dt="2023-09-25T05:20:23.759" v="64"/>
          <ac:picMkLst>
            <pc:docMk/>
            <pc:sldMk cId="1058764090" sldId="458"/>
            <ac:picMk id="31" creationId="{A030CEDA-08EB-2B28-360E-25C41F31A3EC}"/>
          </ac:picMkLst>
        </pc:picChg>
        <pc:picChg chg="add mod">
          <ac:chgData name="Leonie Smith" userId="fed1330f33f5650e" providerId="LiveId" clId="{C1902158-F12F-40C7-8D0E-E4ADB9481FAA}" dt="2023-09-25T05:20:23.759" v="64"/>
          <ac:picMkLst>
            <pc:docMk/>
            <pc:sldMk cId="1058764090" sldId="458"/>
            <ac:picMk id="32" creationId="{4DEA2AD0-6C45-A3CA-9520-56FDF0B4F9F6}"/>
          </ac:picMkLst>
        </pc:picChg>
      </pc:sldChg>
      <pc:sldChg chg="addSp modSp">
        <pc:chgData name="Leonie Smith" userId="fed1330f33f5650e" providerId="LiveId" clId="{C1902158-F12F-40C7-8D0E-E4ADB9481FAA}" dt="2023-09-25T05:21:04.123" v="65"/>
        <pc:sldMkLst>
          <pc:docMk/>
          <pc:sldMk cId="97458696" sldId="462"/>
        </pc:sldMkLst>
        <pc:picChg chg="add mod">
          <ac:chgData name="Leonie Smith" userId="fed1330f33f5650e" providerId="LiveId" clId="{C1902158-F12F-40C7-8D0E-E4ADB9481FAA}" dt="2023-09-25T05:21:04.123" v="65"/>
          <ac:picMkLst>
            <pc:docMk/>
            <pc:sldMk cId="97458696" sldId="462"/>
            <ac:picMk id="9" creationId="{8D302233-FBFA-638C-C50C-962A1772579A}"/>
          </ac:picMkLst>
        </pc:picChg>
      </pc:sldChg>
      <pc:sldChg chg="addSp delSp modSp mod modTransition modAnim">
        <pc:chgData name="Leonie Smith" userId="fed1330f33f5650e" providerId="LiveId" clId="{C1902158-F12F-40C7-8D0E-E4ADB9481FAA}" dt="2023-09-25T05:21:53.632" v="69"/>
        <pc:sldMkLst>
          <pc:docMk/>
          <pc:sldMk cId="1567840813" sldId="464"/>
        </pc:sldMkLst>
        <pc:picChg chg="add del mod">
          <ac:chgData name="Leonie Smith" userId="fed1330f33f5650e" providerId="LiveId" clId="{C1902158-F12F-40C7-8D0E-E4ADB9481FAA}" dt="2023-09-25T05:21:35.278" v="68"/>
          <ac:picMkLst>
            <pc:docMk/>
            <pc:sldMk cId="1567840813" sldId="464"/>
            <ac:picMk id="9" creationId="{953EF3EC-08C8-1979-0A99-FE1F7D395DD8}"/>
          </ac:picMkLst>
        </pc:picChg>
        <pc:picChg chg="add del mod">
          <ac:chgData name="Leonie Smith" userId="fed1330f33f5650e" providerId="LiveId" clId="{C1902158-F12F-40C7-8D0E-E4ADB9481FAA}" dt="2023-09-25T05:21:53.632" v="69"/>
          <ac:picMkLst>
            <pc:docMk/>
            <pc:sldMk cId="1567840813" sldId="464"/>
            <ac:picMk id="12" creationId="{B78FD54E-73BC-9367-B638-A9983F796D6B}"/>
          </ac:picMkLst>
        </pc:picChg>
        <pc:picChg chg="add mod">
          <ac:chgData name="Leonie Smith" userId="fed1330f33f5650e" providerId="LiveId" clId="{C1902158-F12F-40C7-8D0E-E4ADB9481FAA}" dt="2023-09-25T05:21:53.632" v="69"/>
          <ac:picMkLst>
            <pc:docMk/>
            <pc:sldMk cId="1567840813" sldId="464"/>
            <ac:picMk id="13" creationId="{59685937-2CE1-D512-406E-43BE43EE5C59}"/>
          </ac:picMkLst>
        </pc:picChg>
      </pc:sldChg>
      <pc:sldChg chg="addSp modSp">
        <pc:chgData name="Leonie Smith" userId="fed1330f33f5650e" providerId="LiveId" clId="{C1902158-F12F-40C7-8D0E-E4ADB9481FAA}" dt="2023-09-25T05:22:27.838" v="70"/>
        <pc:sldMkLst>
          <pc:docMk/>
          <pc:sldMk cId="306569128" sldId="466"/>
        </pc:sldMkLst>
        <pc:picChg chg="add mod">
          <ac:chgData name="Leonie Smith" userId="fed1330f33f5650e" providerId="LiveId" clId="{C1902158-F12F-40C7-8D0E-E4ADB9481FAA}" dt="2023-09-25T05:22:27.838" v="70"/>
          <ac:picMkLst>
            <pc:docMk/>
            <pc:sldMk cId="306569128" sldId="466"/>
            <ac:picMk id="8" creationId="{14828E43-01A3-204B-A5B5-C2ADA142D25C}"/>
          </ac:picMkLst>
        </pc:picChg>
      </pc:sldChg>
    </pc:docChg>
  </pc:docChgLst>
  <pc:docChgLst>
    <pc:chgData name="Alfred Smith" userId="3c60a3631c0db8ad" providerId="LiveId" clId="{9D724FA8-E057-4AA6-973F-BE030E275B6A}"/>
    <pc:docChg chg="custSel modSld">
      <pc:chgData name="Alfred Smith" userId="3c60a3631c0db8ad" providerId="LiveId" clId="{9D724FA8-E057-4AA6-973F-BE030E275B6A}" dt="2023-01-20T10:40:43.555" v="38"/>
      <pc:docMkLst>
        <pc:docMk/>
      </pc:docMkLst>
      <pc:sldChg chg="delSp modTransition modAnim">
        <pc:chgData name="Alfred Smith" userId="3c60a3631c0db8ad" providerId="LiveId" clId="{9D724FA8-E057-4AA6-973F-BE030E275B6A}" dt="2023-01-20T10:39:58.739" v="18"/>
        <pc:sldMkLst>
          <pc:docMk/>
          <pc:sldMk cId="2869461528" sldId="308"/>
        </pc:sldMkLst>
        <pc:picChg chg="del">
          <ac:chgData name="Alfred Smith" userId="3c60a3631c0db8ad" providerId="LiveId" clId="{9D724FA8-E057-4AA6-973F-BE030E275B6A}" dt="2023-01-20T10:39:58.739" v="18"/>
          <ac:picMkLst>
            <pc:docMk/>
            <pc:sldMk cId="2869461528" sldId="308"/>
            <ac:picMk id="4" creationId="{80DDF2F2-5072-44F2-BB1A-64E8682A4959}"/>
          </ac:picMkLst>
        </pc:picChg>
      </pc:sldChg>
      <pc:sldChg chg="addSp delSp modSp mod modTransition modAnim">
        <pc:chgData name="Alfred Smith" userId="3c60a3631c0db8ad" providerId="LiveId" clId="{9D724FA8-E057-4AA6-973F-BE030E275B6A}" dt="2023-01-20T10:40:30.555" v="29"/>
        <pc:sldMkLst>
          <pc:docMk/>
          <pc:sldMk cId="1003827451" sldId="426"/>
        </pc:sldMkLst>
        <pc:spChg chg="add mod">
          <ac:chgData name="Alfred Smith" userId="3c60a3631c0db8ad" providerId="LiveId" clId="{9D724FA8-E057-4AA6-973F-BE030E275B6A}" dt="2023-01-20T10:40:30.555" v="29"/>
          <ac:spMkLst>
            <pc:docMk/>
            <pc:sldMk cId="1003827451" sldId="426"/>
            <ac:spMk id="2" creationId="{A945241B-E068-EC43-FA69-2D75220E5923}"/>
          </ac:spMkLst>
        </pc:spChg>
        <pc:spChg chg="del">
          <ac:chgData name="Alfred Smith" userId="3c60a3631c0db8ad" providerId="LiveId" clId="{9D724FA8-E057-4AA6-973F-BE030E275B6A}" dt="2023-01-20T10:40:18.238" v="28" actId="478"/>
          <ac:spMkLst>
            <pc:docMk/>
            <pc:sldMk cId="1003827451" sldId="426"/>
            <ac:spMk id="6" creationId="{416C064E-628E-47C0-A712-DB178FE9901E}"/>
          </ac:spMkLst>
        </pc:spChg>
        <pc:picChg chg="del">
          <ac:chgData name="Alfred Smith" userId="3c60a3631c0db8ad" providerId="LiveId" clId="{9D724FA8-E057-4AA6-973F-BE030E275B6A}" dt="2023-01-20T10:39:58.739" v="18"/>
          <ac:picMkLst>
            <pc:docMk/>
            <pc:sldMk cId="1003827451" sldId="426"/>
            <ac:picMk id="3" creationId="{6F79504D-AAA0-45DC-8DC1-C228242CF9B6}"/>
          </ac:picMkLst>
        </pc:picChg>
      </pc:sldChg>
      <pc:sldChg chg="addSp delSp modSp mod modTransition">
        <pc:chgData name="Alfred Smith" userId="3c60a3631c0db8ad" providerId="LiveId" clId="{9D724FA8-E057-4AA6-973F-BE030E275B6A}" dt="2023-01-20T10:39:58.739" v="18"/>
        <pc:sldMkLst>
          <pc:docMk/>
          <pc:sldMk cId="1727650077" sldId="427"/>
        </pc:sldMkLst>
        <pc:spChg chg="add mod">
          <ac:chgData name="Alfred Smith" userId="3c60a3631c0db8ad" providerId="LiveId" clId="{9D724FA8-E057-4AA6-973F-BE030E275B6A}" dt="2023-01-20T10:38:59.729" v="8"/>
          <ac:spMkLst>
            <pc:docMk/>
            <pc:sldMk cId="1727650077" sldId="427"/>
            <ac:spMk id="2" creationId="{B28F9C5C-3246-571A-9B03-45E89286C65C}"/>
          </ac:spMkLst>
        </pc:spChg>
        <pc:spChg chg="del">
          <ac:chgData name="Alfred Smith" userId="3c60a3631c0db8ad" providerId="LiveId" clId="{9D724FA8-E057-4AA6-973F-BE030E275B6A}" dt="2023-01-20T10:38:59.024" v="7" actId="478"/>
          <ac:spMkLst>
            <pc:docMk/>
            <pc:sldMk cId="1727650077" sldId="427"/>
            <ac:spMk id="8" creationId="{EFA8AAC3-0F1F-00FB-8020-2DE902B3D1CC}"/>
          </ac:spMkLst>
        </pc:spChg>
      </pc:sldChg>
      <pc:sldChg chg="addSp delSp modSp mod modTransition modAnim">
        <pc:chgData name="Alfred Smith" userId="3c60a3631c0db8ad" providerId="LiveId" clId="{9D724FA8-E057-4AA6-973F-BE030E275B6A}" dt="2023-01-20T10:40:32.398" v="30"/>
        <pc:sldMkLst>
          <pc:docMk/>
          <pc:sldMk cId="2174129452" sldId="428"/>
        </pc:sldMkLst>
        <pc:spChg chg="add mod">
          <ac:chgData name="Alfred Smith" userId="3c60a3631c0db8ad" providerId="LiveId" clId="{9D724FA8-E057-4AA6-973F-BE030E275B6A}" dt="2023-01-20T10:40:32.398" v="30"/>
          <ac:spMkLst>
            <pc:docMk/>
            <pc:sldMk cId="2174129452" sldId="428"/>
            <ac:spMk id="2" creationId="{6DCC369E-DC0B-EA32-2EA9-41A32B944677}"/>
          </ac:spMkLst>
        </pc:spChg>
        <pc:spChg chg="del">
          <ac:chgData name="Alfred Smith" userId="3c60a3631c0db8ad" providerId="LiveId" clId="{9D724FA8-E057-4AA6-973F-BE030E275B6A}" dt="2023-01-20T10:40:14.350" v="27" actId="478"/>
          <ac:spMkLst>
            <pc:docMk/>
            <pc:sldMk cId="2174129452" sldId="428"/>
            <ac:spMk id="6" creationId="{416C064E-628E-47C0-A712-DB178FE9901E}"/>
          </ac:spMkLst>
        </pc:spChg>
        <pc:picChg chg="del">
          <ac:chgData name="Alfred Smith" userId="3c60a3631c0db8ad" providerId="LiveId" clId="{9D724FA8-E057-4AA6-973F-BE030E275B6A}" dt="2023-01-20T10:39:58.739" v="18"/>
          <ac:picMkLst>
            <pc:docMk/>
            <pc:sldMk cId="2174129452" sldId="428"/>
            <ac:picMk id="7" creationId="{E6DDA7EA-DB93-46E6-A335-D93036A408B2}"/>
          </ac:picMkLst>
        </pc:picChg>
      </pc:sldChg>
      <pc:sldChg chg="modSp mod modTransition">
        <pc:chgData name="Alfred Smith" userId="3c60a3631c0db8ad" providerId="LiveId" clId="{9D724FA8-E057-4AA6-973F-BE030E275B6A}" dt="2023-01-20T10:39:58.739" v="18"/>
        <pc:sldMkLst>
          <pc:docMk/>
          <pc:sldMk cId="703207630" sldId="429"/>
        </pc:sldMkLst>
        <pc:spChg chg="mod">
          <ac:chgData name="Alfred Smith" userId="3c60a3631c0db8ad" providerId="LiveId" clId="{9D724FA8-E057-4AA6-973F-BE030E275B6A}" dt="2023-01-20T10:39:27.770" v="9"/>
          <ac:spMkLst>
            <pc:docMk/>
            <pc:sldMk cId="703207630" sldId="429"/>
            <ac:spMk id="5" creationId="{3D915F20-E67F-9840-99C9-6261B83F2448}"/>
          </ac:spMkLst>
        </pc:spChg>
      </pc:sldChg>
      <pc:sldChg chg="addSp delSp modSp mod modTransition modAnim">
        <pc:chgData name="Alfred Smith" userId="3c60a3631c0db8ad" providerId="LiveId" clId="{9D724FA8-E057-4AA6-973F-BE030E275B6A}" dt="2023-01-20T10:40:33.603" v="31"/>
        <pc:sldMkLst>
          <pc:docMk/>
          <pc:sldMk cId="882125327" sldId="434"/>
        </pc:sldMkLst>
        <pc:spChg chg="add mod">
          <ac:chgData name="Alfred Smith" userId="3c60a3631c0db8ad" providerId="LiveId" clId="{9D724FA8-E057-4AA6-973F-BE030E275B6A}" dt="2023-01-20T10:40:33.603" v="31"/>
          <ac:spMkLst>
            <pc:docMk/>
            <pc:sldMk cId="882125327" sldId="434"/>
            <ac:spMk id="2" creationId="{F3ED13DA-440E-2576-5D93-E512E84F12FA}"/>
          </ac:spMkLst>
        </pc:spChg>
        <pc:spChg chg="del">
          <ac:chgData name="Alfred Smith" userId="3c60a3631c0db8ad" providerId="LiveId" clId="{9D724FA8-E057-4AA6-973F-BE030E275B6A}" dt="2023-01-20T10:40:12.665" v="26" actId="478"/>
          <ac:spMkLst>
            <pc:docMk/>
            <pc:sldMk cId="882125327" sldId="434"/>
            <ac:spMk id="6" creationId="{416C064E-628E-47C0-A712-DB178FE9901E}"/>
          </ac:spMkLst>
        </pc:spChg>
        <pc:picChg chg="del">
          <ac:chgData name="Alfred Smith" userId="3c60a3631c0db8ad" providerId="LiveId" clId="{9D724FA8-E057-4AA6-973F-BE030E275B6A}" dt="2023-01-20T10:39:58.739" v="18"/>
          <ac:picMkLst>
            <pc:docMk/>
            <pc:sldMk cId="882125327" sldId="434"/>
            <ac:picMk id="12" creationId="{0892B353-12F4-4394-BC46-5841AE95791A}"/>
          </ac:picMkLst>
        </pc:picChg>
      </pc:sldChg>
      <pc:sldChg chg="modSp mod modTransition">
        <pc:chgData name="Alfred Smith" userId="3c60a3631c0db8ad" providerId="LiveId" clId="{9D724FA8-E057-4AA6-973F-BE030E275B6A}" dt="2023-01-20T10:39:58.739" v="18"/>
        <pc:sldMkLst>
          <pc:docMk/>
          <pc:sldMk cId="381388045" sldId="435"/>
        </pc:sldMkLst>
        <pc:spChg chg="mod">
          <ac:chgData name="Alfred Smith" userId="3c60a3631c0db8ad" providerId="LiveId" clId="{9D724FA8-E057-4AA6-973F-BE030E275B6A}" dt="2023-01-20T10:39:31.419" v="10"/>
          <ac:spMkLst>
            <pc:docMk/>
            <pc:sldMk cId="381388045" sldId="435"/>
            <ac:spMk id="5" creationId="{4D8BF234-DA5D-D097-B5A4-0B06096178A9}"/>
          </ac:spMkLst>
        </pc:spChg>
      </pc:sldChg>
      <pc:sldChg chg="addSp delSp modSp mod modTransition modAnim">
        <pc:chgData name="Alfred Smith" userId="3c60a3631c0db8ad" providerId="LiveId" clId="{9D724FA8-E057-4AA6-973F-BE030E275B6A}" dt="2023-01-20T10:40:34.998" v="32"/>
        <pc:sldMkLst>
          <pc:docMk/>
          <pc:sldMk cId="843663555" sldId="448"/>
        </pc:sldMkLst>
        <pc:spChg chg="add mod">
          <ac:chgData name="Alfred Smith" userId="3c60a3631c0db8ad" providerId="LiveId" clId="{9D724FA8-E057-4AA6-973F-BE030E275B6A}" dt="2023-01-20T10:40:34.998" v="32"/>
          <ac:spMkLst>
            <pc:docMk/>
            <pc:sldMk cId="843663555" sldId="448"/>
            <ac:spMk id="2" creationId="{4B70AB52-7D1A-BA06-8C88-9FEB337A477E}"/>
          </ac:spMkLst>
        </pc:spChg>
        <pc:spChg chg="del">
          <ac:chgData name="Alfred Smith" userId="3c60a3631c0db8ad" providerId="LiveId" clId="{9D724FA8-E057-4AA6-973F-BE030E275B6A}" dt="2023-01-20T10:40:10.480" v="25" actId="478"/>
          <ac:spMkLst>
            <pc:docMk/>
            <pc:sldMk cId="843663555" sldId="448"/>
            <ac:spMk id="6" creationId="{416C064E-628E-47C0-A712-DB178FE9901E}"/>
          </ac:spMkLst>
        </pc:spChg>
        <pc:picChg chg="del">
          <ac:chgData name="Alfred Smith" userId="3c60a3631c0db8ad" providerId="LiveId" clId="{9D724FA8-E057-4AA6-973F-BE030E275B6A}" dt="2023-01-20T10:39:58.739" v="18"/>
          <ac:picMkLst>
            <pc:docMk/>
            <pc:sldMk cId="843663555" sldId="448"/>
            <ac:picMk id="13" creationId="{425457C8-2EB5-479F-A1A7-FA60B2423BFB}"/>
          </ac:picMkLst>
        </pc:picChg>
      </pc:sldChg>
      <pc:sldChg chg="modSp mod modTransition">
        <pc:chgData name="Alfred Smith" userId="3c60a3631c0db8ad" providerId="LiveId" clId="{9D724FA8-E057-4AA6-973F-BE030E275B6A}" dt="2023-01-20T10:39:58.739" v="18"/>
        <pc:sldMkLst>
          <pc:docMk/>
          <pc:sldMk cId="4160448636" sldId="449"/>
        </pc:sldMkLst>
        <pc:spChg chg="mod">
          <ac:chgData name="Alfred Smith" userId="3c60a3631c0db8ad" providerId="LiveId" clId="{9D724FA8-E057-4AA6-973F-BE030E275B6A}" dt="2023-01-20T10:39:34.628" v="11"/>
          <ac:spMkLst>
            <pc:docMk/>
            <pc:sldMk cId="4160448636" sldId="449"/>
            <ac:spMk id="5" creationId="{6875CD96-0C4F-B05C-2294-1B994FF7344A}"/>
          </ac:spMkLst>
        </pc:spChg>
      </pc:sldChg>
      <pc:sldChg chg="addSp delSp modSp mod modTransition modAnim">
        <pc:chgData name="Alfred Smith" userId="3c60a3631c0db8ad" providerId="LiveId" clId="{9D724FA8-E057-4AA6-973F-BE030E275B6A}" dt="2023-01-20T10:40:36.669" v="33"/>
        <pc:sldMkLst>
          <pc:docMk/>
          <pc:sldMk cId="538051216" sldId="450"/>
        </pc:sldMkLst>
        <pc:spChg chg="add mod">
          <ac:chgData name="Alfred Smith" userId="3c60a3631c0db8ad" providerId="LiveId" clId="{9D724FA8-E057-4AA6-973F-BE030E275B6A}" dt="2023-01-20T10:40:36.669" v="33"/>
          <ac:spMkLst>
            <pc:docMk/>
            <pc:sldMk cId="538051216" sldId="450"/>
            <ac:spMk id="2" creationId="{021775DF-DE12-13AF-7874-C72A7BAEB8B8}"/>
          </ac:spMkLst>
        </pc:spChg>
        <pc:spChg chg="del">
          <ac:chgData name="Alfred Smith" userId="3c60a3631c0db8ad" providerId="LiveId" clId="{9D724FA8-E057-4AA6-973F-BE030E275B6A}" dt="2023-01-20T10:40:08.963" v="24" actId="478"/>
          <ac:spMkLst>
            <pc:docMk/>
            <pc:sldMk cId="538051216" sldId="450"/>
            <ac:spMk id="6" creationId="{416C064E-628E-47C0-A712-DB178FE9901E}"/>
          </ac:spMkLst>
        </pc:spChg>
        <pc:picChg chg="del">
          <ac:chgData name="Alfred Smith" userId="3c60a3631c0db8ad" providerId="LiveId" clId="{9D724FA8-E057-4AA6-973F-BE030E275B6A}" dt="2023-01-20T10:39:58.739" v="18"/>
          <ac:picMkLst>
            <pc:docMk/>
            <pc:sldMk cId="538051216" sldId="450"/>
            <ac:picMk id="3" creationId="{93F9F5C0-E25B-435E-89AA-8297F1ADEB8F}"/>
          </ac:picMkLst>
        </pc:picChg>
      </pc:sldChg>
      <pc:sldChg chg="modSp mod modTransition">
        <pc:chgData name="Alfred Smith" userId="3c60a3631c0db8ad" providerId="LiveId" clId="{9D724FA8-E057-4AA6-973F-BE030E275B6A}" dt="2023-01-20T10:39:58.739" v="18"/>
        <pc:sldMkLst>
          <pc:docMk/>
          <pc:sldMk cId="3386340796" sldId="451"/>
        </pc:sldMkLst>
        <pc:spChg chg="mod">
          <ac:chgData name="Alfred Smith" userId="3c60a3631c0db8ad" providerId="LiveId" clId="{9D724FA8-E057-4AA6-973F-BE030E275B6A}" dt="2023-01-20T10:39:37.809" v="12"/>
          <ac:spMkLst>
            <pc:docMk/>
            <pc:sldMk cId="3386340796" sldId="451"/>
            <ac:spMk id="5" creationId="{B00DC819-4D90-7CB9-2527-06CE615D3541}"/>
          </ac:spMkLst>
        </pc:spChg>
      </pc:sldChg>
      <pc:sldChg chg="addSp delSp modSp mod modTransition modAnim">
        <pc:chgData name="Alfred Smith" userId="3c60a3631c0db8ad" providerId="LiveId" clId="{9D724FA8-E057-4AA6-973F-BE030E275B6A}" dt="2023-01-20T10:40:38.114" v="34"/>
        <pc:sldMkLst>
          <pc:docMk/>
          <pc:sldMk cId="4002949039" sldId="452"/>
        </pc:sldMkLst>
        <pc:spChg chg="add mod">
          <ac:chgData name="Alfred Smith" userId="3c60a3631c0db8ad" providerId="LiveId" clId="{9D724FA8-E057-4AA6-973F-BE030E275B6A}" dt="2023-01-20T10:40:38.114" v="34"/>
          <ac:spMkLst>
            <pc:docMk/>
            <pc:sldMk cId="4002949039" sldId="452"/>
            <ac:spMk id="2" creationId="{5B6EBE83-0B53-210D-35ED-62A524A54D4B}"/>
          </ac:spMkLst>
        </pc:spChg>
        <pc:spChg chg="del">
          <ac:chgData name="Alfred Smith" userId="3c60a3631c0db8ad" providerId="LiveId" clId="{9D724FA8-E057-4AA6-973F-BE030E275B6A}" dt="2023-01-20T10:40:07.435" v="23" actId="478"/>
          <ac:spMkLst>
            <pc:docMk/>
            <pc:sldMk cId="4002949039" sldId="452"/>
            <ac:spMk id="6" creationId="{416C064E-628E-47C0-A712-DB178FE9901E}"/>
          </ac:spMkLst>
        </pc:spChg>
        <pc:picChg chg="del">
          <ac:chgData name="Alfred Smith" userId="3c60a3631c0db8ad" providerId="LiveId" clId="{9D724FA8-E057-4AA6-973F-BE030E275B6A}" dt="2023-01-20T10:39:58.739" v="18"/>
          <ac:picMkLst>
            <pc:docMk/>
            <pc:sldMk cId="4002949039" sldId="452"/>
            <ac:picMk id="3" creationId="{A9446E4B-39A8-4118-A119-83093B656D59}"/>
          </ac:picMkLst>
        </pc:picChg>
      </pc:sldChg>
      <pc:sldChg chg="modSp mod modTransition">
        <pc:chgData name="Alfred Smith" userId="3c60a3631c0db8ad" providerId="LiveId" clId="{9D724FA8-E057-4AA6-973F-BE030E275B6A}" dt="2023-01-20T10:39:58.739" v="18"/>
        <pc:sldMkLst>
          <pc:docMk/>
          <pc:sldMk cId="1764634893" sldId="455"/>
        </pc:sldMkLst>
        <pc:spChg chg="mod">
          <ac:chgData name="Alfred Smith" userId="3c60a3631c0db8ad" providerId="LiveId" clId="{9D724FA8-E057-4AA6-973F-BE030E275B6A}" dt="2023-01-20T10:39:40.548" v="13"/>
          <ac:spMkLst>
            <pc:docMk/>
            <pc:sldMk cId="1764634893" sldId="455"/>
            <ac:spMk id="5" creationId="{5129E491-EB97-83C2-BADF-EE5CD556D1F7}"/>
          </ac:spMkLst>
        </pc:spChg>
      </pc:sldChg>
      <pc:sldChg chg="addSp delSp modSp mod modTransition modAnim">
        <pc:chgData name="Alfred Smith" userId="3c60a3631c0db8ad" providerId="LiveId" clId="{9D724FA8-E057-4AA6-973F-BE030E275B6A}" dt="2023-01-20T10:40:39.451" v="35"/>
        <pc:sldMkLst>
          <pc:docMk/>
          <pc:sldMk cId="1058764090" sldId="458"/>
        </pc:sldMkLst>
        <pc:spChg chg="add mod">
          <ac:chgData name="Alfred Smith" userId="3c60a3631c0db8ad" providerId="LiveId" clId="{9D724FA8-E057-4AA6-973F-BE030E275B6A}" dt="2023-01-20T10:40:39.451" v="35"/>
          <ac:spMkLst>
            <pc:docMk/>
            <pc:sldMk cId="1058764090" sldId="458"/>
            <ac:spMk id="2" creationId="{71B46821-C040-21F3-49F7-01AC9F77EA23}"/>
          </ac:spMkLst>
        </pc:spChg>
        <pc:spChg chg="del">
          <ac:chgData name="Alfred Smith" userId="3c60a3631c0db8ad" providerId="LiveId" clId="{9D724FA8-E057-4AA6-973F-BE030E275B6A}" dt="2023-01-20T10:40:05.933" v="22" actId="478"/>
          <ac:spMkLst>
            <pc:docMk/>
            <pc:sldMk cId="1058764090" sldId="458"/>
            <ac:spMk id="6" creationId="{416C064E-628E-47C0-A712-DB178FE9901E}"/>
          </ac:spMkLst>
        </pc:spChg>
        <pc:picChg chg="del">
          <ac:chgData name="Alfred Smith" userId="3c60a3631c0db8ad" providerId="LiveId" clId="{9D724FA8-E057-4AA6-973F-BE030E275B6A}" dt="2023-01-20T10:39:58.739" v="18"/>
          <ac:picMkLst>
            <pc:docMk/>
            <pc:sldMk cId="1058764090" sldId="458"/>
            <ac:picMk id="10" creationId="{9D5D8FF4-CF55-4A9A-AB42-AB2CCFF6DB66}"/>
          </ac:picMkLst>
        </pc:picChg>
      </pc:sldChg>
      <pc:sldChg chg="modSp mod modTransition">
        <pc:chgData name="Alfred Smith" userId="3c60a3631c0db8ad" providerId="LiveId" clId="{9D724FA8-E057-4AA6-973F-BE030E275B6A}" dt="2023-01-20T10:39:58.739" v="18"/>
        <pc:sldMkLst>
          <pc:docMk/>
          <pc:sldMk cId="1170086292" sldId="461"/>
        </pc:sldMkLst>
        <pc:spChg chg="mod">
          <ac:chgData name="Alfred Smith" userId="3c60a3631c0db8ad" providerId="LiveId" clId="{9D724FA8-E057-4AA6-973F-BE030E275B6A}" dt="2023-01-20T10:39:43.879" v="14"/>
          <ac:spMkLst>
            <pc:docMk/>
            <pc:sldMk cId="1170086292" sldId="461"/>
            <ac:spMk id="5" creationId="{5386214C-C5D5-12E2-829F-1EA2FC1AFF6B}"/>
          </ac:spMkLst>
        </pc:spChg>
      </pc:sldChg>
      <pc:sldChg chg="addSp delSp modSp mod modTransition modAnim">
        <pc:chgData name="Alfred Smith" userId="3c60a3631c0db8ad" providerId="LiveId" clId="{9D724FA8-E057-4AA6-973F-BE030E275B6A}" dt="2023-01-20T10:40:40.848" v="36"/>
        <pc:sldMkLst>
          <pc:docMk/>
          <pc:sldMk cId="97458696" sldId="462"/>
        </pc:sldMkLst>
        <pc:spChg chg="add mod">
          <ac:chgData name="Alfred Smith" userId="3c60a3631c0db8ad" providerId="LiveId" clId="{9D724FA8-E057-4AA6-973F-BE030E275B6A}" dt="2023-01-20T10:40:40.848" v="36"/>
          <ac:spMkLst>
            <pc:docMk/>
            <pc:sldMk cId="97458696" sldId="462"/>
            <ac:spMk id="3" creationId="{0145A220-EFBC-765D-C4A3-7E0D413920A9}"/>
          </ac:spMkLst>
        </pc:spChg>
        <pc:spChg chg="del">
          <ac:chgData name="Alfred Smith" userId="3c60a3631c0db8ad" providerId="LiveId" clId="{9D724FA8-E057-4AA6-973F-BE030E275B6A}" dt="2023-01-20T10:40:04.360" v="21" actId="478"/>
          <ac:spMkLst>
            <pc:docMk/>
            <pc:sldMk cId="97458696" sldId="462"/>
            <ac:spMk id="6" creationId="{416C064E-628E-47C0-A712-DB178FE9901E}"/>
          </ac:spMkLst>
        </pc:spChg>
        <pc:picChg chg="del">
          <ac:chgData name="Alfred Smith" userId="3c60a3631c0db8ad" providerId="LiveId" clId="{9D724FA8-E057-4AA6-973F-BE030E275B6A}" dt="2023-01-20T10:39:58.739" v="18"/>
          <ac:picMkLst>
            <pc:docMk/>
            <pc:sldMk cId="97458696" sldId="462"/>
            <ac:picMk id="2" creationId="{F1FA8B89-31A9-47BC-9E14-7B1AED1A6B2C}"/>
          </ac:picMkLst>
        </pc:picChg>
      </pc:sldChg>
      <pc:sldChg chg="modSp mod modTransition">
        <pc:chgData name="Alfred Smith" userId="3c60a3631c0db8ad" providerId="LiveId" clId="{9D724FA8-E057-4AA6-973F-BE030E275B6A}" dt="2023-01-20T10:39:58.739" v="18"/>
        <pc:sldMkLst>
          <pc:docMk/>
          <pc:sldMk cId="545236466" sldId="463"/>
        </pc:sldMkLst>
        <pc:spChg chg="mod">
          <ac:chgData name="Alfred Smith" userId="3c60a3631c0db8ad" providerId="LiveId" clId="{9D724FA8-E057-4AA6-973F-BE030E275B6A}" dt="2023-01-20T10:39:46.728" v="15"/>
          <ac:spMkLst>
            <pc:docMk/>
            <pc:sldMk cId="545236466" sldId="463"/>
            <ac:spMk id="5" creationId="{55D3B8FB-61C7-1E1D-C2E4-032A480A97F8}"/>
          </ac:spMkLst>
        </pc:spChg>
      </pc:sldChg>
      <pc:sldChg chg="addSp delSp modSp mod modTransition modAnim">
        <pc:chgData name="Alfred Smith" userId="3c60a3631c0db8ad" providerId="LiveId" clId="{9D724FA8-E057-4AA6-973F-BE030E275B6A}" dt="2023-01-20T10:40:42.274" v="37"/>
        <pc:sldMkLst>
          <pc:docMk/>
          <pc:sldMk cId="1567840813" sldId="464"/>
        </pc:sldMkLst>
        <pc:spChg chg="add mod">
          <ac:chgData name="Alfred Smith" userId="3c60a3631c0db8ad" providerId="LiveId" clId="{9D724FA8-E057-4AA6-973F-BE030E275B6A}" dt="2023-01-20T10:40:42.274" v="37"/>
          <ac:spMkLst>
            <pc:docMk/>
            <pc:sldMk cId="1567840813" sldId="464"/>
            <ac:spMk id="2" creationId="{31D1F7E3-EED3-196D-D0AE-D6BEFF144269}"/>
          </ac:spMkLst>
        </pc:spChg>
        <pc:spChg chg="del">
          <ac:chgData name="Alfred Smith" userId="3c60a3631c0db8ad" providerId="LiveId" clId="{9D724FA8-E057-4AA6-973F-BE030E275B6A}" dt="2023-01-20T10:40:02.610" v="20" actId="478"/>
          <ac:spMkLst>
            <pc:docMk/>
            <pc:sldMk cId="1567840813" sldId="464"/>
            <ac:spMk id="6" creationId="{416C064E-628E-47C0-A712-DB178FE9901E}"/>
          </ac:spMkLst>
        </pc:spChg>
        <pc:picChg chg="del">
          <ac:chgData name="Alfred Smith" userId="3c60a3631c0db8ad" providerId="LiveId" clId="{9D724FA8-E057-4AA6-973F-BE030E275B6A}" dt="2023-01-20T10:39:58.739" v="18"/>
          <ac:picMkLst>
            <pc:docMk/>
            <pc:sldMk cId="1567840813" sldId="464"/>
            <ac:picMk id="5" creationId="{CE965E36-4207-48C0-8851-B590FCF9CAB8}"/>
          </ac:picMkLst>
        </pc:picChg>
      </pc:sldChg>
      <pc:sldChg chg="modSp mod modTransition">
        <pc:chgData name="Alfred Smith" userId="3c60a3631c0db8ad" providerId="LiveId" clId="{9D724FA8-E057-4AA6-973F-BE030E275B6A}" dt="2023-01-20T10:39:58.739" v="18"/>
        <pc:sldMkLst>
          <pc:docMk/>
          <pc:sldMk cId="1787544598" sldId="465"/>
        </pc:sldMkLst>
        <pc:spChg chg="mod">
          <ac:chgData name="Alfred Smith" userId="3c60a3631c0db8ad" providerId="LiveId" clId="{9D724FA8-E057-4AA6-973F-BE030E275B6A}" dt="2023-01-20T10:39:49.559" v="16"/>
          <ac:spMkLst>
            <pc:docMk/>
            <pc:sldMk cId="1787544598" sldId="465"/>
            <ac:spMk id="5" creationId="{AC8E37B3-AA34-66F5-940F-41768E1EE638}"/>
          </ac:spMkLst>
        </pc:spChg>
      </pc:sldChg>
      <pc:sldChg chg="addSp delSp modSp mod modTransition modAnim">
        <pc:chgData name="Alfred Smith" userId="3c60a3631c0db8ad" providerId="LiveId" clId="{9D724FA8-E057-4AA6-973F-BE030E275B6A}" dt="2023-01-20T10:40:43.555" v="38"/>
        <pc:sldMkLst>
          <pc:docMk/>
          <pc:sldMk cId="306569128" sldId="466"/>
        </pc:sldMkLst>
        <pc:spChg chg="add mod">
          <ac:chgData name="Alfred Smith" userId="3c60a3631c0db8ad" providerId="LiveId" clId="{9D724FA8-E057-4AA6-973F-BE030E275B6A}" dt="2023-01-20T10:40:43.555" v="38"/>
          <ac:spMkLst>
            <pc:docMk/>
            <pc:sldMk cId="306569128" sldId="466"/>
            <ac:spMk id="2" creationId="{C0C7D643-34F9-739D-7A48-47E573632242}"/>
          </ac:spMkLst>
        </pc:spChg>
        <pc:spChg chg="del">
          <ac:chgData name="Alfred Smith" userId="3c60a3631c0db8ad" providerId="LiveId" clId="{9D724FA8-E057-4AA6-973F-BE030E275B6A}" dt="2023-01-20T10:40:01.103" v="19" actId="478"/>
          <ac:spMkLst>
            <pc:docMk/>
            <pc:sldMk cId="306569128" sldId="466"/>
            <ac:spMk id="6" creationId="{416C064E-628E-47C0-A712-DB178FE9901E}"/>
          </ac:spMkLst>
        </pc:spChg>
        <pc:picChg chg="del">
          <ac:chgData name="Alfred Smith" userId="3c60a3631c0db8ad" providerId="LiveId" clId="{9D724FA8-E057-4AA6-973F-BE030E275B6A}" dt="2023-01-20T10:39:58.739" v="18"/>
          <ac:picMkLst>
            <pc:docMk/>
            <pc:sldMk cId="306569128" sldId="466"/>
            <ac:picMk id="3" creationId="{25F7ABB6-F45A-4A75-BC84-4EBB0634A908}"/>
          </ac:picMkLst>
        </pc:picChg>
      </pc:sldChg>
      <pc:sldChg chg="modSp mod modTransition">
        <pc:chgData name="Alfred Smith" userId="3c60a3631c0db8ad" providerId="LiveId" clId="{9D724FA8-E057-4AA6-973F-BE030E275B6A}" dt="2023-01-20T10:39:58.739" v="18"/>
        <pc:sldMkLst>
          <pc:docMk/>
          <pc:sldMk cId="2347122639" sldId="467"/>
        </pc:sldMkLst>
        <pc:spChg chg="mod">
          <ac:chgData name="Alfred Smith" userId="3c60a3631c0db8ad" providerId="LiveId" clId="{9D724FA8-E057-4AA6-973F-BE030E275B6A}" dt="2023-01-20T10:39:52.407" v="17"/>
          <ac:spMkLst>
            <pc:docMk/>
            <pc:sldMk cId="2347122639" sldId="467"/>
            <ac:spMk id="5" creationId="{BB7FC803-2282-A1D1-E706-3E28AF56E060}"/>
          </ac:spMkLst>
        </pc:spChg>
      </pc:sldChg>
      <pc:sldChg chg="modSp mod modTransition">
        <pc:chgData name="Alfred Smith" userId="3c60a3631c0db8ad" providerId="LiveId" clId="{9D724FA8-E057-4AA6-973F-BE030E275B6A}" dt="2023-01-20T10:39:58.739" v="18"/>
        <pc:sldMkLst>
          <pc:docMk/>
          <pc:sldMk cId="2359206799" sldId="469"/>
        </pc:sldMkLst>
        <pc:spChg chg="mod">
          <ac:chgData name="Alfred Smith" userId="3c60a3631c0db8ad" providerId="LiveId" clId="{9D724FA8-E057-4AA6-973F-BE030E275B6A}" dt="2023-01-20T10:38:48.291" v="6" actId="5793"/>
          <ac:spMkLst>
            <pc:docMk/>
            <pc:sldMk cId="2359206799" sldId="469"/>
            <ac:spMk id="5" creationId="{39CF78DF-BD08-3E66-8DA0-C88DFBA0A6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17 </a:t>
            </a:r>
            <a:r>
              <a:rPr lang="en-IN" sz="1200" b="1" i="0" u="none" strike="noStrike" baseline="0" dirty="0">
                <a:latin typeface="TimesNewRomanPS-BoldMT"/>
              </a:rPr>
              <a:t>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04274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17-8</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A2679CA1-EBD6-A8F8-F939-B415D9CA7EF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679"/>
    </mc:Choice>
    <mc:Fallback xmlns="">
      <p:transition spd="slow" advTm="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BB69C49-8EAC-4DEF-8C63-D673BC417E00}"/>
              </a:ext>
            </a:extLst>
          </p:cNvPr>
          <p:cNvPicPr>
            <a:picLocks noChangeAspect="1"/>
          </p:cNvPicPr>
          <p:nvPr/>
        </p:nvPicPr>
        <p:blipFill>
          <a:blip r:embed="rId2"/>
          <a:stretch>
            <a:fillRect/>
          </a:stretch>
        </p:blipFill>
        <p:spPr>
          <a:xfrm>
            <a:off x="0" y="-12491"/>
            <a:ext cx="12192000" cy="6870492"/>
          </a:xfrm>
          <a:prstGeom prst="rect">
            <a:avLst/>
          </a:prstGeom>
        </p:spPr>
      </p:pic>
      <p:sp>
        <p:nvSpPr>
          <p:cNvPr id="2" name="TextBox 2">
            <a:extLst>
              <a:ext uri="{FF2B5EF4-FFF2-40B4-BE49-F238E27FC236}">
                <a16:creationId xmlns:a16="http://schemas.microsoft.com/office/drawing/2014/main" id="{9FF108C4-4826-11D2-C6C7-B7BFD6ED9B04}"/>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4</a:t>
            </a:r>
            <a:r>
              <a:rPr lang="en-US" sz="4800" b="0" i="0">
                <a:solidFill>
                  <a:srgbClr val="121212"/>
                </a:solidFill>
                <a:effectLst/>
                <a:latin typeface="Inter" panose="020B0502030000000004" pitchFamily="34" charset="0"/>
              </a:rPr>
              <a:t>Then Jonathan said to David, “Whatever you desire, I will do for you.”</a:t>
            </a:r>
            <a:endParaRPr lang="en-ZA" sz="1600" dirty="0"/>
          </a:p>
        </p:txBody>
      </p:sp>
      <p:sp>
        <p:nvSpPr>
          <p:cNvPr id="3" name="TextBox 2">
            <a:extLst>
              <a:ext uri="{FF2B5EF4-FFF2-40B4-BE49-F238E27FC236}">
                <a16:creationId xmlns:a16="http://schemas.microsoft.com/office/drawing/2014/main" id="{53DCC892-546A-7C9E-A401-1854F95FAA47}"/>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4 योनातान ने दाऊद से कहा, “जो कुछ तेरा जी चाहे वही मैं तेरे लिये करूँगा।”</a:t>
            </a:r>
            <a:endParaRPr lang="en-IN" sz="4400" dirty="0"/>
          </a:p>
        </p:txBody>
      </p:sp>
      <p:pic>
        <p:nvPicPr>
          <p:cNvPr id="6" name="Audio 5">
            <a:hlinkClick r:id="" action="ppaction://media"/>
            <a:extLst>
              <a:ext uri="{FF2B5EF4-FFF2-40B4-BE49-F238E27FC236}">
                <a16:creationId xmlns:a16="http://schemas.microsoft.com/office/drawing/2014/main" id="{7AA99F0C-A597-71CD-05AB-A1F2519826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958"/>
    </mc:Choice>
    <mc:Fallback xmlns="">
      <p:transition spd="slow" advTm="1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8C04553D-93C0-4543-849E-08A1240082E1}"/>
              </a:ext>
            </a:extLst>
          </p:cNvPr>
          <p:cNvPicPr>
            <a:picLocks noChangeAspect="1"/>
          </p:cNvPicPr>
          <p:nvPr/>
        </p:nvPicPr>
        <p:blipFill>
          <a:blip r:embed="rId2"/>
          <a:stretch>
            <a:fillRect/>
          </a:stretch>
        </p:blipFill>
        <p:spPr>
          <a:xfrm>
            <a:off x="0" y="-28959"/>
            <a:ext cx="12458700" cy="6886959"/>
          </a:xfrm>
          <a:prstGeom prst="rect">
            <a:avLst/>
          </a:prstGeom>
        </p:spPr>
      </p:pic>
      <p:sp>
        <p:nvSpPr>
          <p:cNvPr id="2" name="TextBox 2">
            <a:extLst>
              <a:ext uri="{FF2B5EF4-FFF2-40B4-BE49-F238E27FC236}">
                <a16:creationId xmlns:a16="http://schemas.microsoft.com/office/drawing/2014/main" id="{12195353-7E91-2AC5-57ED-F6F639569A03}"/>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So David told him, “Look, tomorrow is the New Moon, and I am supposed to dine with the king. Instead, let me go and hide in the field until the third evening from now.</a:t>
            </a:r>
            <a:endParaRPr lang="en-ZA" dirty="0"/>
          </a:p>
        </p:txBody>
      </p:sp>
      <p:sp>
        <p:nvSpPr>
          <p:cNvPr id="3" name="TextBox 2">
            <a:extLst>
              <a:ext uri="{FF2B5EF4-FFF2-40B4-BE49-F238E27FC236}">
                <a16:creationId xmlns:a16="http://schemas.microsoft.com/office/drawing/2014/main" id="{BF75B858-F1D5-35BB-2B82-534E99968670}"/>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5 दाऊद ने योनातान से कहा, “सुन कल नया चाँद होगा, और मुझे उचित है कि राजा के साथ बैठकर भोजन करूँ; परन्तु तू मुझे विदा कर, और मैं परसों साँझ तक मैदान में छिपा रहूँगा।</a:t>
            </a:r>
            <a:endParaRPr lang="en-IN" sz="4400" dirty="0"/>
          </a:p>
        </p:txBody>
      </p:sp>
      <p:pic>
        <p:nvPicPr>
          <p:cNvPr id="11" name="Audio 10">
            <a:hlinkClick r:id="" action="ppaction://media"/>
            <a:extLst>
              <a:ext uri="{FF2B5EF4-FFF2-40B4-BE49-F238E27FC236}">
                <a16:creationId xmlns:a16="http://schemas.microsoft.com/office/drawing/2014/main" id="{E6E8AD9E-CA83-4D97-22E5-DF97AA93BB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335"/>
    </mc:Choice>
    <mc:Fallback xmlns="">
      <p:transition spd="slow" advTm="1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9575ECB-DE2A-4A9E-AB01-60313986AB4B}"/>
              </a:ext>
            </a:extLst>
          </p:cNvPr>
          <p:cNvPicPr>
            <a:picLocks noChangeAspect="1"/>
          </p:cNvPicPr>
          <p:nvPr/>
        </p:nvPicPr>
        <p:blipFill>
          <a:blip r:embed="rId2"/>
          <a:stretch>
            <a:fillRect/>
          </a:stretch>
        </p:blipFill>
        <p:spPr>
          <a:xfrm>
            <a:off x="0" y="0"/>
            <a:ext cx="13716000" cy="6858000"/>
          </a:xfrm>
          <a:prstGeom prst="rect">
            <a:avLst/>
          </a:prstGeom>
        </p:spPr>
      </p:pic>
      <p:sp>
        <p:nvSpPr>
          <p:cNvPr id="2" name="TextBox 2">
            <a:extLst>
              <a:ext uri="{FF2B5EF4-FFF2-40B4-BE49-F238E27FC236}">
                <a16:creationId xmlns:a16="http://schemas.microsoft.com/office/drawing/2014/main" id="{6373AEE7-A759-E4C7-4884-9FD46B013A70}"/>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4634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and Jonathan said, “By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I will sound out my father by this time tomorrow or the next day. If he is favorable toward you, will I not send for you and tell you?</a:t>
            </a:r>
            <a:endParaRPr lang="en-ZA" dirty="0"/>
          </a:p>
        </p:txBody>
      </p:sp>
      <p:sp>
        <p:nvSpPr>
          <p:cNvPr id="3" name="TextBox 2">
            <a:extLst>
              <a:ext uri="{FF2B5EF4-FFF2-40B4-BE49-F238E27FC236}">
                <a16:creationId xmlns:a16="http://schemas.microsoft.com/office/drawing/2014/main" id="{89A4E139-A282-F2B0-E9AF-A6DFC96B8F69}"/>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तब योनातान दाऊद से कहने लगा, “इस्राएल के परमेश्वर यहोवा की शपथ, जब मैं कल या परसों इसी समय अपने पिता का भेद पाऊँ, तब यदि दाऊद की भलाई देखूँ, तो क्या मैं उसी समय तेरे पास दूत भेजकर तुझे न बताऊँगा?</a:t>
            </a:r>
            <a:endParaRPr lang="en-IN" sz="3600" dirty="0"/>
          </a:p>
        </p:txBody>
      </p:sp>
      <p:pic>
        <p:nvPicPr>
          <p:cNvPr id="32" name="Audio 31">
            <a:hlinkClick r:id="" action="ppaction://media"/>
            <a:extLst>
              <a:ext uri="{FF2B5EF4-FFF2-40B4-BE49-F238E27FC236}">
                <a16:creationId xmlns:a16="http://schemas.microsoft.com/office/drawing/2014/main" id="{4DEA2AD0-6C45-A3CA-9520-56FDF0B4F9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58764090"/>
      </p:ext>
    </p:extLst>
  </p:cSld>
  <p:clrMapOvr>
    <a:masterClrMapping/>
  </p:clrMapOvr>
  <mc:AlternateContent xmlns:mc="http://schemas.openxmlformats.org/markup-compatibility/2006" xmlns:p14="http://schemas.microsoft.com/office/powerpoint/2010/main">
    <mc:Choice Requires="p14">
      <p:transition spd="slow" p14:dur="2000" advTm="18679"/>
    </mc:Choice>
    <mc:Fallback xmlns="">
      <p:transition spd="slow" advTm="1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ECD58E-572E-4DB7-8C03-3593CDDB3927}"/>
              </a:ext>
            </a:extLst>
          </p:cNvPr>
          <p:cNvPicPr>
            <a:picLocks noChangeAspect="1"/>
          </p:cNvPicPr>
          <p:nvPr/>
        </p:nvPicPr>
        <p:blipFill>
          <a:blip r:embed="rId2"/>
          <a:stretch>
            <a:fillRect/>
          </a:stretch>
        </p:blipFill>
        <p:spPr>
          <a:xfrm>
            <a:off x="-34816" y="-200780"/>
            <a:ext cx="12226816" cy="7058780"/>
          </a:xfrm>
          <a:prstGeom prst="rect">
            <a:avLst/>
          </a:prstGeom>
        </p:spPr>
      </p:pic>
      <p:sp>
        <p:nvSpPr>
          <p:cNvPr id="2" name="TextBox 2">
            <a:extLst>
              <a:ext uri="{FF2B5EF4-FFF2-40B4-BE49-F238E27FC236}">
                <a16:creationId xmlns:a16="http://schemas.microsoft.com/office/drawing/2014/main" id="{4025E804-BEAE-4DC5-F1F6-8B97989C9A32}"/>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0086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20</a:t>
            </a:r>
            <a:r>
              <a:rPr lang="en-US" sz="4400" b="0" i="0" dirty="0">
                <a:solidFill>
                  <a:srgbClr val="121212"/>
                </a:solidFill>
                <a:effectLst/>
                <a:latin typeface="Inter" panose="020B0502030000000004" pitchFamily="34" charset="0"/>
              </a:rPr>
              <a:t>I will shoot three arrows to the side of it, as if I were aiming at a target. </a:t>
            </a:r>
            <a:r>
              <a:rPr lang="en-US" sz="4400" b="0" i="0" dirty="0">
                <a:solidFill>
                  <a:srgbClr val="777A7B"/>
                </a:solidFill>
                <a:effectLst/>
                <a:latin typeface="Inter" panose="020B0502030000000004" pitchFamily="34" charset="0"/>
              </a:rPr>
              <a:t>21</a:t>
            </a:r>
            <a:r>
              <a:rPr lang="en-US" sz="4400" b="0" i="0" dirty="0">
                <a:solidFill>
                  <a:srgbClr val="121212"/>
                </a:solidFill>
                <a:effectLst/>
                <a:latin typeface="Inter" panose="020B0502030000000004" pitchFamily="34" charset="0"/>
              </a:rPr>
              <a:t>Then I will send a boy and say, ‘Go, find the arrows!’</a:t>
            </a:r>
            <a:endParaRPr lang="en-ZA" sz="4800" dirty="0"/>
          </a:p>
        </p:txBody>
      </p:sp>
      <p:sp>
        <p:nvSpPr>
          <p:cNvPr id="2" name="TextBox 1">
            <a:extLst>
              <a:ext uri="{FF2B5EF4-FFF2-40B4-BE49-F238E27FC236}">
                <a16:creationId xmlns:a16="http://schemas.microsoft.com/office/drawing/2014/main" id="{161756B9-8122-9187-491C-1458565A6431}"/>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तब मैं उसकी ओर, मानो अपने किसी ठहराए हुए चिन्ह पर तीन तीर चलाऊँगा। 21 फिर मैं अपने टहलुए लड़के को यह कहकर भेजूँगा, कि जाकर तीरों को ढूँढ़ ले आ।</a:t>
            </a:r>
            <a:endParaRPr lang="en-IN" sz="3600" dirty="0"/>
          </a:p>
        </p:txBody>
      </p:sp>
      <p:pic>
        <p:nvPicPr>
          <p:cNvPr id="9" name="Audio 8">
            <a:hlinkClick r:id="" action="ppaction://media"/>
            <a:extLst>
              <a:ext uri="{FF2B5EF4-FFF2-40B4-BE49-F238E27FC236}">
                <a16:creationId xmlns:a16="http://schemas.microsoft.com/office/drawing/2014/main" id="{8D302233-FBFA-638C-C50C-962A177257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458696"/>
      </p:ext>
    </p:extLst>
  </p:cSld>
  <p:clrMapOvr>
    <a:masterClrMapping/>
  </p:clrMapOvr>
  <mc:AlternateContent xmlns:mc="http://schemas.openxmlformats.org/markup-compatibility/2006" xmlns:p14="http://schemas.microsoft.com/office/powerpoint/2010/main">
    <mc:Choice Requires="p14">
      <p:transition spd="slow" p14:dur="2000" advTm="14454"/>
    </mc:Choice>
    <mc:Fallback xmlns="">
      <p:transition spd="slow" advTm="1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FBBDAB8-19FF-4B6A-AF7A-DEE3E9D96FB9}"/>
              </a:ext>
            </a:extLst>
          </p:cNvPr>
          <p:cNvPicPr>
            <a:picLocks noChangeAspect="1"/>
          </p:cNvPicPr>
          <p:nvPr/>
        </p:nvPicPr>
        <p:blipFill>
          <a:blip r:embed="rId2"/>
          <a:stretch>
            <a:fillRect/>
          </a:stretch>
        </p:blipFill>
        <p:spPr>
          <a:xfrm>
            <a:off x="0" y="0"/>
            <a:ext cx="13652584" cy="6858000"/>
          </a:xfrm>
          <a:prstGeom prst="rect">
            <a:avLst/>
          </a:prstGeom>
        </p:spPr>
      </p:pic>
      <p:sp>
        <p:nvSpPr>
          <p:cNvPr id="2" name="TextBox 2">
            <a:extLst>
              <a:ext uri="{FF2B5EF4-FFF2-40B4-BE49-F238E27FC236}">
                <a16:creationId xmlns:a16="http://schemas.microsoft.com/office/drawing/2014/main" id="{BFD28391-57A9-192F-78A7-D16D8AEBF5AC}"/>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5236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…Now, if I expressly say to him, ‘Look, the arrows are on this side of you; bring them,’ then come, because as surely as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lives, it is safe for you and there is no danger.</a:t>
            </a:r>
            <a:endParaRPr lang="en-ZA" dirty="0"/>
          </a:p>
        </p:txBody>
      </p:sp>
      <p:sp>
        <p:nvSpPr>
          <p:cNvPr id="3" name="TextBox 2">
            <a:extLst>
              <a:ext uri="{FF2B5EF4-FFF2-40B4-BE49-F238E27FC236}">
                <a16:creationId xmlns:a16="http://schemas.microsoft.com/office/drawing/2014/main" id="{2359EA5B-28A0-5465-999E-0D779370009B}"/>
              </a:ext>
            </a:extLst>
          </p:cNvPr>
          <p:cNvSpPr txBox="1"/>
          <p:nvPr/>
        </p:nvSpPr>
        <p:spPr>
          <a:xfrm>
            <a:off x="6096000" y="166256"/>
            <a:ext cx="6096000" cy="6558101"/>
          </a:xfrm>
          <a:prstGeom prst="rect">
            <a:avLst/>
          </a:prstGeom>
          <a:noFill/>
        </p:spPr>
        <p:txBody>
          <a:bodyPr wrap="square" rtlCol="0">
            <a:noAutofit/>
          </a:bodyPr>
          <a:lstStyle/>
          <a:p>
            <a:r>
              <a:rPr lang="en-US" sz="4000" b="0" i="0" dirty="0">
                <a:solidFill>
                  <a:srgbClr val="121212"/>
                </a:solidFill>
                <a:effectLst/>
                <a:latin typeface="Open Sans" panose="020B0606030504020204" pitchFamily="34" charset="0"/>
              </a:rPr>
              <a:t>…</a:t>
            </a:r>
            <a:r>
              <a:rPr lang="hi-IN" sz="4000" b="0" i="0" dirty="0">
                <a:solidFill>
                  <a:srgbClr val="121212"/>
                </a:solidFill>
                <a:effectLst/>
                <a:latin typeface="Open Sans" panose="020B0606030504020204" pitchFamily="34" charset="0"/>
              </a:rPr>
              <a:t>यदि मैं उस लड़के से साफ-साफ कहूँ, ‘देख, तीर इधर तेरे इस ओर हैं,’ तू उसे ले आ, तो तू आ जाना क्योंकि यहोवा के जीवन की शपथ, तेरे लिये कुशल को छोड़ और कुछ न होगा।</a:t>
            </a:r>
            <a:endParaRPr lang="en-IN" sz="4000" dirty="0"/>
          </a:p>
        </p:txBody>
      </p:sp>
      <p:pic>
        <p:nvPicPr>
          <p:cNvPr id="13" name="Audio 12">
            <a:hlinkClick r:id="" action="ppaction://media"/>
            <a:extLst>
              <a:ext uri="{FF2B5EF4-FFF2-40B4-BE49-F238E27FC236}">
                <a16:creationId xmlns:a16="http://schemas.microsoft.com/office/drawing/2014/main" id="{59685937-2CE1-D512-406E-43BE43EE5C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67840813"/>
      </p:ext>
    </p:extLst>
  </p:cSld>
  <p:clrMapOvr>
    <a:masterClrMapping/>
  </p:clrMapOvr>
  <mc:AlternateContent xmlns:mc="http://schemas.openxmlformats.org/markup-compatibility/2006" xmlns:p14="http://schemas.microsoft.com/office/powerpoint/2010/main">
    <mc:Choice Requires="p14">
      <p:transition spd="slow" p14:dur="2000" advTm="15174"/>
    </mc:Choice>
    <mc:Fallback xmlns="">
      <p:transition spd="slow" advTm="1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7754203-7763-401A-976B-2D3FD59FECB1}"/>
              </a:ext>
            </a:extLst>
          </p:cNvPr>
          <p:cNvPicPr>
            <a:picLocks noChangeAspect="1"/>
          </p:cNvPicPr>
          <p:nvPr/>
        </p:nvPicPr>
        <p:blipFill>
          <a:blip r:embed="rId2"/>
          <a:stretch>
            <a:fillRect/>
          </a:stretch>
        </p:blipFill>
        <p:spPr>
          <a:xfrm>
            <a:off x="0" y="-323903"/>
            <a:ext cx="12191999" cy="7181903"/>
          </a:xfrm>
          <a:prstGeom prst="rect">
            <a:avLst/>
          </a:prstGeom>
        </p:spPr>
      </p:pic>
      <p:sp>
        <p:nvSpPr>
          <p:cNvPr id="5" name="TextBox 4">
            <a:extLst>
              <a:ext uri="{FF2B5EF4-FFF2-40B4-BE49-F238E27FC236}">
                <a16:creationId xmlns:a16="http://schemas.microsoft.com/office/drawing/2014/main" id="{39CF78DF-BD08-3E66-8DA0-C88DFBA0A697}"/>
              </a:ext>
            </a:extLst>
          </p:cNvPr>
          <p:cNvSpPr txBox="1"/>
          <p:nvPr/>
        </p:nvSpPr>
        <p:spPr>
          <a:xfrm>
            <a:off x="572344" y="4226101"/>
            <a:ext cx="7930930" cy="1448044"/>
          </a:xfrm>
          <a:prstGeom prst="rect">
            <a:avLst/>
          </a:prstGeom>
          <a:noFill/>
        </p:spPr>
        <p:txBody>
          <a:bodyPr wrap="square" rtlCol="0">
            <a:noAutofit/>
          </a:bodyPr>
          <a:lstStyle/>
          <a:p>
            <a:r>
              <a:rPr lang="hi-IN" sz="4400" b="0" i="0" u="none" strike="noStrike" baseline="0" dirty="0">
                <a:solidFill>
                  <a:schemeClr val="bg1"/>
                </a:solidFill>
                <a:latin typeface="TimesNewRomanPSMT"/>
              </a:rPr>
              <a:t>दाऊद और जोनाथन</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1 शमूएल 18:1-4; 19:1-7; 20:1-34</a:t>
            </a:r>
            <a:endParaRPr lang="en-ZA" sz="4400" dirty="0">
              <a:solidFill>
                <a:schemeClr val="bg1"/>
              </a:solidFill>
            </a:endParaRPr>
          </a:p>
        </p:txBody>
      </p:sp>
      <p:sp>
        <p:nvSpPr>
          <p:cNvPr id="8" name="TextBox 7">
            <a:extLst>
              <a:ext uri="{FF2B5EF4-FFF2-40B4-BE49-F238E27FC236}">
                <a16:creationId xmlns:a16="http://schemas.microsoft.com/office/drawing/2014/main" id="{5CD7F4C5-78AE-0A66-DD4B-16D8211C036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359206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A0238D0-9AF2-49EE-BC1F-5E4BE3D6052D}"/>
              </a:ext>
            </a:extLst>
          </p:cNvPr>
          <p:cNvPicPr>
            <a:picLocks noChangeAspect="1"/>
          </p:cNvPicPr>
          <p:nvPr/>
        </p:nvPicPr>
        <p:blipFill>
          <a:blip r:embed="rId2"/>
          <a:stretch>
            <a:fillRect/>
          </a:stretch>
        </p:blipFill>
        <p:spPr>
          <a:xfrm>
            <a:off x="0" y="0"/>
            <a:ext cx="14343343" cy="6858000"/>
          </a:xfrm>
          <a:prstGeom prst="rect">
            <a:avLst/>
          </a:prstGeom>
        </p:spPr>
      </p:pic>
      <p:sp>
        <p:nvSpPr>
          <p:cNvPr id="2" name="TextBox 2">
            <a:extLst>
              <a:ext uri="{FF2B5EF4-FFF2-40B4-BE49-F238E27FC236}">
                <a16:creationId xmlns:a16="http://schemas.microsoft.com/office/drawing/2014/main" id="{5687D738-F531-7908-8F47-AF66D738CF53}"/>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87544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22</a:t>
            </a:r>
            <a:r>
              <a:rPr lang="en-US" sz="4400" b="0" i="0">
                <a:solidFill>
                  <a:srgbClr val="121212"/>
                </a:solidFill>
                <a:effectLst/>
                <a:latin typeface="Inter" panose="020B0502030000000004" pitchFamily="34" charset="0"/>
              </a:rPr>
              <a:t>But if I say to the young man, ‘Look, the arrows are beyond you,’ then you must go, for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has sent you away.</a:t>
            </a:r>
            <a:endParaRPr lang="en-ZA" dirty="0"/>
          </a:p>
        </p:txBody>
      </p:sp>
      <p:sp>
        <p:nvSpPr>
          <p:cNvPr id="3" name="TextBox 2">
            <a:extLst>
              <a:ext uri="{FF2B5EF4-FFF2-40B4-BE49-F238E27FC236}">
                <a16:creationId xmlns:a16="http://schemas.microsoft.com/office/drawing/2014/main" id="{A2D997D5-563F-54CB-0973-479CE2C961EB}"/>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22 परन्तु यदि मैं लड़के से यह कहूँ, ‘सुन, तीर उधर तेरे उस ओर हैं,’ तो तू चले जाना, क्योंकि यहोवा ने तुझे विदा किया है।</a:t>
            </a:r>
            <a:endParaRPr lang="en-IN" sz="4400" dirty="0"/>
          </a:p>
        </p:txBody>
      </p:sp>
      <p:pic>
        <p:nvPicPr>
          <p:cNvPr id="8" name="Audio 7">
            <a:hlinkClick r:id="" action="ppaction://media"/>
            <a:extLst>
              <a:ext uri="{FF2B5EF4-FFF2-40B4-BE49-F238E27FC236}">
                <a16:creationId xmlns:a16="http://schemas.microsoft.com/office/drawing/2014/main" id="{14828E43-01A3-204B-A5B5-C2ADA142D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569128"/>
      </p:ext>
    </p:extLst>
  </p:cSld>
  <p:clrMapOvr>
    <a:masterClrMapping/>
  </p:clrMapOvr>
  <mc:AlternateContent xmlns:mc="http://schemas.openxmlformats.org/markup-compatibility/2006" xmlns:p14="http://schemas.microsoft.com/office/powerpoint/2010/main">
    <mc:Choice Requires="p14">
      <p:transition spd="slow" p14:dur="2000" advTm="10780"/>
    </mc:Choice>
    <mc:Fallback xmlns="">
      <p:transition spd="slow" advTm="1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8384F7-CE90-4B73-A385-4AF43D478474}"/>
              </a:ext>
            </a:extLst>
          </p:cNvPr>
          <p:cNvPicPr>
            <a:picLocks noChangeAspect="1"/>
          </p:cNvPicPr>
          <p:nvPr/>
        </p:nvPicPr>
        <p:blipFill>
          <a:blip r:embed="rId2"/>
          <a:stretch>
            <a:fillRect/>
          </a:stretch>
        </p:blipFill>
        <p:spPr>
          <a:xfrm>
            <a:off x="-935049" y="0"/>
            <a:ext cx="13127050" cy="6858000"/>
          </a:xfrm>
          <a:prstGeom prst="rect">
            <a:avLst/>
          </a:prstGeom>
        </p:spPr>
      </p:pic>
      <p:sp>
        <p:nvSpPr>
          <p:cNvPr id="2" name="TextBox 2">
            <a:extLst>
              <a:ext uri="{FF2B5EF4-FFF2-40B4-BE49-F238E27FC236}">
                <a16:creationId xmlns:a16="http://schemas.microsoft.com/office/drawing/2014/main" id="{D3B94BF0-5FAF-6E9F-41CE-21FDA0F6EF3F}"/>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4712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David and Jonathan -1 Samue</a:t>
            </a:r>
            <a:r>
              <a:rPr lang="en-US" sz="5400" dirty="0">
                <a:latin typeface="TimesNewRomanPSMT"/>
              </a:rPr>
              <a:t>l</a:t>
            </a:r>
            <a:r>
              <a:rPr lang="en-US" sz="5400" b="0" i="0" u="none" strike="noStrike" baseline="0" dirty="0">
                <a:latin typeface="TimesNewRomanPSMT"/>
              </a:rPr>
              <a:t> 18:1-4; 19:1-7; 20:1-34</a:t>
            </a:r>
          </a:p>
        </p:txBody>
      </p:sp>
      <p:sp>
        <p:nvSpPr>
          <p:cNvPr id="2" name="TextBox 1">
            <a:extLst>
              <a:ext uri="{FF2B5EF4-FFF2-40B4-BE49-F238E27FC236}">
                <a16:creationId xmlns:a16="http://schemas.microsoft.com/office/drawing/2014/main" id="{A945241B-E068-EC43-FA69-2D75220E5923}"/>
              </a:ext>
            </a:extLst>
          </p:cNvPr>
          <p:cNvSpPr txBox="1"/>
          <p:nvPr/>
        </p:nvSpPr>
        <p:spPr>
          <a:xfrm>
            <a:off x="6096000" y="166256"/>
            <a:ext cx="6096000" cy="6558101"/>
          </a:xfrm>
          <a:prstGeom prst="rect">
            <a:avLst/>
          </a:prstGeom>
          <a:noFill/>
        </p:spPr>
        <p:txBody>
          <a:bodyPr wrap="square" rtlCol="0">
            <a:noAutofit/>
          </a:bodyPr>
          <a:lstStyle/>
          <a:p>
            <a:r>
              <a:rPr lang="hi-IN" sz="4800" dirty="0"/>
              <a:t>दाऊद और जोनाथन –</a:t>
            </a:r>
            <a:endParaRPr lang="en-US" sz="4800" dirty="0"/>
          </a:p>
          <a:p>
            <a:r>
              <a:rPr lang="hi-IN" sz="4800" dirty="0"/>
              <a:t>1 शमूएल 18:1-4; 19:1-7; 20:1-34</a:t>
            </a:r>
            <a:endParaRPr lang="en-IN" sz="4800" dirty="0"/>
          </a:p>
        </p:txBody>
      </p:sp>
      <p:pic>
        <p:nvPicPr>
          <p:cNvPr id="11" name="Audio 10">
            <a:hlinkClick r:id="" action="ppaction://media"/>
            <a:extLst>
              <a:ext uri="{FF2B5EF4-FFF2-40B4-BE49-F238E27FC236}">
                <a16:creationId xmlns:a16="http://schemas.microsoft.com/office/drawing/2014/main" id="{473EDB9D-7C23-BB9C-DD0E-B6BD1A0424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862"/>
    </mc:Choice>
    <mc:Fallback xmlns="">
      <p:transition spd="slow" advTm="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1375A1F-AC75-476E-A1A8-B8B515484263}"/>
              </a:ext>
            </a:extLst>
          </p:cNvPr>
          <p:cNvPicPr>
            <a:picLocks noChangeAspect="1"/>
          </p:cNvPicPr>
          <p:nvPr/>
        </p:nvPicPr>
        <p:blipFill>
          <a:blip r:embed="rId2"/>
          <a:stretch>
            <a:fillRect/>
          </a:stretch>
        </p:blipFill>
        <p:spPr>
          <a:xfrm>
            <a:off x="0" y="-323903"/>
            <a:ext cx="12191999" cy="7181903"/>
          </a:xfrm>
          <a:prstGeom prst="rect">
            <a:avLst/>
          </a:prstGeom>
        </p:spPr>
      </p:pic>
      <p:sp>
        <p:nvSpPr>
          <p:cNvPr id="2" name="TextBox 1">
            <a:extLst>
              <a:ext uri="{FF2B5EF4-FFF2-40B4-BE49-F238E27FC236}">
                <a16:creationId xmlns:a16="http://schemas.microsoft.com/office/drawing/2014/main" id="{9589AEB0-8328-C83F-4AE6-6DD5ABDDAA75}"/>
              </a:ext>
            </a:extLst>
          </p:cNvPr>
          <p:cNvSpPr txBox="1"/>
          <p:nvPr/>
        </p:nvSpPr>
        <p:spPr>
          <a:xfrm>
            <a:off x="572344" y="4226101"/>
            <a:ext cx="7930930" cy="1448044"/>
          </a:xfrm>
          <a:prstGeom prst="rect">
            <a:avLst/>
          </a:prstGeom>
          <a:noFill/>
        </p:spPr>
        <p:txBody>
          <a:bodyPr wrap="square" rtlCol="0">
            <a:noAutofit/>
          </a:bodyPr>
          <a:lstStyle/>
          <a:p>
            <a:r>
              <a:rPr lang="hi-IN" sz="4400" b="0" i="0" u="none" strike="noStrike" baseline="0" dirty="0">
                <a:solidFill>
                  <a:schemeClr val="bg1"/>
                </a:solidFill>
                <a:latin typeface="TimesNewRomanPSMT"/>
              </a:rPr>
              <a:t>दाऊद और जोनाथन</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1 शमूएल 18:1-4; 19:1-7; 20:1-34</a:t>
            </a:r>
            <a:endParaRPr lang="en-ZA" sz="44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Saul had a son named Jonathan.18:1… Jonathan and David became close friends. …</a:t>
            </a:r>
            <a:endParaRPr lang="en-ZA" dirty="0"/>
          </a:p>
        </p:txBody>
      </p:sp>
      <p:sp>
        <p:nvSpPr>
          <p:cNvPr id="2" name="TextBox 1">
            <a:extLst>
              <a:ext uri="{FF2B5EF4-FFF2-40B4-BE49-F238E27FC236}">
                <a16:creationId xmlns:a16="http://schemas.microsoft.com/office/drawing/2014/main" id="{6DCC369E-DC0B-EA32-2EA9-41A32B944677}"/>
              </a:ext>
            </a:extLst>
          </p:cNvPr>
          <p:cNvSpPr txBox="1"/>
          <p:nvPr/>
        </p:nvSpPr>
        <p:spPr>
          <a:xfrm>
            <a:off x="6096000" y="166256"/>
            <a:ext cx="6096000" cy="6558101"/>
          </a:xfrm>
          <a:prstGeom prst="rect">
            <a:avLst/>
          </a:prstGeom>
          <a:noFill/>
        </p:spPr>
        <p:txBody>
          <a:bodyPr wrap="square" rtlCol="0">
            <a:noAutofit/>
          </a:bodyPr>
          <a:lstStyle/>
          <a:p>
            <a:r>
              <a:rPr lang="hi-IN" sz="4400"/>
              <a:t>शाऊल का योनातान नाम का एक पुत्र था।18:1… जोनाथन और दाऊद घनिष्ठ मित्र बन गए। …</a:t>
            </a:r>
            <a:endParaRPr lang="en-IN" sz="4400" dirty="0"/>
          </a:p>
        </p:txBody>
      </p:sp>
      <p:pic>
        <p:nvPicPr>
          <p:cNvPr id="6" name="Audio 5">
            <a:hlinkClick r:id="" action="ppaction://media"/>
            <a:extLst>
              <a:ext uri="{FF2B5EF4-FFF2-40B4-BE49-F238E27FC236}">
                <a16:creationId xmlns:a16="http://schemas.microsoft.com/office/drawing/2014/main" id="{17C6ACEB-266D-D115-886C-6BFF176958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9494"/>
    </mc:Choice>
    <mc:Fallback xmlns="">
      <p:transition spd="slow" advTm="9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A37DED3-211D-4408-9680-2F3ECC7FD05A}"/>
              </a:ext>
            </a:extLst>
          </p:cNvPr>
          <p:cNvPicPr>
            <a:picLocks noChangeAspect="1"/>
          </p:cNvPicPr>
          <p:nvPr/>
        </p:nvPicPr>
        <p:blipFill>
          <a:blip r:embed="rId2"/>
          <a:stretch>
            <a:fillRect/>
          </a:stretch>
        </p:blipFill>
        <p:spPr>
          <a:xfrm>
            <a:off x="0" y="-83866"/>
            <a:ext cx="12293600" cy="6941866"/>
          </a:xfrm>
          <a:prstGeom prst="rect">
            <a:avLst/>
          </a:prstGeom>
        </p:spPr>
      </p:pic>
      <p:sp>
        <p:nvSpPr>
          <p:cNvPr id="2" name="TextBox 2">
            <a:extLst>
              <a:ext uri="{FF2B5EF4-FFF2-40B4-BE49-F238E27FC236}">
                <a16:creationId xmlns:a16="http://schemas.microsoft.com/office/drawing/2014/main" id="{94462F41-D0A9-E065-1D5D-2F11AB9F03E4}"/>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a:solidFill>
                  <a:srgbClr val="777A7B"/>
                </a:solidFill>
                <a:effectLst/>
                <a:latin typeface="Inter" panose="020B0502030000000004" pitchFamily="34" charset="0"/>
              </a:rPr>
              <a:t>1</a:t>
            </a:r>
            <a:r>
              <a:rPr lang="en-US" sz="4800" b="0" i="0">
                <a:solidFill>
                  <a:srgbClr val="121212"/>
                </a:solidFill>
                <a:effectLst/>
                <a:latin typeface="Inter" panose="020B0502030000000004" pitchFamily="34" charset="0"/>
              </a:rPr>
              <a:t>Then Saul ordered his son Jonathan and all his servants to kill David.</a:t>
            </a:r>
          </a:p>
          <a:p>
            <a:pPr algn="l"/>
            <a:r>
              <a:rPr lang="en-US" sz="4800" b="0" i="0">
                <a:solidFill>
                  <a:srgbClr val="121212"/>
                </a:solidFill>
                <a:effectLst/>
                <a:latin typeface="Inter" panose="020B0502030000000004" pitchFamily="34" charset="0"/>
              </a:rPr>
              <a:t>But Jonathan delighted greatly in David,</a:t>
            </a:r>
          </a:p>
        </p:txBody>
      </p:sp>
      <p:sp>
        <p:nvSpPr>
          <p:cNvPr id="3" name="TextBox 2">
            <a:extLst>
              <a:ext uri="{FF2B5EF4-FFF2-40B4-BE49-F238E27FC236}">
                <a16:creationId xmlns:a16="http://schemas.microsoft.com/office/drawing/2014/main" id="{8E3C379B-6A47-2122-62F9-D31A8D63FACA}"/>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en-US" sz="4000" b="0" i="0" dirty="0">
                <a:solidFill>
                  <a:srgbClr val="777A7B"/>
                </a:solidFill>
                <a:effectLst/>
                <a:latin typeface="Open Sans" panose="020B0606030504020204" pitchFamily="34" charset="0"/>
              </a:rPr>
              <a:t>9:1</a:t>
            </a:r>
            <a:r>
              <a:rPr lang="hi-IN" sz="4000" b="0" i="0" dirty="0">
                <a:solidFill>
                  <a:srgbClr val="121212"/>
                </a:solidFill>
                <a:effectLst/>
                <a:latin typeface="Open Sans" panose="020B0606030504020204" pitchFamily="34" charset="0"/>
              </a:rPr>
              <a:t> शाऊल ने अपने पुत्र योनातान और अपने सब कर्मचारियों से दाऊद को मार डालने की चर्चा की। परन्तु शाऊल का पुत्र योनातान दाऊद से बहुत प्रसन्न था।</a:t>
            </a:r>
            <a:endParaRPr lang="en-IN" sz="4000" dirty="0"/>
          </a:p>
        </p:txBody>
      </p:sp>
      <p:pic>
        <p:nvPicPr>
          <p:cNvPr id="31" name="Audio 30">
            <a:hlinkClick r:id="" action="ppaction://media"/>
            <a:extLst>
              <a:ext uri="{FF2B5EF4-FFF2-40B4-BE49-F238E27FC236}">
                <a16:creationId xmlns:a16="http://schemas.microsoft.com/office/drawing/2014/main" id="{6130BA95-5588-5D23-ED99-AA322B0EF0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5221"/>
    </mc:Choice>
    <mc:Fallback xmlns="">
      <p:transition spd="slow" advTm="1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1F66EF-12BF-412A-864E-31ED7CCC6AF5}"/>
              </a:ext>
            </a:extLst>
          </p:cNvPr>
          <p:cNvPicPr>
            <a:picLocks noChangeAspect="1"/>
          </p:cNvPicPr>
          <p:nvPr/>
        </p:nvPicPr>
        <p:blipFill>
          <a:blip r:embed="rId2"/>
          <a:stretch>
            <a:fillRect/>
          </a:stretch>
        </p:blipFill>
        <p:spPr>
          <a:xfrm>
            <a:off x="0" y="-838035"/>
            <a:ext cx="12192000" cy="7696035"/>
          </a:xfrm>
          <a:prstGeom prst="rect">
            <a:avLst/>
          </a:prstGeom>
        </p:spPr>
      </p:pic>
      <p:sp>
        <p:nvSpPr>
          <p:cNvPr id="2" name="TextBox 2">
            <a:extLst>
              <a:ext uri="{FF2B5EF4-FFF2-40B4-BE49-F238E27FC236}">
                <a16:creationId xmlns:a16="http://schemas.microsoft.com/office/drawing/2014/main" id="{8723E83D-0032-BE61-5C1F-1526DE75FD88}"/>
              </a:ext>
            </a:extLst>
          </p:cNvPr>
          <p:cNvSpPr txBox="1"/>
          <p:nvPr/>
        </p:nvSpPr>
        <p:spPr>
          <a:xfrm>
            <a:off x="305152" y="327426"/>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Then David fled from Naioth in Ramah. He came to Jonathan and asked, “What have I done? What is my iniquity? How have I sinned against your father, that he wants to take my life?”</a:t>
            </a:r>
            <a:endParaRPr lang="en-ZA" dirty="0"/>
          </a:p>
        </p:txBody>
      </p:sp>
      <p:sp>
        <p:nvSpPr>
          <p:cNvPr id="3" name="TextBox 2">
            <a:extLst>
              <a:ext uri="{FF2B5EF4-FFF2-40B4-BE49-F238E27FC236}">
                <a16:creationId xmlns:a16="http://schemas.microsoft.com/office/drawing/2014/main" id="{2FD61AE5-6B44-348F-C116-D727B200768A}"/>
              </a:ext>
            </a:extLst>
          </p:cNvPr>
          <p:cNvSpPr txBox="1"/>
          <p:nvPr/>
        </p:nvSpPr>
        <p:spPr>
          <a:xfrm>
            <a:off x="6096000" y="166256"/>
            <a:ext cx="6096000" cy="6558101"/>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20:</a:t>
            </a:r>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 फिर दाऊद रामाह के नबायोत से भागा, और योनातान के पास जाकर कहने लगा, “मैंने क्या किया है? मुझसे क्या पाप हुआ? मैंने तेरे पिता की दृष्टि में ऐसा कौन सा अपराध किया है, कि वह मेरे प्राण की खोज में रहता है?”</a:t>
            </a:r>
            <a:endParaRPr lang="en-IN" sz="4000" dirty="0"/>
          </a:p>
        </p:txBody>
      </p:sp>
      <p:pic>
        <p:nvPicPr>
          <p:cNvPr id="18" name="Audio 17">
            <a:hlinkClick r:id="" action="ppaction://media"/>
            <a:extLst>
              <a:ext uri="{FF2B5EF4-FFF2-40B4-BE49-F238E27FC236}">
                <a16:creationId xmlns:a16="http://schemas.microsoft.com/office/drawing/2014/main" id="{E33427F2-6134-23E2-4B8D-B9F16D002A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9659"/>
    </mc:Choice>
    <mc:Fallback xmlns="">
      <p:transition spd="slow" advTm="19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988</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56</cp:revision>
  <dcterms:created xsi:type="dcterms:W3CDTF">2021-07-20T09:23:46Z</dcterms:created>
  <dcterms:modified xsi:type="dcterms:W3CDTF">2024-07-29T11:22:05Z</dcterms:modified>
</cp:coreProperties>
</file>