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497" r:id="rId2"/>
    <p:sldId id="499" r:id="rId3"/>
    <p:sldId id="498" r:id="rId4"/>
    <p:sldId id="502" r:id="rId5"/>
    <p:sldId id="468" r:id="rId6"/>
    <p:sldId id="500" r:id="rId7"/>
    <p:sldId id="470" r:id="rId8"/>
    <p:sldId id="471" r:id="rId9"/>
    <p:sldId id="472" r:id="rId10"/>
    <p:sldId id="473" r:id="rId11"/>
    <p:sldId id="474" r:id="rId12"/>
    <p:sldId id="475" r:id="rId13"/>
    <p:sldId id="476" r:id="rId14"/>
    <p:sldId id="477" r:id="rId15"/>
    <p:sldId id="478" r:id="rId16"/>
    <p:sldId id="479" r:id="rId17"/>
    <p:sldId id="480" r:id="rId18"/>
    <p:sldId id="481" r:id="rId19"/>
    <p:sldId id="482" r:id="rId20"/>
    <p:sldId id="504" r:id="rId21"/>
    <p:sldId id="503" r:id="rId22"/>
    <p:sldId id="483" r:id="rId23"/>
    <p:sldId id="484" r:id="rId24"/>
    <p:sldId id="485" r:id="rId25"/>
    <p:sldId id="486" r:id="rId26"/>
    <p:sldId id="487" r:id="rId27"/>
    <p:sldId id="488" r:id="rId28"/>
    <p:sldId id="489" r:id="rId29"/>
    <p:sldId id="490" r:id="rId30"/>
    <p:sldId id="491" r:id="rId31"/>
    <p:sldId id="492" r:id="rId32"/>
    <p:sldId id="493" r:id="rId33"/>
    <p:sldId id="494" r:id="rId34"/>
    <p:sldId id="501" r:id="rId35"/>
    <p:sldId id="505" r:id="rId36"/>
    <p:sldId id="50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AC9916-9EB5-427C-A5AC-1270584CB9C8}" v="112" dt="2023-09-27T05:55:14.6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13" autoAdjust="0"/>
    <p:restoredTop sz="94951" autoAdjust="0"/>
  </p:normalViewPr>
  <p:slideViewPr>
    <p:cSldViewPr snapToGrid="0">
      <p:cViewPr varScale="1">
        <p:scale>
          <a:sx n="52" d="100"/>
          <a:sy n="52" d="100"/>
        </p:scale>
        <p:origin x="96" y="11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B30AD5B0-7BF5-42FE-8303-3DAF7A39985B}"/>
    <pc:docChg chg="custSel modSld">
      <pc:chgData name="Alfred Smith" userId="3c60a3631c0db8ad" providerId="LiveId" clId="{B30AD5B0-7BF5-42FE-8303-3DAF7A39985B}" dt="2023-01-20T11:23:32.777" v="61"/>
      <pc:docMkLst>
        <pc:docMk/>
      </pc:docMkLst>
      <pc:sldChg chg="addSp delSp modSp mod modTransition modAnim">
        <pc:chgData name="Alfred Smith" userId="3c60a3631c0db8ad" providerId="LiveId" clId="{B30AD5B0-7BF5-42FE-8303-3DAF7A39985B}" dt="2023-01-20T11:23:12.018" v="46"/>
        <pc:sldMkLst>
          <pc:docMk/>
          <pc:sldMk cId="2620133667" sldId="468"/>
        </pc:sldMkLst>
        <pc:spChg chg="add mod">
          <ac:chgData name="Alfred Smith" userId="3c60a3631c0db8ad" providerId="LiveId" clId="{B30AD5B0-7BF5-42FE-8303-3DAF7A39985B}" dt="2023-01-20T11:23:12.018" v="46"/>
          <ac:spMkLst>
            <pc:docMk/>
            <pc:sldMk cId="2620133667" sldId="468"/>
            <ac:spMk id="3" creationId="{67D7C85E-5EF1-D7B8-401E-94C8570C7BCA}"/>
          </ac:spMkLst>
        </pc:spChg>
        <pc:spChg chg="del">
          <ac:chgData name="Alfred Smith" userId="3c60a3631c0db8ad" providerId="LiveId" clId="{B30AD5B0-7BF5-42FE-8303-3DAF7A39985B}" dt="2023-01-20T11:22:48.089" v="43" actId="478"/>
          <ac:spMkLst>
            <pc:docMk/>
            <pc:sldMk cId="2620133667" sldId="468"/>
            <ac:spMk id="6" creationId="{416C064E-628E-47C0-A712-DB178FE9901E}"/>
          </ac:spMkLst>
        </pc:spChg>
        <pc:picChg chg="del">
          <ac:chgData name="Alfred Smith" userId="3c60a3631c0db8ad" providerId="LiveId" clId="{B30AD5B0-7BF5-42FE-8303-3DAF7A39985B}" dt="2023-01-20T11:22:10.645" v="27"/>
          <ac:picMkLst>
            <pc:docMk/>
            <pc:sldMk cId="2620133667" sldId="468"/>
            <ac:picMk id="2" creationId="{D48799CC-EA66-439F-9316-B53DB7D0DCC0}"/>
          </ac:picMkLst>
        </pc:picChg>
      </pc:sldChg>
      <pc:sldChg chg="addSp delSp modSp mod modTransition modAnim">
        <pc:chgData name="Alfred Smith" userId="3c60a3631c0db8ad" providerId="LiveId" clId="{B30AD5B0-7BF5-42FE-8303-3DAF7A39985B}" dt="2023-01-20T11:23:13.445" v="47"/>
        <pc:sldMkLst>
          <pc:docMk/>
          <pc:sldMk cId="1720565908" sldId="470"/>
        </pc:sldMkLst>
        <pc:spChg chg="add mod">
          <ac:chgData name="Alfred Smith" userId="3c60a3631c0db8ad" providerId="LiveId" clId="{B30AD5B0-7BF5-42FE-8303-3DAF7A39985B}" dt="2023-01-20T11:23:13.445" v="47"/>
          <ac:spMkLst>
            <pc:docMk/>
            <pc:sldMk cId="1720565908" sldId="470"/>
            <ac:spMk id="2" creationId="{A5F634E2-31F8-3F4B-C88F-33AE89C9BBB3}"/>
          </ac:spMkLst>
        </pc:spChg>
        <pc:spChg chg="del">
          <ac:chgData name="Alfred Smith" userId="3c60a3631c0db8ad" providerId="LiveId" clId="{B30AD5B0-7BF5-42FE-8303-3DAF7A39985B}" dt="2023-01-20T11:22:45.815" v="42" actId="478"/>
          <ac:spMkLst>
            <pc:docMk/>
            <pc:sldMk cId="1720565908" sldId="470"/>
            <ac:spMk id="6" creationId="{416C064E-628E-47C0-A712-DB178FE9901E}"/>
          </ac:spMkLst>
        </pc:spChg>
        <pc:picChg chg="del">
          <ac:chgData name="Alfred Smith" userId="3c60a3631c0db8ad" providerId="LiveId" clId="{B30AD5B0-7BF5-42FE-8303-3DAF7A39985B}" dt="2023-01-20T11:22:10.645" v="27"/>
          <ac:picMkLst>
            <pc:docMk/>
            <pc:sldMk cId="1720565908" sldId="470"/>
            <ac:picMk id="13" creationId="{9AF1EF21-0821-4441-A31F-00040B7B587F}"/>
          </ac:picMkLst>
        </pc:picChg>
      </pc:sldChg>
      <pc:sldChg chg="modSp mod modTransition">
        <pc:chgData name="Alfred Smith" userId="3c60a3631c0db8ad" providerId="LiveId" clId="{B30AD5B0-7BF5-42FE-8303-3DAF7A39985B}" dt="2023-01-20T11:22:10.645" v="27"/>
        <pc:sldMkLst>
          <pc:docMk/>
          <pc:sldMk cId="3310509033" sldId="471"/>
        </pc:sldMkLst>
        <pc:spChg chg="mod">
          <ac:chgData name="Alfred Smith" userId="3c60a3631c0db8ad" providerId="LiveId" clId="{B30AD5B0-7BF5-42FE-8303-3DAF7A39985B}" dt="2023-01-20T11:20:54.039" v="10"/>
          <ac:spMkLst>
            <pc:docMk/>
            <pc:sldMk cId="3310509033" sldId="471"/>
            <ac:spMk id="5" creationId="{095C8D72-6C6A-3C9D-C4AC-5182681B92AF}"/>
          </ac:spMkLst>
        </pc:spChg>
      </pc:sldChg>
      <pc:sldChg chg="addSp delSp modSp mod modTransition modAnim">
        <pc:chgData name="Alfred Smith" userId="3c60a3631c0db8ad" providerId="LiveId" clId="{B30AD5B0-7BF5-42FE-8303-3DAF7A39985B}" dt="2023-01-20T11:23:14.631" v="48"/>
        <pc:sldMkLst>
          <pc:docMk/>
          <pc:sldMk cId="771783244" sldId="472"/>
        </pc:sldMkLst>
        <pc:spChg chg="add mod">
          <ac:chgData name="Alfred Smith" userId="3c60a3631c0db8ad" providerId="LiveId" clId="{B30AD5B0-7BF5-42FE-8303-3DAF7A39985B}" dt="2023-01-20T11:23:14.631" v="48"/>
          <ac:spMkLst>
            <pc:docMk/>
            <pc:sldMk cId="771783244" sldId="472"/>
            <ac:spMk id="2" creationId="{5C967F70-D6F7-0468-3D31-9A3BCE3062E3}"/>
          </ac:spMkLst>
        </pc:spChg>
        <pc:spChg chg="del">
          <ac:chgData name="Alfred Smith" userId="3c60a3631c0db8ad" providerId="LiveId" clId="{B30AD5B0-7BF5-42FE-8303-3DAF7A39985B}" dt="2023-01-20T11:22:44.219" v="41" actId="478"/>
          <ac:spMkLst>
            <pc:docMk/>
            <pc:sldMk cId="771783244" sldId="472"/>
            <ac:spMk id="6" creationId="{416C064E-628E-47C0-A712-DB178FE9901E}"/>
          </ac:spMkLst>
        </pc:spChg>
        <pc:picChg chg="del">
          <ac:chgData name="Alfred Smith" userId="3c60a3631c0db8ad" providerId="LiveId" clId="{B30AD5B0-7BF5-42FE-8303-3DAF7A39985B}" dt="2023-01-20T11:22:10.645" v="27"/>
          <ac:picMkLst>
            <pc:docMk/>
            <pc:sldMk cId="771783244" sldId="472"/>
            <ac:picMk id="10" creationId="{7F71C8BF-13F0-4328-8717-C4BF41CED387}"/>
          </ac:picMkLst>
        </pc:picChg>
      </pc:sldChg>
      <pc:sldChg chg="modSp mod modTransition">
        <pc:chgData name="Alfred Smith" userId="3c60a3631c0db8ad" providerId="LiveId" clId="{B30AD5B0-7BF5-42FE-8303-3DAF7A39985B}" dt="2023-01-20T11:22:10.645" v="27"/>
        <pc:sldMkLst>
          <pc:docMk/>
          <pc:sldMk cId="1100223985" sldId="473"/>
        </pc:sldMkLst>
        <pc:spChg chg="mod">
          <ac:chgData name="Alfred Smith" userId="3c60a3631c0db8ad" providerId="LiveId" clId="{B30AD5B0-7BF5-42FE-8303-3DAF7A39985B}" dt="2023-01-20T11:20:58.376" v="11"/>
          <ac:spMkLst>
            <pc:docMk/>
            <pc:sldMk cId="1100223985" sldId="473"/>
            <ac:spMk id="5" creationId="{8699D21A-7904-3C32-14C1-8452606160F6}"/>
          </ac:spMkLst>
        </pc:spChg>
      </pc:sldChg>
      <pc:sldChg chg="addSp delSp modSp mod modTransition modAnim">
        <pc:chgData name="Alfred Smith" userId="3c60a3631c0db8ad" providerId="LiveId" clId="{B30AD5B0-7BF5-42FE-8303-3DAF7A39985B}" dt="2023-01-20T11:23:15.801" v="49"/>
        <pc:sldMkLst>
          <pc:docMk/>
          <pc:sldMk cId="3107224831" sldId="474"/>
        </pc:sldMkLst>
        <pc:spChg chg="add mod">
          <ac:chgData name="Alfred Smith" userId="3c60a3631c0db8ad" providerId="LiveId" clId="{B30AD5B0-7BF5-42FE-8303-3DAF7A39985B}" dt="2023-01-20T11:23:15.801" v="49"/>
          <ac:spMkLst>
            <pc:docMk/>
            <pc:sldMk cId="3107224831" sldId="474"/>
            <ac:spMk id="2" creationId="{991A1F24-462E-9565-B8A2-74A6AE644F9F}"/>
          </ac:spMkLst>
        </pc:spChg>
        <pc:spChg chg="del">
          <ac:chgData name="Alfred Smith" userId="3c60a3631c0db8ad" providerId="LiveId" clId="{B30AD5B0-7BF5-42FE-8303-3DAF7A39985B}" dt="2023-01-20T11:22:42.646" v="40" actId="478"/>
          <ac:spMkLst>
            <pc:docMk/>
            <pc:sldMk cId="3107224831" sldId="474"/>
            <ac:spMk id="6" creationId="{416C064E-628E-47C0-A712-DB178FE9901E}"/>
          </ac:spMkLst>
        </pc:spChg>
        <pc:picChg chg="del">
          <ac:chgData name="Alfred Smith" userId="3c60a3631c0db8ad" providerId="LiveId" clId="{B30AD5B0-7BF5-42FE-8303-3DAF7A39985B}" dt="2023-01-20T11:22:10.645" v="27"/>
          <ac:picMkLst>
            <pc:docMk/>
            <pc:sldMk cId="3107224831" sldId="474"/>
            <ac:picMk id="8" creationId="{F87DD924-F6CB-4BA6-9A03-7E6FDC4709DB}"/>
          </ac:picMkLst>
        </pc:picChg>
      </pc:sldChg>
      <pc:sldChg chg="modSp mod modTransition">
        <pc:chgData name="Alfred Smith" userId="3c60a3631c0db8ad" providerId="LiveId" clId="{B30AD5B0-7BF5-42FE-8303-3DAF7A39985B}" dt="2023-01-20T11:22:10.645" v="27"/>
        <pc:sldMkLst>
          <pc:docMk/>
          <pc:sldMk cId="549977613" sldId="475"/>
        </pc:sldMkLst>
        <pc:spChg chg="mod">
          <ac:chgData name="Alfred Smith" userId="3c60a3631c0db8ad" providerId="LiveId" clId="{B30AD5B0-7BF5-42FE-8303-3DAF7A39985B}" dt="2023-01-20T11:21:02.171" v="12"/>
          <ac:spMkLst>
            <pc:docMk/>
            <pc:sldMk cId="549977613" sldId="475"/>
            <ac:spMk id="5" creationId="{0B67F408-184B-4F9D-455E-B7F7C69DA5BB}"/>
          </ac:spMkLst>
        </pc:spChg>
      </pc:sldChg>
      <pc:sldChg chg="addSp delSp modSp mod modTransition modAnim">
        <pc:chgData name="Alfred Smith" userId="3c60a3631c0db8ad" providerId="LiveId" clId="{B30AD5B0-7BF5-42FE-8303-3DAF7A39985B}" dt="2023-01-20T11:23:17.037" v="50"/>
        <pc:sldMkLst>
          <pc:docMk/>
          <pc:sldMk cId="2216205200" sldId="476"/>
        </pc:sldMkLst>
        <pc:spChg chg="add mod">
          <ac:chgData name="Alfred Smith" userId="3c60a3631c0db8ad" providerId="LiveId" clId="{B30AD5B0-7BF5-42FE-8303-3DAF7A39985B}" dt="2023-01-20T11:23:17.037" v="50"/>
          <ac:spMkLst>
            <pc:docMk/>
            <pc:sldMk cId="2216205200" sldId="476"/>
            <ac:spMk id="2" creationId="{D36A9494-FED1-6DE0-5566-A041EAD94947}"/>
          </ac:spMkLst>
        </pc:spChg>
        <pc:spChg chg="del">
          <ac:chgData name="Alfred Smith" userId="3c60a3631c0db8ad" providerId="LiveId" clId="{B30AD5B0-7BF5-42FE-8303-3DAF7A39985B}" dt="2023-01-20T11:22:40.669" v="39" actId="478"/>
          <ac:spMkLst>
            <pc:docMk/>
            <pc:sldMk cId="2216205200" sldId="476"/>
            <ac:spMk id="6" creationId="{416C064E-628E-47C0-A712-DB178FE9901E}"/>
          </ac:spMkLst>
        </pc:spChg>
        <pc:picChg chg="del">
          <ac:chgData name="Alfred Smith" userId="3c60a3631c0db8ad" providerId="LiveId" clId="{B30AD5B0-7BF5-42FE-8303-3DAF7A39985B}" dt="2023-01-20T11:22:10.645" v="27"/>
          <ac:picMkLst>
            <pc:docMk/>
            <pc:sldMk cId="2216205200" sldId="476"/>
            <ac:picMk id="5" creationId="{1EFE7708-60A4-4848-896C-EE61AE3B412A}"/>
          </ac:picMkLst>
        </pc:picChg>
      </pc:sldChg>
      <pc:sldChg chg="modSp mod modTransition">
        <pc:chgData name="Alfred Smith" userId="3c60a3631c0db8ad" providerId="LiveId" clId="{B30AD5B0-7BF5-42FE-8303-3DAF7A39985B}" dt="2023-01-20T11:22:10.645" v="27"/>
        <pc:sldMkLst>
          <pc:docMk/>
          <pc:sldMk cId="2007918191" sldId="477"/>
        </pc:sldMkLst>
        <pc:spChg chg="mod">
          <ac:chgData name="Alfred Smith" userId="3c60a3631c0db8ad" providerId="LiveId" clId="{B30AD5B0-7BF5-42FE-8303-3DAF7A39985B}" dt="2023-01-20T11:21:05.844" v="13"/>
          <ac:spMkLst>
            <pc:docMk/>
            <pc:sldMk cId="2007918191" sldId="477"/>
            <ac:spMk id="5" creationId="{4BD30DB9-15BB-A020-B2AE-F4389F3F2E2E}"/>
          </ac:spMkLst>
        </pc:spChg>
      </pc:sldChg>
      <pc:sldChg chg="addSp delSp modSp mod modTransition modAnim">
        <pc:chgData name="Alfred Smith" userId="3c60a3631c0db8ad" providerId="LiveId" clId="{B30AD5B0-7BF5-42FE-8303-3DAF7A39985B}" dt="2023-01-20T11:23:18.492" v="51"/>
        <pc:sldMkLst>
          <pc:docMk/>
          <pc:sldMk cId="2021651327" sldId="478"/>
        </pc:sldMkLst>
        <pc:spChg chg="add mod">
          <ac:chgData name="Alfred Smith" userId="3c60a3631c0db8ad" providerId="LiveId" clId="{B30AD5B0-7BF5-42FE-8303-3DAF7A39985B}" dt="2023-01-20T11:23:18.492" v="51"/>
          <ac:spMkLst>
            <pc:docMk/>
            <pc:sldMk cId="2021651327" sldId="478"/>
            <ac:spMk id="2" creationId="{548372AE-EE25-7855-E780-2CDD32F2E837}"/>
          </ac:spMkLst>
        </pc:spChg>
        <pc:spChg chg="del">
          <ac:chgData name="Alfred Smith" userId="3c60a3631c0db8ad" providerId="LiveId" clId="{B30AD5B0-7BF5-42FE-8303-3DAF7A39985B}" dt="2023-01-20T11:22:38.583" v="38" actId="478"/>
          <ac:spMkLst>
            <pc:docMk/>
            <pc:sldMk cId="2021651327" sldId="478"/>
            <ac:spMk id="6" creationId="{416C064E-628E-47C0-A712-DB178FE9901E}"/>
          </ac:spMkLst>
        </pc:spChg>
        <pc:picChg chg="del">
          <ac:chgData name="Alfred Smith" userId="3c60a3631c0db8ad" providerId="LiveId" clId="{B30AD5B0-7BF5-42FE-8303-3DAF7A39985B}" dt="2023-01-20T11:22:10.645" v="27"/>
          <ac:picMkLst>
            <pc:docMk/>
            <pc:sldMk cId="2021651327" sldId="478"/>
            <ac:picMk id="8" creationId="{4510D5CF-040D-40B1-86FA-B4D3A4D0742E}"/>
          </ac:picMkLst>
        </pc:picChg>
      </pc:sldChg>
      <pc:sldChg chg="modSp mod modTransition">
        <pc:chgData name="Alfred Smith" userId="3c60a3631c0db8ad" providerId="LiveId" clId="{B30AD5B0-7BF5-42FE-8303-3DAF7A39985B}" dt="2023-01-20T11:22:10.645" v="27"/>
        <pc:sldMkLst>
          <pc:docMk/>
          <pc:sldMk cId="1187940331" sldId="479"/>
        </pc:sldMkLst>
        <pc:spChg chg="mod">
          <ac:chgData name="Alfred Smith" userId="3c60a3631c0db8ad" providerId="LiveId" clId="{B30AD5B0-7BF5-42FE-8303-3DAF7A39985B}" dt="2023-01-20T11:21:09.669" v="14"/>
          <ac:spMkLst>
            <pc:docMk/>
            <pc:sldMk cId="1187940331" sldId="479"/>
            <ac:spMk id="5" creationId="{858F9786-A9B4-2F80-0C83-F6B6EEA7C448}"/>
          </ac:spMkLst>
        </pc:spChg>
      </pc:sldChg>
      <pc:sldChg chg="addSp delSp modSp mod modTransition modAnim">
        <pc:chgData name="Alfred Smith" userId="3c60a3631c0db8ad" providerId="LiveId" clId="{B30AD5B0-7BF5-42FE-8303-3DAF7A39985B}" dt="2023-01-20T11:23:19.818" v="52"/>
        <pc:sldMkLst>
          <pc:docMk/>
          <pc:sldMk cId="3966814090" sldId="480"/>
        </pc:sldMkLst>
        <pc:spChg chg="add mod">
          <ac:chgData name="Alfred Smith" userId="3c60a3631c0db8ad" providerId="LiveId" clId="{B30AD5B0-7BF5-42FE-8303-3DAF7A39985B}" dt="2023-01-20T11:23:19.818" v="52"/>
          <ac:spMkLst>
            <pc:docMk/>
            <pc:sldMk cId="3966814090" sldId="480"/>
            <ac:spMk id="2" creationId="{BD0F92DD-6595-85D4-818C-E35FA7360A70}"/>
          </ac:spMkLst>
        </pc:spChg>
        <pc:spChg chg="del">
          <ac:chgData name="Alfred Smith" userId="3c60a3631c0db8ad" providerId="LiveId" clId="{B30AD5B0-7BF5-42FE-8303-3DAF7A39985B}" dt="2023-01-20T11:22:36.489" v="37" actId="478"/>
          <ac:spMkLst>
            <pc:docMk/>
            <pc:sldMk cId="3966814090" sldId="480"/>
            <ac:spMk id="6" creationId="{416C064E-628E-47C0-A712-DB178FE9901E}"/>
          </ac:spMkLst>
        </pc:spChg>
        <pc:picChg chg="del">
          <ac:chgData name="Alfred Smith" userId="3c60a3631c0db8ad" providerId="LiveId" clId="{B30AD5B0-7BF5-42FE-8303-3DAF7A39985B}" dt="2023-01-20T11:22:10.645" v="27"/>
          <ac:picMkLst>
            <pc:docMk/>
            <pc:sldMk cId="3966814090" sldId="480"/>
            <ac:picMk id="17" creationId="{880268BC-3E61-425A-9D8A-5B177D88B5E0}"/>
          </ac:picMkLst>
        </pc:picChg>
      </pc:sldChg>
      <pc:sldChg chg="modSp mod modTransition">
        <pc:chgData name="Alfred Smith" userId="3c60a3631c0db8ad" providerId="LiveId" clId="{B30AD5B0-7BF5-42FE-8303-3DAF7A39985B}" dt="2023-01-20T11:22:10.645" v="27"/>
        <pc:sldMkLst>
          <pc:docMk/>
          <pc:sldMk cId="1655952963" sldId="481"/>
        </pc:sldMkLst>
        <pc:spChg chg="mod">
          <ac:chgData name="Alfred Smith" userId="3c60a3631c0db8ad" providerId="LiveId" clId="{B30AD5B0-7BF5-42FE-8303-3DAF7A39985B}" dt="2023-01-20T11:21:13.974" v="17"/>
          <ac:spMkLst>
            <pc:docMk/>
            <pc:sldMk cId="1655952963" sldId="481"/>
            <ac:spMk id="5" creationId="{F3F64B83-54DE-71B1-07B4-17DCA6577F77}"/>
          </ac:spMkLst>
        </pc:spChg>
      </pc:sldChg>
      <pc:sldChg chg="addSp delSp modSp mod modTransition modAnim">
        <pc:chgData name="Alfred Smith" userId="3c60a3631c0db8ad" providerId="LiveId" clId="{B30AD5B0-7BF5-42FE-8303-3DAF7A39985B}" dt="2023-01-20T11:23:21.247" v="53"/>
        <pc:sldMkLst>
          <pc:docMk/>
          <pc:sldMk cId="3929176995" sldId="482"/>
        </pc:sldMkLst>
        <pc:spChg chg="add mod">
          <ac:chgData name="Alfred Smith" userId="3c60a3631c0db8ad" providerId="LiveId" clId="{B30AD5B0-7BF5-42FE-8303-3DAF7A39985B}" dt="2023-01-20T11:23:21.247" v="53"/>
          <ac:spMkLst>
            <pc:docMk/>
            <pc:sldMk cId="3929176995" sldId="482"/>
            <ac:spMk id="2" creationId="{0AE77AE8-DC1F-EE96-1302-EAF3700BC022}"/>
          </ac:spMkLst>
        </pc:spChg>
        <pc:spChg chg="del">
          <ac:chgData name="Alfred Smith" userId="3c60a3631c0db8ad" providerId="LiveId" clId="{B30AD5B0-7BF5-42FE-8303-3DAF7A39985B}" dt="2023-01-20T11:22:34.729" v="36" actId="478"/>
          <ac:spMkLst>
            <pc:docMk/>
            <pc:sldMk cId="3929176995" sldId="482"/>
            <ac:spMk id="6" creationId="{416C064E-628E-47C0-A712-DB178FE9901E}"/>
          </ac:spMkLst>
        </pc:spChg>
        <pc:picChg chg="del">
          <ac:chgData name="Alfred Smith" userId="3c60a3631c0db8ad" providerId="LiveId" clId="{B30AD5B0-7BF5-42FE-8303-3DAF7A39985B}" dt="2023-01-20T11:22:10.645" v="27"/>
          <ac:picMkLst>
            <pc:docMk/>
            <pc:sldMk cId="3929176995" sldId="482"/>
            <ac:picMk id="7" creationId="{ECC4CCF5-911E-415D-9043-D9EE9CA612DA}"/>
          </ac:picMkLst>
        </pc:picChg>
      </pc:sldChg>
      <pc:sldChg chg="modSp mod modTransition">
        <pc:chgData name="Alfred Smith" userId="3c60a3631c0db8ad" providerId="LiveId" clId="{B30AD5B0-7BF5-42FE-8303-3DAF7A39985B}" dt="2023-01-20T11:22:10.645" v="27"/>
        <pc:sldMkLst>
          <pc:docMk/>
          <pc:sldMk cId="3464250200" sldId="483"/>
        </pc:sldMkLst>
        <pc:spChg chg="mod">
          <ac:chgData name="Alfred Smith" userId="3c60a3631c0db8ad" providerId="LiveId" clId="{B30AD5B0-7BF5-42FE-8303-3DAF7A39985B}" dt="2023-01-20T11:21:22.416" v="19"/>
          <ac:spMkLst>
            <pc:docMk/>
            <pc:sldMk cId="3464250200" sldId="483"/>
            <ac:spMk id="5" creationId="{77F93C54-035A-CEA2-F43B-CF30D075B877}"/>
          </ac:spMkLst>
        </pc:spChg>
      </pc:sldChg>
      <pc:sldChg chg="addSp delSp modSp mod modTransition modAnim">
        <pc:chgData name="Alfred Smith" userId="3c60a3631c0db8ad" providerId="LiveId" clId="{B30AD5B0-7BF5-42FE-8303-3DAF7A39985B}" dt="2023-01-20T11:23:24.016" v="55"/>
        <pc:sldMkLst>
          <pc:docMk/>
          <pc:sldMk cId="4179383608" sldId="484"/>
        </pc:sldMkLst>
        <pc:spChg chg="add mod">
          <ac:chgData name="Alfred Smith" userId="3c60a3631c0db8ad" providerId="LiveId" clId="{B30AD5B0-7BF5-42FE-8303-3DAF7A39985B}" dt="2023-01-20T11:23:24.016" v="55"/>
          <ac:spMkLst>
            <pc:docMk/>
            <pc:sldMk cId="4179383608" sldId="484"/>
            <ac:spMk id="2" creationId="{076993AF-C1A9-AE86-70E9-28D241658A2E}"/>
          </ac:spMkLst>
        </pc:spChg>
        <pc:spChg chg="del">
          <ac:chgData name="Alfred Smith" userId="3c60a3631c0db8ad" providerId="LiveId" clId="{B30AD5B0-7BF5-42FE-8303-3DAF7A39985B}" dt="2023-01-20T11:22:30.816" v="34" actId="478"/>
          <ac:spMkLst>
            <pc:docMk/>
            <pc:sldMk cId="4179383608" sldId="484"/>
            <ac:spMk id="6" creationId="{416C064E-628E-47C0-A712-DB178FE9901E}"/>
          </ac:spMkLst>
        </pc:spChg>
        <pc:picChg chg="del">
          <ac:chgData name="Alfred Smith" userId="3c60a3631c0db8ad" providerId="LiveId" clId="{B30AD5B0-7BF5-42FE-8303-3DAF7A39985B}" dt="2023-01-20T11:22:10.645" v="27"/>
          <ac:picMkLst>
            <pc:docMk/>
            <pc:sldMk cId="4179383608" sldId="484"/>
            <ac:picMk id="5" creationId="{EEBE76FE-01E9-451E-B16E-EA4D20EEFA6D}"/>
          </ac:picMkLst>
        </pc:picChg>
      </pc:sldChg>
      <pc:sldChg chg="modSp mod modTransition">
        <pc:chgData name="Alfred Smith" userId="3c60a3631c0db8ad" providerId="LiveId" clId="{B30AD5B0-7BF5-42FE-8303-3DAF7A39985B}" dt="2023-01-20T11:22:10.645" v="27"/>
        <pc:sldMkLst>
          <pc:docMk/>
          <pc:sldMk cId="663563064" sldId="485"/>
        </pc:sldMkLst>
        <pc:spChg chg="mod">
          <ac:chgData name="Alfred Smith" userId="3c60a3631c0db8ad" providerId="LiveId" clId="{B30AD5B0-7BF5-42FE-8303-3DAF7A39985B}" dt="2023-01-20T11:21:26.471" v="20"/>
          <ac:spMkLst>
            <pc:docMk/>
            <pc:sldMk cId="663563064" sldId="485"/>
            <ac:spMk id="5" creationId="{40D71AF4-6C67-0344-F708-CE788351001C}"/>
          </ac:spMkLst>
        </pc:spChg>
      </pc:sldChg>
      <pc:sldChg chg="addSp delSp modSp mod modTransition modAnim">
        <pc:chgData name="Alfred Smith" userId="3c60a3631c0db8ad" providerId="LiveId" clId="{B30AD5B0-7BF5-42FE-8303-3DAF7A39985B}" dt="2023-01-20T11:23:25.603" v="56"/>
        <pc:sldMkLst>
          <pc:docMk/>
          <pc:sldMk cId="577668901" sldId="486"/>
        </pc:sldMkLst>
        <pc:spChg chg="add mod">
          <ac:chgData name="Alfred Smith" userId="3c60a3631c0db8ad" providerId="LiveId" clId="{B30AD5B0-7BF5-42FE-8303-3DAF7A39985B}" dt="2023-01-20T11:23:25.603" v="56"/>
          <ac:spMkLst>
            <pc:docMk/>
            <pc:sldMk cId="577668901" sldId="486"/>
            <ac:spMk id="3" creationId="{2BD8CAAF-D2A5-5A13-E68F-DCFF1DB16423}"/>
          </ac:spMkLst>
        </pc:spChg>
        <pc:spChg chg="del">
          <ac:chgData name="Alfred Smith" userId="3c60a3631c0db8ad" providerId="LiveId" clId="{B30AD5B0-7BF5-42FE-8303-3DAF7A39985B}" dt="2023-01-20T11:22:27.328" v="33" actId="478"/>
          <ac:spMkLst>
            <pc:docMk/>
            <pc:sldMk cId="577668901" sldId="486"/>
            <ac:spMk id="6" creationId="{416C064E-628E-47C0-A712-DB178FE9901E}"/>
          </ac:spMkLst>
        </pc:spChg>
        <pc:picChg chg="del">
          <ac:chgData name="Alfred Smith" userId="3c60a3631c0db8ad" providerId="LiveId" clId="{B30AD5B0-7BF5-42FE-8303-3DAF7A39985B}" dt="2023-01-20T11:22:10.645" v="27"/>
          <ac:picMkLst>
            <pc:docMk/>
            <pc:sldMk cId="577668901" sldId="486"/>
            <ac:picMk id="2" creationId="{89AC7C17-5477-433A-A1F9-75EB1ECEAA98}"/>
          </ac:picMkLst>
        </pc:picChg>
      </pc:sldChg>
      <pc:sldChg chg="modSp mod modTransition">
        <pc:chgData name="Alfred Smith" userId="3c60a3631c0db8ad" providerId="LiveId" clId="{B30AD5B0-7BF5-42FE-8303-3DAF7A39985B}" dt="2023-01-20T11:22:10.645" v="27"/>
        <pc:sldMkLst>
          <pc:docMk/>
          <pc:sldMk cId="3615502671" sldId="487"/>
        </pc:sldMkLst>
        <pc:spChg chg="mod">
          <ac:chgData name="Alfred Smith" userId="3c60a3631c0db8ad" providerId="LiveId" clId="{B30AD5B0-7BF5-42FE-8303-3DAF7A39985B}" dt="2023-01-20T11:21:30.871" v="21"/>
          <ac:spMkLst>
            <pc:docMk/>
            <pc:sldMk cId="3615502671" sldId="487"/>
            <ac:spMk id="5" creationId="{B70968F8-8569-DD7E-2E77-BBFC74AA5DA5}"/>
          </ac:spMkLst>
        </pc:spChg>
      </pc:sldChg>
      <pc:sldChg chg="addSp delSp modSp mod modTransition modAnim">
        <pc:chgData name="Alfred Smith" userId="3c60a3631c0db8ad" providerId="LiveId" clId="{B30AD5B0-7BF5-42FE-8303-3DAF7A39985B}" dt="2023-01-20T11:23:26.970" v="57"/>
        <pc:sldMkLst>
          <pc:docMk/>
          <pc:sldMk cId="226071539" sldId="488"/>
        </pc:sldMkLst>
        <pc:spChg chg="add mod">
          <ac:chgData name="Alfred Smith" userId="3c60a3631c0db8ad" providerId="LiveId" clId="{B30AD5B0-7BF5-42FE-8303-3DAF7A39985B}" dt="2023-01-20T11:23:26.970" v="57"/>
          <ac:spMkLst>
            <pc:docMk/>
            <pc:sldMk cId="226071539" sldId="488"/>
            <ac:spMk id="2" creationId="{D1049E27-62E3-C770-B309-CFD9ADBA49E9}"/>
          </ac:spMkLst>
        </pc:spChg>
        <pc:spChg chg="del">
          <ac:chgData name="Alfred Smith" userId="3c60a3631c0db8ad" providerId="LiveId" clId="{B30AD5B0-7BF5-42FE-8303-3DAF7A39985B}" dt="2023-01-20T11:22:25.688" v="32" actId="478"/>
          <ac:spMkLst>
            <pc:docMk/>
            <pc:sldMk cId="226071539" sldId="488"/>
            <ac:spMk id="6" creationId="{416C064E-628E-47C0-A712-DB178FE9901E}"/>
          </ac:spMkLst>
        </pc:spChg>
        <pc:picChg chg="del">
          <ac:chgData name="Alfred Smith" userId="3c60a3631c0db8ad" providerId="LiveId" clId="{B30AD5B0-7BF5-42FE-8303-3DAF7A39985B}" dt="2023-01-20T11:22:10.645" v="27"/>
          <ac:picMkLst>
            <pc:docMk/>
            <pc:sldMk cId="226071539" sldId="488"/>
            <ac:picMk id="7" creationId="{C23D3A25-3FAF-45A8-B545-9EEB772E3497}"/>
          </ac:picMkLst>
        </pc:picChg>
      </pc:sldChg>
      <pc:sldChg chg="modSp mod modTransition">
        <pc:chgData name="Alfred Smith" userId="3c60a3631c0db8ad" providerId="LiveId" clId="{B30AD5B0-7BF5-42FE-8303-3DAF7A39985B}" dt="2023-01-20T11:22:10.645" v="27"/>
        <pc:sldMkLst>
          <pc:docMk/>
          <pc:sldMk cId="2842039191" sldId="489"/>
        </pc:sldMkLst>
        <pc:spChg chg="mod">
          <ac:chgData name="Alfred Smith" userId="3c60a3631c0db8ad" providerId="LiveId" clId="{B30AD5B0-7BF5-42FE-8303-3DAF7A39985B}" dt="2023-01-20T11:21:34.431" v="22"/>
          <ac:spMkLst>
            <pc:docMk/>
            <pc:sldMk cId="2842039191" sldId="489"/>
            <ac:spMk id="5" creationId="{2F377AC1-076E-CDCF-D6EB-EBC1E8951E30}"/>
          </ac:spMkLst>
        </pc:spChg>
      </pc:sldChg>
      <pc:sldChg chg="addSp delSp modSp mod modTransition modAnim">
        <pc:chgData name="Alfred Smith" userId="3c60a3631c0db8ad" providerId="LiveId" clId="{B30AD5B0-7BF5-42FE-8303-3DAF7A39985B}" dt="2023-01-20T11:23:28.503" v="58"/>
        <pc:sldMkLst>
          <pc:docMk/>
          <pc:sldMk cId="1738091640" sldId="490"/>
        </pc:sldMkLst>
        <pc:spChg chg="add mod">
          <ac:chgData name="Alfred Smith" userId="3c60a3631c0db8ad" providerId="LiveId" clId="{B30AD5B0-7BF5-42FE-8303-3DAF7A39985B}" dt="2023-01-20T11:23:28.503" v="58"/>
          <ac:spMkLst>
            <pc:docMk/>
            <pc:sldMk cId="1738091640" sldId="490"/>
            <ac:spMk id="3" creationId="{2A03BBBE-61C3-ACA8-53D2-A1554AA12B6E}"/>
          </ac:spMkLst>
        </pc:spChg>
        <pc:spChg chg="del">
          <ac:chgData name="Alfred Smith" userId="3c60a3631c0db8ad" providerId="LiveId" clId="{B30AD5B0-7BF5-42FE-8303-3DAF7A39985B}" dt="2023-01-20T11:22:23.997" v="31" actId="478"/>
          <ac:spMkLst>
            <pc:docMk/>
            <pc:sldMk cId="1738091640" sldId="490"/>
            <ac:spMk id="6" creationId="{416C064E-628E-47C0-A712-DB178FE9901E}"/>
          </ac:spMkLst>
        </pc:spChg>
        <pc:picChg chg="del">
          <ac:chgData name="Alfred Smith" userId="3c60a3631c0db8ad" providerId="LiveId" clId="{B30AD5B0-7BF5-42FE-8303-3DAF7A39985B}" dt="2023-01-20T11:22:10.645" v="27"/>
          <ac:picMkLst>
            <pc:docMk/>
            <pc:sldMk cId="1738091640" sldId="490"/>
            <ac:picMk id="2" creationId="{CB9E690B-F098-4A88-A45D-55C144119156}"/>
          </ac:picMkLst>
        </pc:picChg>
      </pc:sldChg>
      <pc:sldChg chg="modSp mod modTransition">
        <pc:chgData name="Alfred Smith" userId="3c60a3631c0db8ad" providerId="LiveId" clId="{B30AD5B0-7BF5-42FE-8303-3DAF7A39985B}" dt="2023-01-20T11:22:10.645" v="27"/>
        <pc:sldMkLst>
          <pc:docMk/>
          <pc:sldMk cId="3758655736" sldId="491"/>
        </pc:sldMkLst>
        <pc:spChg chg="mod">
          <ac:chgData name="Alfred Smith" userId="3c60a3631c0db8ad" providerId="LiveId" clId="{B30AD5B0-7BF5-42FE-8303-3DAF7A39985B}" dt="2023-01-20T11:21:42.523" v="23"/>
          <ac:spMkLst>
            <pc:docMk/>
            <pc:sldMk cId="3758655736" sldId="491"/>
            <ac:spMk id="7" creationId="{0924CD87-1A66-D669-69CB-27DD8CF797B2}"/>
          </ac:spMkLst>
        </pc:spChg>
      </pc:sldChg>
      <pc:sldChg chg="addSp delSp modSp mod modTransition modAnim">
        <pc:chgData name="Alfred Smith" userId="3c60a3631c0db8ad" providerId="LiveId" clId="{B30AD5B0-7BF5-42FE-8303-3DAF7A39985B}" dt="2023-01-20T11:23:29.983" v="59"/>
        <pc:sldMkLst>
          <pc:docMk/>
          <pc:sldMk cId="1754982089" sldId="492"/>
        </pc:sldMkLst>
        <pc:spChg chg="add mod">
          <ac:chgData name="Alfred Smith" userId="3c60a3631c0db8ad" providerId="LiveId" clId="{B30AD5B0-7BF5-42FE-8303-3DAF7A39985B}" dt="2023-01-20T11:23:29.983" v="59"/>
          <ac:spMkLst>
            <pc:docMk/>
            <pc:sldMk cId="1754982089" sldId="492"/>
            <ac:spMk id="2" creationId="{2172318A-1166-C47F-A5CB-B05293863D5E}"/>
          </ac:spMkLst>
        </pc:spChg>
        <pc:spChg chg="del">
          <ac:chgData name="Alfred Smith" userId="3c60a3631c0db8ad" providerId="LiveId" clId="{B30AD5B0-7BF5-42FE-8303-3DAF7A39985B}" dt="2023-01-20T11:22:21.864" v="30" actId="478"/>
          <ac:spMkLst>
            <pc:docMk/>
            <pc:sldMk cId="1754982089" sldId="492"/>
            <ac:spMk id="6" creationId="{416C064E-628E-47C0-A712-DB178FE9901E}"/>
          </ac:spMkLst>
        </pc:spChg>
        <pc:picChg chg="del">
          <ac:chgData name="Alfred Smith" userId="3c60a3631c0db8ad" providerId="LiveId" clId="{B30AD5B0-7BF5-42FE-8303-3DAF7A39985B}" dt="2023-01-20T11:22:10.645" v="27"/>
          <ac:picMkLst>
            <pc:docMk/>
            <pc:sldMk cId="1754982089" sldId="492"/>
            <ac:picMk id="10" creationId="{300C945B-C6BC-4810-BC09-4092696843F3}"/>
          </ac:picMkLst>
        </pc:picChg>
      </pc:sldChg>
      <pc:sldChg chg="modSp mod modTransition">
        <pc:chgData name="Alfred Smith" userId="3c60a3631c0db8ad" providerId="LiveId" clId="{B30AD5B0-7BF5-42FE-8303-3DAF7A39985B}" dt="2023-01-20T11:22:10.645" v="27"/>
        <pc:sldMkLst>
          <pc:docMk/>
          <pc:sldMk cId="3193038521" sldId="493"/>
        </pc:sldMkLst>
        <pc:spChg chg="mod">
          <ac:chgData name="Alfred Smith" userId="3c60a3631c0db8ad" providerId="LiveId" clId="{B30AD5B0-7BF5-42FE-8303-3DAF7A39985B}" dt="2023-01-20T11:21:47.097" v="24"/>
          <ac:spMkLst>
            <pc:docMk/>
            <pc:sldMk cId="3193038521" sldId="493"/>
            <ac:spMk id="5" creationId="{5DBDCFC8-7628-06D7-CC3B-8879963E7271}"/>
          </ac:spMkLst>
        </pc:spChg>
      </pc:sldChg>
      <pc:sldChg chg="addSp delSp modSp mod modTransition modAnim">
        <pc:chgData name="Alfred Smith" userId="3c60a3631c0db8ad" providerId="LiveId" clId="{B30AD5B0-7BF5-42FE-8303-3DAF7A39985B}" dt="2023-01-20T11:23:31.270" v="60"/>
        <pc:sldMkLst>
          <pc:docMk/>
          <pc:sldMk cId="1791196861" sldId="494"/>
        </pc:sldMkLst>
        <pc:spChg chg="add mod">
          <ac:chgData name="Alfred Smith" userId="3c60a3631c0db8ad" providerId="LiveId" clId="{B30AD5B0-7BF5-42FE-8303-3DAF7A39985B}" dt="2023-01-20T11:23:31.270" v="60"/>
          <ac:spMkLst>
            <pc:docMk/>
            <pc:sldMk cId="1791196861" sldId="494"/>
            <ac:spMk id="2" creationId="{D9B47564-676C-CBCA-5FA0-72DE2A64A048}"/>
          </ac:spMkLst>
        </pc:spChg>
        <pc:spChg chg="del">
          <ac:chgData name="Alfred Smith" userId="3c60a3631c0db8ad" providerId="LiveId" clId="{B30AD5B0-7BF5-42FE-8303-3DAF7A39985B}" dt="2023-01-20T11:22:20.314" v="29" actId="478"/>
          <ac:spMkLst>
            <pc:docMk/>
            <pc:sldMk cId="1791196861" sldId="494"/>
            <ac:spMk id="6" creationId="{416C064E-628E-47C0-A712-DB178FE9901E}"/>
          </ac:spMkLst>
        </pc:spChg>
        <pc:picChg chg="del">
          <ac:chgData name="Alfred Smith" userId="3c60a3631c0db8ad" providerId="LiveId" clId="{B30AD5B0-7BF5-42FE-8303-3DAF7A39985B}" dt="2023-01-20T11:22:10.645" v="27"/>
          <ac:picMkLst>
            <pc:docMk/>
            <pc:sldMk cId="1791196861" sldId="494"/>
            <ac:picMk id="8" creationId="{4A6F7C0B-D794-4235-8AF8-E90FCC685761}"/>
          </ac:picMkLst>
        </pc:picChg>
      </pc:sldChg>
      <pc:sldChg chg="delSp modTransition modAnim">
        <pc:chgData name="Alfred Smith" userId="3c60a3631c0db8ad" providerId="LiveId" clId="{B30AD5B0-7BF5-42FE-8303-3DAF7A39985B}" dt="2023-01-20T11:22:10.645" v="27"/>
        <pc:sldMkLst>
          <pc:docMk/>
          <pc:sldMk cId="2864389073" sldId="497"/>
        </pc:sldMkLst>
        <pc:picChg chg="del">
          <ac:chgData name="Alfred Smith" userId="3c60a3631c0db8ad" providerId="LiveId" clId="{B30AD5B0-7BF5-42FE-8303-3DAF7A39985B}" dt="2023-01-20T11:22:10.645" v="27"/>
          <ac:picMkLst>
            <pc:docMk/>
            <pc:sldMk cId="2864389073" sldId="497"/>
            <ac:picMk id="4" creationId="{24E90CF7-7DE4-43B6-B31E-9F0651C29731}"/>
          </ac:picMkLst>
        </pc:picChg>
      </pc:sldChg>
      <pc:sldChg chg="addSp delSp modSp mod modTransition modAnim">
        <pc:chgData name="Alfred Smith" userId="3c60a3631c0db8ad" providerId="LiveId" clId="{B30AD5B0-7BF5-42FE-8303-3DAF7A39985B}" dt="2023-01-20T11:23:09.747" v="45"/>
        <pc:sldMkLst>
          <pc:docMk/>
          <pc:sldMk cId="90783851" sldId="498"/>
        </pc:sldMkLst>
        <pc:spChg chg="add mod">
          <ac:chgData name="Alfred Smith" userId="3c60a3631c0db8ad" providerId="LiveId" clId="{B30AD5B0-7BF5-42FE-8303-3DAF7A39985B}" dt="2023-01-20T11:23:09.747" v="45"/>
          <ac:spMkLst>
            <pc:docMk/>
            <pc:sldMk cId="90783851" sldId="498"/>
            <ac:spMk id="3" creationId="{4A4947A4-D8DD-EB13-4A26-E184AEB5295E}"/>
          </ac:spMkLst>
        </pc:spChg>
        <pc:spChg chg="del">
          <ac:chgData name="Alfred Smith" userId="3c60a3631c0db8ad" providerId="LiveId" clId="{B30AD5B0-7BF5-42FE-8303-3DAF7A39985B}" dt="2023-01-20T11:22:50.355" v="44" actId="478"/>
          <ac:spMkLst>
            <pc:docMk/>
            <pc:sldMk cId="90783851" sldId="498"/>
            <ac:spMk id="6" creationId="{416C064E-628E-47C0-A712-DB178FE9901E}"/>
          </ac:spMkLst>
        </pc:spChg>
        <pc:picChg chg="del">
          <ac:chgData name="Alfred Smith" userId="3c60a3631c0db8ad" providerId="LiveId" clId="{B30AD5B0-7BF5-42FE-8303-3DAF7A39985B}" dt="2023-01-20T11:22:10.645" v="27"/>
          <ac:picMkLst>
            <pc:docMk/>
            <pc:sldMk cId="90783851" sldId="498"/>
            <ac:picMk id="2" creationId="{584D5EED-8001-41C7-9644-3972D314F844}"/>
          </ac:picMkLst>
        </pc:picChg>
      </pc:sldChg>
      <pc:sldChg chg="modSp mod modTransition">
        <pc:chgData name="Alfred Smith" userId="3c60a3631c0db8ad" providerId="LiveId" clId="{B30AD5B0-7BF5-42FE-8303-3DAF7A39985B}" dt="2023-01-20T11:22:10.645" v="27"/>
        <pc:sldMkLst>
          <pc:docMk/>
          <pc:sldMk cId="2304810288" sldId="499"/>
        </pc:sldMkLst>
        <pc:spChg chg="mod">
          <ac:chgData name="Alfred Smith" userId="3c60a3631c0db8ad" providerId="LiveId" clId="{B30AD5B0-7BF5-42FE-8303-3DAF7A39985B}" dt="2023-01-20T11:20:25.136" v="6" actId="14100"/>
          <ac:spMkLst>
            <pc:docMk/>
            <pc:sldMk cId="2304810288" sldId="499"/>
            <ac:spMk id="5" creationId="{712FE9C3-96A3-044D-7379-02162448A4C7}"/>
          </ac:spMkLst>
        </pc:spChg>
      </pc:sldChg>
      <pc:sldChg chg="modSp mod modTransition">
        <pc:chgData name="Alfred Smith" userId="3c60a3631c0db8ad" providerId="LiveId" clId="{B30AD5B0-7BF5-42FE-8303-3DAF7A39985B}" dt="2023-01-20T11:22:10.645" v="27"/>
        <pc:sldMkLst>
          <pc:docMk/>
          <pc:sldMk cId="2229029883" sldId="500"/>
        </pc:sldMkLst>
        <pc:spChg chg="mod">
          <ac:chgData name="Alfred Smith" userId="3c60a3631c0db8ad" providerId="LiveId" clId="{B30AD5B0-7BF5-42FE-8303-3DAF7A39985B}" dt="2023-01-20T11:20:46.542" v="9"/>
          <ac:spMkLst>
            <pc:docMk/>
            <pc:sldMk cId="2229029883" sldId="500"/>
            <ac:spMk id="5" creationId="{BDE23DD6-86CB-6DBE-74C5-DF98824F5392}"/>
          </ac:spMkLst>
        </pc:spChg>
      </pc:sldChg>
      <pc:sldChg chg="modSp mod modTransition">
        <pc:chgData name="Alfred Smith" userId="3c60a3631c0db8ad" providerId="LiveId" clId="{B30AD5B0-7BF5-42FE-8303-3DAF7A39985B}" dt="2023-01-20T11:22:10.645" v="27"/>
        <pc:sldMkLst>
          <pc:docMk/>
          <pc:sldMk cId="242581913" sldId="501"/>
        </pc:sldMkLst>
        <pc:spChg chg="mod">
          <ac:chgData name="Alfred Smith" userId="3c60a3631c0db8ad" providerId="LiveId" clId="{B30AD5B0-7BF5-42FE-8303-3DAF7A39985B}" dt="2023-01-20T11:21:50.181" v="25"/>
          <ac:spMkLst>
            <pc:docMk/>
            <pc:sldMk cId="242581913" sldId="501"/>
            <ac:spMk id="5" creationId="{AD19285D-461D-8758-ECE6-9976420C7D64}"/>
          </ac:spMkLst>
        </pc:spChg>
      </pc:sldChg>
      <pc:sldChg chg="addSp delSp modSp mod modTransition">
        <pc:chgData name="Alfred Smith" userId="3c60a3631c0db8ad" providerId="LiveId" clId="{B30AD5B0-7BF5-42FE-8303-3DAF7A39985B}" dt="2023-01-20T11:22:10.645" v="27"/>
        <pc:sldMkLst>
          <pc:docMk/>
          <pc:sldMk cId="959561036" sldId="502"/>
        </pc:sldMkLst>
        <pc:spChg chg="add mod">
          <ac:chgData name="Alfred Smith" userId="3c60a3631c0db8ad" providerId="LiveId" clId="{B30AD5B0-7BF5-42FE-8303-3DAF7A39985B}" dt="2023-01-20T11:20:31.258" v="8"/>
          <ac:spMkLst>
            <pc:docMk/>
            <pc:sldMk cId="959561036" sldId="502"/>
            <ac:spMk id="2" creationId="{D254DF9A-62CF-FAC7-794E-1C03AC4684C9}"/>
          </ac:spMkLst>
        </pc:spChg>
        <pc:spChg chg="del">
          <ac:chgData name="Alfred Smith" userId="3c60a3631c0db8ad" providerId="LiveId" clId="{B30AD5B0-7BF5-42FE-8303-3DAF7A39985B}" dt="2023-01-20T11:20:30.639" v="7" actId="478"/>
          <ac:spMkLst>
            <pc:docMk/>
            <pc:sldMk cId="959561036" sldId="502"/>
            <ac:spMk id="7" creationId="{468ED062-FE2C-98D8-285F-10E9B626EAE6}"/>
          </ac:spMkLst>
        </pc:spChg>
      </pc:sldChg>
      <pc:sldChg chg="addSp delSp modSp mod modTransition modAnim">
        <pc:chgData name="Alfred Smith" userId="3c60a3631c0db8ad" providerId="LiveId" clId="{B30AD5B0-7BF5-42FE-8303-3DAF7A39985B}" dt="2023-01-20T11:23:22.622" v="54"/>
        <pc:sldMkLst>
          <pc:docMk/>
          <pc:sldMk cId="4016522880" sldId="503"/>
        </pc:sldMkLst>
        <pc:spChg chg="add mod">
          <ac:chgData name="Alfred Smith" userId="3c60a3631c0db8ad" providerId="LiveId" clId="{B30AD5B0-7BF5-42FE-8303-3DAF7A39985B}" dt="2023-01-20T11:23:22.622" v="54"/>
          <ac:spMkLst>
            <pc:docMk/>
            <pc:sldMk cId="4016522880" sldId="503"/>
            <ac:spMk id="2" creationId="{CDFCDE68-5533-5A82-DAB9-9F84EB5ECD1A}"/>
          </ac:spMkLst>
        </pc:spChg>
        <pc:spChg chg="del">
          <ac:chgData name="Alfred Smith" userId="3c60a3631c0db8ad" providerId="LiveId" clId="{B30AD5B0-7BF5-42FE-8303-3DAF7A39985B}" dt="2023-01-20T11:22:32.435" v="35" actId="478"/>
          <ac:spMkLst>
            <pc:docMk/>
            <pc:sldMk cId="4016522880" sldId="503"/>
            <ac:spMk id="6" creationId="{416C064E-628E-47C0-A712-DB178FE9901E}"/>
          </ac:spMkLst>
        </pc:spChg>
        <pc:picChg chg="del">
          <ac:chgData name="Alfred Smith" userId="3c60a3631c0db8ad" providerId="LiveId" clId="{B30AD5B0-7BF5-42FE-8303-3DAF7A39985B}" dt="2023-01-20T11:22:10.645" v="27"/>
          <ac:picMkLst>
            <pc:docMk/>
            <pc:sldMk cId="4016522880" sldId="503"/>
            <ac:picMk id="3" creationId="{BABA4363-9F32-4E8C-8C45-4A6912098440}"/>
          </ac:picMkLst>
        </pc:picChg>
      </pc:sldChg>
      <pc:sldChg chg="modSp mod modTransition">
        <pc:chgData name="Alfred Smith" userId="3c60a3631c0db8ad" providerId="LiveId" clId="{B30AD5B0-7BF5-42FE-8303-3DAF7A39985B}" dt="2023-01-20T11:22:10.645" v="27"/>
        <pc:sldMkLst>
          <pc:docMk/>
          <pc:sldMk cId="1288194271" sldId="504"/>
        </pc:sldMkLst>
        <pc:spChg chg="mod">
          <ac:chgData name="Alfred Smith" userId="3c60a3631c0db8ad" providerId="LiveId" clId="{B30AD5B0-7BF5-42FE-8303-3DAF7A39985B}" dt="2023-01-20T11:21:18.875" v="18"/>
          <ac:spMkLst>
            <pc:docMk/>
            <pc:sldMk cId="1288194271" sldId="504"/>
            <ac:spMk id="5" creationId="{90F9F3BF-662C-3090-6A63-EC20561DF622}"/>
          </ac:spMkLst>
        </pc:spChg>
      </pc:sldChg>
      <pc:sldChg chg="addSp delSp modSp mod modTransition modAnim">
        <pc:chgData name="Alfred Smith" userId="3c60a3631c0db8ad" providerId="LiveId" clId="{B30AD5B0-7BF5-42FE-8303-3DAF7A39985B}" dt="2023-01-20T11:23:32.777" v="61"/>
        <pc:sldMkLst>
          <pc:docMk/>
          <pc:sldMk cId="1382895424" sldId="505"/>
        </pc:sldMkLst>
        <pc:spChg chg="add mod">
          <ac:chgData name="Alfred Smith" userId="3c60a3631c0db8ad" providerId="LiveId" clId="{B30AD5B0-7BF5-42FE-8303-3DAF7A39985B}" dt="2023-01-20T11:23:32.777" v="61"/>
          <ac:spMkLst>
            <pc:docMk/>
            <pc:sldMk cId="1382895424" sldId="505"/>
            <ac:spMk id="2" creationId="{6EC80AC3-0A8B-8E97-B88E-7EAFB30A0788}"/>
          </ac:spMkLst>
        </pc:spChg>
        <pc:spChg chg="del">
          <ac:chgData name="Alfred Smith" userId="3c60a3631c0db8ad" providerId="LiveId" clId="{B30AD5B0-7BF5-42FE-8303-3DAF7A39985B}" dt="2023-01-20T11:22:17.868" v="28" actId="478"/>
          <ac:spMkLst>
            <pc:docMk/>
            <pc:sldMk cId="1382895424" sldId="505"/>
            <ac:spMk id="6" creationId="{416C064E-628E-47C0-A712-DB178FE9901E}"/>
          </ac:spMkLst>
        </pc:spChg>
        <pc:picChg chg="del">
          <ac:chgData name="Alfred Smith" userId="3c60a3631c0db8ad" providerId="LiveId" clId="{B30AD5B0-7BF5-42FE-8303-3DAF7A39985B}" dt="2023-01-20T11:22:10.645" v="27"/>
          <ac:picMkLst>
            <pc:docMk/>
            <pc:sldMk cId="1382895424" sldId="505"/>
            <ac:picMk id="7" creationId="{10930031-9184-4363-8565-9BB9493428DE}"/>
          </ac:picMkLst>
        </pc:picChg>
      </pc:sldChg>
      <pc:sldChg chg="modSp mod modTransition">
        <pc:chgData name="Alfred Smith" userId="3c60a3631c0db8ad" providerId="LiveId" clId="{B30AD5B0-7BF5-42FE-8303-3DAF7A39985B}" dt="2023-01-20T11:22:10.645" v="27"/>
        <pc:sldMkLst>
          <pc:docMk/>
          <pc:sldMk cId="1333010100" sldId="506"/>
        </pc:sldMkLst>
        <pc:spChg chg="mod">
          <ac:chgData name="Alfred Smith" userId="3c60a3631c0db8ad" providerId="LiveId" clId="{B30AD5B0-7BF5-42FE-8303-3DAF7A39985B}" dt="2023-01-20T11:21:53.868" v="26"/>
          <ac:spMkLst>
            <pc:docMk/>
            <pc:sldMk cId="1333010100" sldId="506"/>
            <ac:spMk id="5" creationId="{AD19285D-461D-8758-ECE6-9976420C7D64}"/>
          </ac:spMkLst>
        </pc:spChg>
      </pc:sldChg>
    </pc:docChg>
  </pc:docChgLst>
  <pc:docChgLst>
    <pc:chgData name="Leonie Smith" userId="fed1330f33f5650e" providerId="LiveId" clId="{56AC9916-9EB5-427C-A5AC-1270584CB9C8}"/>
    <pc:docChg chg="modSld">
      <pc:chgData name="Leonie Smith" userId="fed1330f33f5650e" providerId="LiveId" clId="{56AC9916-9EB5-427C-A5AC-1270584CB9C8}" dt="2023-09-27T05:55:14.616" v="158"/>
      <pc:docMkLst>
        <pc:docMk/>
      </pc:docMkLst>
      <pc:sldChg chg="addSp delSp modSp mod modTransition modAnim">
        <pc:chgData name="Leonie Smith" userId="fed1330f33f5650e" providerId="LiveId" clId="{56AC9916-9EB5-427C-A5AC-1270584CB9C8}" dt="2023-09-27T05:25:41.059" v="14"/>
        <pc:sldMkLst>
          <pc:docMk/>
          <pc:sldMk cId="2620133667" sldId="468"/>
        </pc:sldMkLst>
        <pc:picChg chg="add del mod">
          <ac:chgData name="Leonie Smith" userId="fed1330f33f5650e" providerId="LiveId" clId="{56AC9916-9EB5-427C-A5AC-1270584CB9C8}" dt="2023-09-27T05:25:16.827" v="10"/>
          <ac:picMkLst>
            <pc:docMk/>
            <pc:sldMk cId="2620133667" sldId="468"/>
            <ac:picMk id="6" creationId="{87D79A26-709B-9618-9D2C-0E11433AB03F}"/>
          </ac:picMkLst>
        </pc:picChg>
        <pc:picChg chg="add del mod">
          <ac:chgData name="Leonie Smith" userId="fed1330f33f5650e" providerId="LiveId" clId="{56AC9916-9EB5-427C-A5AC-1270584CB9C8}" dt="2023-09-27T05:25:27.769" v="11"/>
          <ac:picMkLst>
            <pc:docMk/>
            <pc:sldMk cId="2620133667" sldId="468"/>
            <ac:picMk id="9" creationId="{8A380EC7-0233-7CE3-152D-8AD9D27F9D17}"/>
          </ac:picMkLst>
        </pc:picChg>
        <pc:picChg chg="add del mod">
          <ac:chgData name="Leonie Smith" userId="fed1330f33f5650e" providerId="LiveId" clId="{56AC9916-9EB5-427C-A5AC-1270584CB9C8}" dt="2023-09-27T05:25:29.316" v="13"/>
          <ac:picMkLst>
            <pc:docMk/>
            <pc:sldMk cId="2620133667" sldId="468"/>
            <ac:picMk id="10" creationId="{357C67E4-F312-401E-9F5E-2297D98468E1}"/>
          </ac:picMkLst>
        </pc:picChg>
        <pc:picChg chg="add del mod ord">
          <ac:chgData name="Leonie Smith" userId="fed1330f33f5650e" providerId="LiveId" clId="{56AC9916-9EB5-427C-A5AC-1270584CB9C8}" dt="2023-09-27T05:25:41.059" v="14"/>
          <ac:picMkLst>
            <pc:docMk/>
            <pc:sldMk cId="2620133667" sldId="468"/>
            <ac:picMk id="13" creationId="{E0ED4072-01CC-45D7-B7F5-8ABEDA0A9B43}"/>
          </ac:picMkLst>
        </pc:picChg>
        <pc:picChg chg="add mod">
          <ac:chgData name="Leonie Smith" userId="fed1330f33f5650e" providerId="LiveId" clId="{56AC9916-9EB5-427C-A5AC-1270584CB9C8}" dt="2023-09-27T05:25:41.059" v="14"/>
          <ac:picMkLst>
            <pc:docMk/>
            <pc:sldMk cId="2620133667" sldId="468"/>
            <ac:picMk id="14" creationId="{7BD645CB-9312-C5C6-E959-FCAF84FECE3C}"/>
          </ac:picMkLst>
        </pc:picChg>
      </pc:sldChg>
      <pc:sldChg chg="addSp delSp modSp mod modTransition modAnim">
        <pc:chgData name="Leonie Smith" userId="fed1330f33f5650e" providerId="LiveId" clId="{56AC9916-9EB5-427C-A5AC-1270584CB9C8}" dt="2023-09-27T05:27:25.641" v="24"/>
        <pc:sldMkLst>
          <pc:docMk/>
          <pc:sldMk cId="1720565908" sldId="470"/>
        </pc:sldMkLst>
        <pc:picChg chg="add del mod">
          <ac:chgData name="Leonie Smith" userId="fed1330f33f5650e" providerId="LiveId" clId="{56AC9916-9EB5-427C-A5AC-1270584CB9C8}" dt="2023-09-27T05:26:28.809" v="17"/>
          <ac:picMkLst>
            <pc:docMk/>
            <pc:sldMk cId="1720565908" sldId="470"/>
            <ac:picMk id="6" creationId="{186BFB3F-90C9-BEDC-8894-0A94554F8660}"/>
          </ac:picMkLst>
        </pc:picChg>
        <pc:picChg chg="add del mod">
          <ac:chgData name="Leonie Smith" userId="fed1330f33f5650e" providerId="LiveId" clId="{56AC9916-9EB5-427C-A5AC-1270584CB9C8}" dt="2023-09-27T05:26:34.680" v="18"/>
          <ac:picMkLst>
            <pc:docMk/>
            <pc:sldMk cId="1720565908" sldId="470"/>
            <ac:picMk id="9" creationId="{C9B43F69-098E-C094-DB4F-214608776F07}"/>
          </ac:picMkLst>
        </pc:picChg>
        <pc:picChg chg="add del mod">
          <ac:chgData name="Leonie Smith" userId="fed1330f33f5650e" providerId="LiveId" clId="{56AC9916-9EB5-427C-A5AC-1270584CB9C8}" dt="2023-09-27T05:26:36.632" v="20"/>
          <ac:picMkLst>
            <pc:docMk/>
            <pc:sldMk cId="1720565908" sldId="470"/>
            <ac:picMk id="10" creationId="{5D99F6A5-EB2E-6A01-477A-549551518C75}"/>
          </ac:picMkLst>
        </pc:picChg>
        <pc:picChg chg="add del mod ord">
          <ac:chgData name="Leonie Smith" userId="fed1330f33f5650e" providerId="LiveId" clId="{56AC9916-9EB5-427C-A5AC-1270584CB9C8}" dt="2023-09-27T05:26:57.465" v="21"/>
          <ac:picMkLst>
            <pc:docMk/>
            <pc:sldMk cId="1720565908" sldId="470"/>
            <ac:picMk id="13" creationId="{E4313E10-F9C5-6D34-84EA-8ACEF617DEBC}"/>
          </ac:picMkLst>
        </pc:picChg>
        <pc:picChg chg="add del mod">
          <ac:chgData name="Leonie Smith" userId="fed1330f33f5650e" providerId="LiveId" clId="{56AC9916-9EB5-427C-A5AC-1270584CB9C8}" dt="2023-09-27T05:27:05.216" v="23"/>
          <ac:picMkLst>
            <pc:docMk/>
            <pc:sldMk cId="1720565908" sldId="470"/>
            <ac:picMk id="14" creationId="{EDFD6653-890A-FBE8-B7DA-3C6FAFA926AC}"/>
          </ac:picMkLst>
        </pc:picChg>
        <pc:picChg chg="add del mod ord">
          <ac:chgData name="Leonie Smith" userId="fed1330f33f5650e" providerId="LiveId" clId="{56AC9916-9EB5-427C-A5AC-1270584CB9C8}" dt="2023-09-27T05:27:25.641" v="24"/>
          <ac:picMkLst>
            <pc:docMk/>
            <pc:sldMk cId="1720565908" sldId="470"/>
            <ac:picMk id="18" creationId="{DD034C70-DBCB-24D6-0D65-B71AD2810F70}"/>
          </ac:picMkLst>
        </pc:picChg>
        <pc:picChg chg="add mod">
          <ac:chgData name="Leonie Smith" userId="fed1330f33f5650e" providerId="LiveId" clId="{56AC9916-9EB5-427C-A5AC-1270584CB9C8}" dt="2023-09-27T05:27:25.641" v="24"/>
          <ac:picMkLst>
            <pc:docMk/>
            <pc:sldMk cId="1720565908" sldId="470"/>
            <ac:picMk id="19" creationId="{B377F4AE-5231-86BA-5C58-BC8ABDF3680D}"/>
          </ac:picMkLst>
        </pc:picChg>
      </pc:sldChg>
      <pc:sldChg chg="addSp delSp modSp mod modTransition modAnim">
        <pc:chgData name="Leonie Smith" userId="fed1330f33f5650e" providerId="LiveId" clId="{56AC9916-9EB5-427C-A5AC-1270584CB9C8}" dt="2023-09-27T05:30:43.731" v="40"/>
        <pc:sldMkLst>
          <pc:docMk/>
          <pc:sldMk cId="771783244" sldId="472"/>
        </pc:sldMkLst>
        <pc:picChg chg="add del mod">
          <ac:chgData name="Leonie Smith" userId="fed1330f33f5650e" providerId="LiveId" clId="{56AC9916-9EB5-427C-A5AC-1270584CB9C8}" dt="2023-09-27T05:29:04.357" v="27"/>
          <ac:picMkLst>
            <pc:docMk/>
            <pc:sldMk cId="771783244" sldId="472"/>
            <ac:picMk id="6" creationId="{52810CE6-D51C-6793-F32A-DB324DE26F59}"/>
          </ac:picMkLst>
        </pc:picChg>
        <pc:picChg chg="add del mod">
          <ac:chgData name="Leonie Smith" userId="fed1330f33f5650e" providerId="LiveId" clId="{56AC9916-9EB5-427C-A5AC-1270584CB9C8}" dt="2023-09-27T05:29:14.917" v="28"/>
          <ac:picMkLst>
            <pc:docMk/>
            <pc:sldMk cId="771783244" sldId="472"/>
            <ac:picMk id="9" creationId="{7AD48031-A958-9D98-010D-50FB67D3EAB0}"/>
          </ac:picMkLst>
        </pc:picChg>
        <pc:picChg chg="add del mod">
          <ac:chgData name="Leonie Smith" userId="fed1330f33f5650e" providerId="LiveId" clId="{56AC9916-9EB5-427C-A5AC-1270584CB9C8}" dt="2023-09-27T05:29:16.901" v="30"/>
          <ac:picMkLst>
            <pc:docMk/>
            <pc:sldMk cId="771783244" sldId="472"/>
            <ac:picMk id="10" creationId="{A8CC9E2C-F6E8-4120-ED21-3B9B27A55EC3}"/>
          </ac:picMkLst>
        </pc:picChg>
        <pc:picChg chg="add del mod ord">
          <ac:chgData name="Leonie Smith" userId="fed1330f33f5650e" providerId="LiveId" clId="{56AC9916-9EB5-427C-A5AC-1270584CB9C8}" dt="2023-09-27T05:29:28.168" v="31"/>
          <ac:picMkLst>
            <pc:docMk/>
            <pc:sldMk cId="771783244" sldId="472"/>
            <ac:picMk id="13" creationId="{CD4C4412-61B9-ED01-7330-D5DF5C186DC3}"/>
          </ac:picMkLst>
        </pc:picChg>
        <pc:picChg chg="add del mod">
          <ac:chgData name="Leonie Smith" userId="fed1330f33f5650e" providerId="LiveId" clId="{56AC9916-9EB5-427C-A5AC-1270584CB9C8}" dt="2023-09-27T05:29:29.777" v="33"/>
          <ac:picMkLst>
            <pc:docMk/>
            <pc:sldMk cId="771783244" sldId="472"/>
            <ac:picMk id="14" creationId="{54F8FE8C-8F4F-167C-BFD2-10DAB7AC6B40}"/>
          </ac:picMkLst>
        </pc:picChg>
        <pc:picChg chg="add del mod ord">
          <ac:chgData name="Leonie Smith" userId="fed1330f33f5650e" providerId="LiveId" clId="{56AC9916-9EB5-427C-A5AC-1270584CB9C8}" dt="2023-09-27T05:29:45.287" v="34"/>
          <ac:picMkLst>
            <pc:docMk/>
            <pc:sldMk cId="771783244" sldId="472"/>
            <ac:picMk id="17" creationId="{76B99344-996B-6ACC-4C9F-A8FB78CBD72B}"/>
          </ac:picMkLst>
        </pc:picChg>
        <pc:picChg chg="add del mod">
          <ac:chgData name="Leonie Smith" userId="fed1330f33f5650e" providerId="LiveId" clId="{56AC9916-9EB5-427C-A5AC-1270584CB9C8}" dt="2023-09-27T05:30:02.903" v="36"/>
          <ac:picMkLst>
            <pc:docMk/>
            <pc:sldMk cId="771783244" sldId="472"/>
            <ac:picMk id="18" creationId="{05C60BED-B46A-FC06-9CBE-B345D4FD072B}"/>
          </ac:picMkLst>
        </pc:picChg>
        <pc:picChg chg="add del mod ord">
          <ac:chgData name="Leonie Smith" userId="fed1330f33f5650e" providerId="LiveId" clId="{56AC9916-9EB5-427C-A5AC-1270584CB9C8}" dt="2023-09-27T05:30:18.685" v="37"/>
          <ac:picMkLst>
            <pc:docMk/>
            <pc:sldMk cId="771783244" sldId="472"/>
            <ac:picMk id="22" creationId="{38A9BB34-C90C-5E20-5946-28DA0B223FB8}"/>
          </ac:picMkLst>
        </pc:picChg>
        <pc:picChg chg="add del mod">
          <ac:chgData name="Leonie Smith" userId="fed1330f33f5650e" providerId="LiveId" clId="{56AC9916-9EB5-427C-A5AC-1270584CB9C8}" dt="2023-09-27T05:30:28.519" v="39"/>
          <ac:picMkLst>
            <pc:docMk/>
            <pc:sldMk cId="771783244" sldId="472"/>
            <ac:picMk id="23" creationId="{7597DAE3-1518-1D9D-02D3-9729CC38F9B0}"/>
          </ac:picMkLst>
        </pc:picChg>
        <pc:picChg chg="add del mod ord">
          <ac:chgData name="Leonie Smith" userId="fed1330f33f5650e" providerId="LiveId" clId="{56AC9916-9EB5-427C-A5AC-1270584CB9C8}" dt="2023-09-27T05:30:43.731" v="40"/>
          <ac:picMkLst>
            <pc:docMk/>
            <pc:sldMk cId="771783244" sldId="472"/>
            <ac:picMk id="27" creationId="{90485E7D-DE20-78CC-9ACA-FBD928B8B6BC}"/>
          </ac:picMkLst>
        </pc:picChg>
        <pc:picChg chg="add mod">
          <ac:chgData name="Leonie Smith" userId="fed1330f33f5650e" providerId="LiveId" clId="{56AC9916-9EB5-427C-A5AC-1270584CB9C8}" dt="2023-09-27T05:30:43.731" v="40"/>
          <ac:picMkLst>
            <pc:docMk/>
            <pc:sldMk cId="771783244" sldId="472"/>
            <ac:picMk id="28" creationId="{580C66DF-7A51-5735-8BA6-AAC23D7668EC}"/>
          </ac:picMkLst>
        </pc:picChg>
      </pc:sldChg>
      <pc:sldChg chg="addSp delSp modSp mod modTransition modAnim">
        <pc:chgData name="Leonie Smith" userId="fed1330f33f5650e" providerId="LiveId" clId="{56AC9916-9EB5-427C-A5AC-1270584CB9C8}" dt="2023-09-27T05:33:30.322" v="50"/>
        <pc:sldMkLst>
          <pc:docMk/>
          <pc:sldMk cId="3107224831" sldId="474"/>
        </pc:sldMkLst>
        <pc:picChg chg="add del mod">
          <ac:chgData name="Leonie Smith" userId="fed1330f33f5650e" providerId="LiveId" clId="{56AC9916-9EB5-427C-A5AC-1270584CB9C8}" dt="2023-09-27T05:32:10.383" v="43"/>
          <ac:picMkLst>
            <pc:docMk/>
            <pc:sldMk cId="3107224831" sldId="474"/>
            <ac:picMk id="6" creationId="{00C93728-0E4D-1C2E-515D-A42DD141D3CA}"/>
          </ac:picMkLst>
        </pc:picChg>
        <pc:picChg chg="add del mod">
          <ac:chgData name="Leonie Smith" userId="fed1330f33f5650e" providerId="LiveId" clId="{56AC9916-9EB5-427C-A5AC-1270584CB9C8}" dt="2023-09-27T05:32:30.893" v="44"/>
          <ac:picMkLst>
            <pc:docMk/>
            <pc:sldMk cId="3107224831" sldId="474"/>
            <ac:picMk id="9" creationId="{0EC7D458-BB12-25E0-C105-B92BB3C3E96A}"/>
          </ac:picMkLst>
        </pc:picChg>
        <pc:picChg chg="add del mod">
          <ac:chgData name="Leonie Smith" userId="fed1330f33f5650e" providerId="LiveId" clId="{56AC9916-9EB5-427C-A5AC-1270584CB9C8}" dt="2023-09-27T05:32:35.393" v="46"/>
          <ac:picMkLst>
            <pc:docMk/>
            <pc:sldMk cId="3107224831" sldId="474"/>
            <ac:picMk id="10" creationId="{18C3A050-D0A4-16D3-EB1D-024ACA52D391}"/>
          </ac:picMkLst>
        </pc:picChg>
        <pc:picChg chg="add del mod ord">
          <ac:chgData name="Leonie Smith" userId="fed1330f33f5650e" providerId="LiveId" clId="{56AC9916-9EB5-427C-A5AC-1270584CB9C8}" dt="2023-09-27T05:32:55.372" v="47"/>
          <ac:picMkLst>
            <pc:docMk/>
            <pc:sldMk cId="3107224831" sldId="474"/>
            <ac:picMk id="13" creationId="{E067F2B4-905D-EF3E-E7BF-DBF2E5A6CD6D}"/>
          </ac:picMkLst>
        </pc:picChg>
        <pc:picChg chg="add del mod">
          <ac:chgData name="Leonie Smith" userId="fed1330f33f5650e" providerId="LiveId" clId="{56AC9916-9EB5-427C-A5AC-1270584CB9C8}" dt="2023-09-27T05:33:10.385" v="49"/>
          <ac:picMkLst>
            <pc:docMk/>
            <pc:sldMk cId="3107224831" sldId="474"/>
            <ac:picMk id="14" creationId="{AFD31904-127F-BA58-40FE-11466F57858B}"/>
          </ac:picMkLst>
        </pc:picChg>
        <pc:picChg chg="add del mod ord">
          <ac:chgData name="Leonie Smith" userId="fed1330f33f5650e" providerId="LiveId" clId="{56AC9916-9EB5-427C-A5AC-1270584CB9C8}" dt="2023-09-27T05:33:30.322" v="50"/>
          <ac:picMkLst>
            <pc:docMk/>
            <pc:sldMk cId="3107224831" sldId="474"/>
            <ac:picMk id="18" creationId="{7ED31AD8-6AD6-D39A-ADB2-D7B56207A359}"/>
          </ac:picMkLst>
        </pc:picChg>
        <pc:picChg chg="add mod">
          <ac:chgData name="Leonie Smith" userId="fed1330f33f5650e" providerId="LiveId" clId="{56AC9916-9EB5-427C-A5AC-1270584CB9C8}" dt="2023-09-27T05:33:30.322" v="50"/>
          <ac:picMkLst>
            <pc:docMk/>
            <pc:sldMk cId="3107224831" sldId="474"/>
            <ac:picMk id="19" creationId="{E4787715-7575-C0D6-11B1-55850E8106DA}"/>
          </ac:picMkLst>
        </pc:picChg>
      </pc:sldChg>
      <pc:sldChg chg="addSp modSp">
        <pc:chgData name="Leonie Smith" userId="fed1330f33f5650e" providerId="LiveId" clId="{56AC9916-9EB5-427C-A5AC-1270584CB9C8}" dt="2023-09-27T05:34:24.063" v="51"/>
        <pc:sldMkLst>
          <pc:docMk/>
          <pc:sldMk cId="2216205200" sldId="476"/>
        </pc:sldMkLst>
        <pc:picChg chg="add mod">
          <ac:chgData name="Leonie Smith" userId="fed1330f33f5650e" providerId="LiveId" clId="{56AC9916-9EB5-427C-A5AC-1270584CB9C8}" dt="2023-09-27T05:34:24.063" v="51"/>
          <ac:picMkLst>
            <pc:docMk/>
            <pc:sldMk cId="2216205200" sldId="476"/>
            <ac:picMk id="6" creationId="{B32F1FCB-EBD2-39F0-A28A-E85A379C90CC}"/>
          </ac:picMkLst>
        </pc:picChg>
      </pc:sldChg>
      <pc:sldChg chg="addSp modSp">
        <pc:chgData name="Leonie Smith" userId="fed1330f33f5650e" providerId="LiveId" clId="{56AC9916-9EB5-427C-A5AC-1270584CB9C8}" dt="2023-09-27T05:35:04.134" v="52"/>
        <pc:sldMkLst>
          <pc:docMk/>
          <pc:sldMk cId="2021651327" sldId="478"/>
        </pc:sldMkLst>
        <pc:picChg chg="add mod">
          <ac:chgData name="Leonie Smith" userId="fed1330f33f5650e" providerId="LiveId" clId="{56AC9916-9EB5-427C-A5AC-1270584CB9C8}" dt="2023-09-27T05:35:04.134" v="52"/>
          <ac:picMkLst>
            <pc:docMk/>
            <pc:sldMk cId="2021651327" sldId="478"/>
            <ac:picMk id="6" creationId="{9ED1A1B4-D796-15FF-77EC-F6230526F540}"/>
          </ac:picMkLst>
        </pc:picChg>
      </pc:sldChg>
      <pc:sldChg chg="addSp delSp modSp mod modTransition modAnim">
        <pc:chgData name="Leonie Smith" userId="fed1330f33f5650e" providerId="LiveId" clId="{56AC9916-9EB5-427C-A5AC-1270584CB9C8}" dt="2023-09-27T05:36:19.781" v="59"/>
        <pc:sldMkLst>
          <pc:docMk/>
          <pc:sldMk cId="3966814090" sldId="480"/>
        </pc:sldMkLst>
        <pc:picChg chg="add del mod">
          <ac:chgData name="Leonie Smith" userId="fed1330f33f5650e" providerId="LiveId" clId="{56AC9916-9EB5-427C-A5AC-1270584CB9C8}" dt="2023-09-27T05:35:42.173" v="55"/>
          <ac:picMkLst>
            <pc:docMk/>
            <pc:sldMk cId="3966814090" sldId="480"/>
            <ac:picMk id="6" creationId="{4C64B546-EA5A-C77A-FEC5-27814E4C112B}"/>
          </ac:picMkLst>
        </pc:picChg>
        <pc:picChg chg="add del mod">
          <ac:chgData name="Leonie Smith" userId="fed1330f33f5650e" providerId="LiveId" clId="{56AC9916-9EB5-427C-A5AC-1270584CB9C8}" dt="2023-09-27T05:35:55.091" v="56"/>
          <ac:picMkLst>
            <pc:docMk/>
            <pc:sldMk cId="3966814090" sldId="480"/>
            <ac:picMk id="9" creationId="{40482E63-2F8A-83CF-A20B-0644C3925FB1}"/>
          </ac:picMkLst>
        </pc:picChg>
        <pc:picChg chg="add del mod">
          <ac:chgData name="Leonie Smith" userId="fed1330f33f5650e" providerId="LiveId" clId="{56AC9916-9EB5-427C-A5AC-1270584CB9C8}" dt="2023-09-27T05:36:01.713" v="58"/>
          <ac:picMkLst>
            <pc:docMk/>
            <pc:sldMk cId="3966814090" sldId="480"/>
            <ac:picMk id="10" creationId="{47D8A249-860F-CC3A-EFF0-500D05E39ECE}"/>
          </ac:picMkLst>
        </pc:picChg>
        <pc:picChg chg="add del mod ord">
          <ac:chgData name="Leonie Smith" userId="fed1330f33f5650e" providerId="LiveId" clId="{56AC9916-9EB5-427C-A5AC-1270584CB9C8}" dt="2023-09-27T05:36:19.781" v="59"/>
          <ac:picMkLst>
            <pc:docMk/>
            <pc:sldMk cId="3966814090" sldId="480"/>
            <ac:picMk id="13" creationId="{49D0F5AB-B533-3C4A-5087-BF71C8F98DE2}"/>
          </ac:picMkLst>
        </pc:picChg>
        <pc:picChg chg="add mod">
          <ac:chgData name="Leonie Smith" userId="fed1330f33f5650e" providerId="LiveId" clId="{56AC9916-9EB5-427C-A5AC-1270584CB9C8}" dt="2023-09-27T05:36:19.781" v="59"/>
          <ac:picMkLst>
            <pc:docMk/>
            <pc:sldMk cId="3966814090" sldId="480"/>
            <ac:picMk id="14" creationId="{23B085C0-0361-D9A2-D3F9-320280838A69}"/>
          </ac:picMkLst>
        </pc:picChg>
      </pc:sldChg>
      <pc:sldChg chg="addSp delSp modSp mod modTransition modAnim">
        <pc:chgData name="Leonie Smith" userId="fed1330f33f5650e" providerId="LiveId" clId="{56AC9916-9EB5-427C-A5AC-1270584CB9C8}" dt="2023-09-27T05:37:26.178" v="63"/>
        <pc:sldMkLst>
          <pc:docMk/>
          <pc:sldMk cId="3929176995" sldId="482"/>
        </pc:sldMkLst>
        <pc:picChg chg="add del mod">
          <ac:chgData name="Leonie Smith" userId="fed1330f33f5650e" providerId="LiveId" clId="{56AC9916-9EB5-427C-A5AC-1270584CB9C8}" dt="2023-09-27T05:37:08.363" v="62"/>
          <ac:picMkLst>
            <pc:docMk/>
            <pc:sldMk cId="3929176995" sldId="482"/>
            <ac:picMk id="6" creationId="{5F3A9B4C-35F6-48ED-6865-11681A087225}"/>
          </ac:picMkLst>
        </pc:picChg>
        <pc:picChg chg="add del mod">
          <ac:chgData name="Leonie Smith" userId="fed1330f33f5650e" providerId="LiveId" clId="{56AC9916-9EB5-427C-A5AC-1270584CB9C8}" dt="2023-09-27T05:37:26.178" v="63"/>
          <ac:picMkLst>
            <pc:docMk/>
            <pc:sldMk cId="3929176995" sldId="482"/>
            <ac:picMk id="9" creationId="{CEE1E33B-2B9D-B6EC-C3D6-7D0743E6DEDE}"/>
          </ac:picMkLst>
        </pc:picChg>
        <pc:picChg chg="add mod">
          <ac:chgData name="Leonie Smith" userId="fed1330f33f5650e" providerId="LiveId" clId="{56AC9916-9EB5-427C-A5AC-1270584CB9C8}" dt="2023-09-27T05:37:26.178" v="63"/>
          <ac:picMkLst>
            <pc:docMk/>
            <pc:sldMk cId="3929176995" sldId="482"/>
            <ac:picMk id="10" creationId="{133200E6-E814-B750-11B5-893009504581}"/>
          </ac:picMkLst>
        </pc:picChg>
      </pc:sldChg>
      <pc:sldChg chg="addSp delSp modSp mod modTransition modAnim">
        <pc:chgData name="Leonie Smith" userId="fed1330f33f5650e" providerId="LiveId" clId="{56AC9916-9EB5-427C-A5AC-1270584CB9C8}" dt="2023-09-27T05:41:41.587" v="77"/>
        <pc:sldMkLst>
          <pc:docMk/>
          <pc:sldMk cId="4179383608" sldId="484"/>
        </pc:sldMkLst>
        <pc:picChg chg="add del mod">
          <ac:chgData name="Leonie Smith" userId="fed1330f33f5650e" providerId="LiveId" clId="{56AC9916-9EB5-427C-A5AC-1270584CB9C8}" dt="2023-09-27T05:40:46.868" v="73"/>
          <ac:picMkLst>
            <pc:docMk/>
            <pc:sldMk cId="4179383608" sldId="484"/>
            <ac:picMk id="7" creationId="{CEF0070E-B855-B56C-86C8-89CA448D9B47}"/>
          </ac:picMkLst>
        </pc:picChg>
        <pc:picChg chg="add del mod">
          <ac:chgData name="Leonie Smith" userId="fed1330f33f5650e" providerId="LiveId" clId="{56AC9916-9EB5-427C-A5AC-1270584CB9C8}" dt="2023-09-27T05:41:03.620" v="74"/>
          <ac:picMkLst>
            <pc:docMk/>
            <pc:sldMk cId="4179383608" sldId="484"/>
            <ac:picMk id="10" creationId="{3FD09F11-3F2F-E347-C1CE-7E735FCC1DF7}"/>
          </ac:picMkLst>
        </pc:picChg>
        <pc:picChg chg="add del mod">
          <ac:chgData name="Leonie Smith" userId="fed1330f33f5650e" providerId="LiveId" clId="{56AC9916-9EB5-427C-A5AC-1270584CB9C8}" dt="2023-09-27T05:41:23.290" v="76"/>
          <ac:picMkLst>
            <pc:docMk/>
            <pc:sldMk cId="4179383608" sldId="484"/>
            <ac:picMk id="11" creationId="{20688DA9-063F-ED39-C21C-EC19BE485D82}"/>
          </ac:picMkLst>
        </pc:picChg>
        <pc:picChg chg="add del mod ord">
          <ac:chgData name="Leonie Smith" userId="fed1330f33f5650e" providerId="LiveId" clId="{56AC9916-9EB5-427C-A5AC-1270584CB9C8}" dt="2023-09-27T05:41:41.587" v="77"/>
          <ac:picMkLst>
            <pc:docMk/>
            <pc:sldMk cId="4179383608" sldId="484"/>
            <ac:picMk id="16" creationId="{1D10A3D2-F815-1685-9FEF-C5D00B5CCF4E}"/>
          </ac:picMkLst>
        </pc:picChg>
        <pc:picChg chg="add mod">
          <ac:chgData name="Leonie Smith" userId="fed1330f33f5650e" providerId="LiveId" clId="{56AC9916-9EB5-427C-A5AC-1270584CB9C8}" dt="2023-09-27T05:41:41.587" v="77"/>
          <ac:picMkLst>
            <pc:docMk/>
            <pc:sldMk cId="4179383608" sldId="484"/>
            <ac:picMk id="17" creationId="{54C98985-0B48-2FB5-BF96-1E361171345F}"/>
          </ac:picMkLst>
        </pc:picChg>
      </pc:sldChg>
      <pc:sldChg chg="addSp modSp">
        <pc:chgData name="Leonie Smith" userId="fed1330f33f5650e" providerId="LiveId" clId="{56AC9916-9EB5-427C-A5AC-1270584CB9C8}" dt="2023-09-27T05:42:38.843" v="78"/>
        <pc:sldMkLst>
          <pc:docMk/>
          <pc:sldMk cId="577668901" sldId="486"/>
        </pc:sldMkLst>
        <pc:picChg chg="add mod">
          <ac:chgData name="Leonie Smith" userId="fed1330f33f5650e" providerId="LiveId" clId="{56AC9916-9EB5-427C-A5AC-1270584CB9C8}" dt="2023-09-27T05:42:38.843" v="78"/>
          <ac:picMkLst>
            <pc:docMk/>
            <pc:sldMk cId="577668901" sldId="486"/>
            <ac:picMk id="7" creationId="{1353DA40-AA9F-D798-AF3B-BD6BA92B6A7D}"/>
          </ac:picMkLst>
        </pc:picChg>
      </pc:sldChg>
      <pc:sldChg chg="addSp delSp modSp mod modTransition modAnim">
        <pc:chgData name="Leonie Smith" userId="fed1330f33f5650e" providerId="LiveId" clId="{56AC9916-9EB5-427C-A5AC-1270584CB9C8}" dt="2023-09-27T05:46:53.417" v="115"/>
        <pc:sldMkLst>
          <pc:docMk/>
          <pc:sldMk cId="226071539" sldId="488"/>
        </pc:sldMkLst>
        <pc:picChg chg="add del mod">
          <ac:chgData name="Leonie Smith" userId="fed1330f33f5650e" providerId="LiveId" clId="{56AC9916-9EB5-427C-A5AC-1270584CB9C8}" dt="2023-09-27T05:43:22.160" v="81"/>
          <ac:picMkLst>
            <pc:docMk/>
            <pc:sldMk cId="226071539" sldId="488"/>
            <ac:picMk id="6" creationId="{9D952E07-5BD8-0414-280B-DE05CEE53B03}"/>
          </ac:picMkLst>
        </pc:picChg>
        <pc:picChg chg="add del mod">
          <ac:chgData name="Leonie Smith" userId="fed1330f33f5650e" providerId="LiveId" clId="{56AC9916-9EB5-427C-A5AC-1270584CB9C8}" dt="2023-09-27T05:43:36.852" v="82"/>
          <ac:picMkLst>
            <pc:docMk/>
            <pc:sldMk cId="226071539" sldId="488"/>
            <ac:picMk id="10" creationId="{92AD4DEC-D185-FD00-34D2-CDA4FDF215F2}"/>
          </ac:picMkLst>
        </pc:picChg>
        <pc:picChg chg="add del mod">
          <ac:chgData name="Leonie Smith" userId="fed1330f33f5650e" providerId="LiveId" clId="{56AC9916-9EB5-427C-A5AC-1270584CB9C8}" dt="2023-09-27T05:43:47.074" v="84"/>
          <ac:picMkLst>
            <pc:docMk/>
            <pc:sldMk cId="226071539" sldId="488"/>
            <ac:picMk id="11" creationId="{B155A678-CEC6-5C68-8257-A1A9073529DD}"/>
          </ac:picMkLst>
        </pc:picChg>
        <pc:picChg chg="add del mod ord">
          <ac:chgData name="Leonie Smith" userId="fed1330f33f5650e" providerId="LiveId" clId="{56AC9916-9EB5-427C-A5AC-1270584CB9C8}" dt="2023-09-27T05:44:01.684" v="85"/>
          <ac:picMkLst>
            <pc:docMk/>
            <pc:sldMk cId="226071539" sldId="488"/>
            <ac:picMk id="15" creationId="{5BF6BEC6-6367-EB3F-7497-3EF1B5FA3D32}"/>
          </ac:picMkLst>
        </pc:picChg>
        <pc:picChg chg="add del mod">
          <ac:chgData name="Leonie Smith" userId="fed1330f33f5650e" providerId="LiveId" clId="{56AC9916-9EB5-427C-A5AC-1270584CB9C8}" dt="2023-09-27T05:44:14.186" v="87"/>
          <ac:picMkLst>
            <pc:docMk/>
            <pc:sldMk cId="226071539" sldId="488"/>
            <ac:picMk id="16" creationId="{F4E2C344-9B31-9897-3C5F-15F890DD01F3}"/>
          </ac:picMkLst>
        </pc:picChg>
        <pc:picChg chg="add del mod ord">
          <ac:chgData name="Leonie Smith" userId="fed1330f33f5650e" providerId="LiveId" clId="{56AC9916-9EB5-427C-A5AC-1270584CB9C8}" dt="2023-09-27T05:44:23.330" v="88"/>
          <ac:picMkLst>
            <pc:docMk/>
            <pc:sldMk cId="226071539" sldId="488"/>
            <ac:picMk id="20" creationId="{C14AC82B-86AE-A50E-803C-BCCAC0435AB9}"/>
          </ac:picMkLst>
        </pc:picChg>
        <pc:picChg chg="add del mod">
          <ac:chgData name="Leonie Smith" userId="fed1330f33f5650e" providerId="LiveId" clId="{56AC9916-9EB5-427C-A5AC-1270584CB9C8}" dt="2023-09-27T05:44:24.720" v="90"/>
          <ac:picMkLst>
            <pc:docMk/>
            <pc:sldMk cId="226071539" sldId="488"/>
            <ac:picMk id="21" creationId="{B5E119C1-61A1-8FE4-D41B-159133CF2207}"/>
          </ac:picMkLst>
        </pc:picChg>
        <pc:picChg chg="add del mod ord">
          <ac:chgData name="Leonie Smith" userId="fed1330f33f5650e" providerId="LiveId" clId="{56AC9916-9EB5-427C-A5AC-1270584CB9C8}" dt="2023-09-27T05:44:39.006" v="91"/>
          <ac:picMkLst>
            <pc:docMk/>
            <pc:sldMk cId="226071539" sldId="488"/>
            <ac:picMk id="24" creationId="{5E2A122C-170E-311F-7984-ED3CE1B58EA6}"/>
          </ac:picMkLst>
        </pc:picChg>
        <pc:picChg chg="add del mod">
          <ac:chgData name="Leonie Smith" userId="fed1330f33f5650e" providerId="LiveId" clId="{56AC9916-9EB5-427C-A5AC-1270584CB9C8}" dt="2023-09-27T05:44:48.599" v="93"/>
          <ac:picMkLst>
            <pc:docMk/>
            <pc:sldMk cId="226071539" sldId="488"/>
            <ac:picMk id="25" creationId="{87B6C4EA-BF7C-A782-6FC6-48819FCCA8E2}"/>
          </ac:picMkLst>
        </pc:picChg>
        <pc:picChg chg="add del mod ord">
          <ac:chgData name="Leonie Smith" userId="fed1330f33f5650e" providerId="LiveId" clId="{56AC9916-9EB5-427C-A5AC-1270584CB9C8}" dt="2023-09-27T05:44:58.505" v="94"/>
          <ac:picMkLst>
            <pc:docMk/>
            <pc:sldMk cId="226071539" sldId="488"/>
            <ac:picMk id="29" creationId="{09C348D9-54AD-3AD3-E452-C0286A39BFF8}"/>
          </ac:picMkLst>
        </pc:picChg>
        <pc:picChg chg="add del mod">
          <ac:chgData name="Leonie Smith" userId="fed1330f33f5650e" providerId="LiveId" clId="{56AC9916-9EB5-427C-A5AC-1270584CB9C8}" dt="2023-09-27T05:44:59.951" v="96"/>
          <ac:picMkLst>
            <pc:docMk/>
            <pc:sldMk cId="226071539" sldId="488"/>
            <ac:picMk id="30" creationId="{66D41E5F-E60D-B6BA-81F8-08AF2AA2B27C}"/>
          </ac:picMkLst>
        </pc:picChg>
        <pc:picChg chg="add del mod ord">
          <ac:chgData name="Leonie Smith" userId="fed1330f33f5650e" providerId="LiveId" clId="{56AC9916-9EB5-427C-A5AC-1270584CB9C8}" dt="2023-09-27T05:45:09.015" v="97"/>
          <ac:picMkLst>
            <pc:docMk/>
            <pc:sldMk cId="226071539" sldId="488"/>
            <ac:picMk id="33" creationId="{E8FDE6A9-90C4-A95A-5502-24D27F7886B1}"/>
          </ac:picMkLst>
        </pc:picChg>
        <pc:picChg chg="add del mod">
          <ac:chgData name="Leonie Smith" userId="fed1330f33f5650e" providerId="LiveId" clId="{56AC9916-9EB5-427C-A5AC-1270584CB9C8}" dt="2023-09-27T05:45:10.427" v="99"/>
          <ac:picMkLst>
            <pc:docMk/>
            <pc:sldMk cId="226071539" sldId="488"/>
            <ac:picMk id="34" creationId="{428D41D3-56F9-9B1E-F4CA-24CAE4946E23}"/>
          </ac:picMkLst>
        </pc:picChg>
        <pc:picChg chg="add del mod ord">
          <ac:chgData name="Leonie Smith" userId="fed1330f33f5650e" providerId="LiveId" clId="{56AC9916-9EB5-427C-A5AC-1270584CB9C8}" dt="2023-09-27T05:45:23.509" v="100"/>
          <ac:picMkLst>
            <pc:docMk/>
            <pc:sldMk cId="226071539" sldId="488"/>
            <ac:picMk id="37" creationId="{2DE40972-E5BF-DAFF-0EEE-F5BA7D1FE0B1}"/>
          </ac:picMkLst>
        </pc:picChg>
        <pc:picChg chg="add del mod">
          <ac:chgData name="Leonie Smith" userId="fed1330f33f5650e" providerId="LiveId" clId="{56AC9916-9EB5-427C-A5AC-1270584CB9C8}" dt="2023-09-27T05:45:32.202" v="102"/>
          <ac:picMkLst>
            <pc:docMk/>
            <pc:sldMk cId="226071539" sldId="488"/>
            <ac:picMk id="38" creationId="{78A12DCB-7F41-7029-0FFB-21212C0CD176}"/>
          </ac:picMkLst>
        </pc:picChg>
        <pc:picChg chg="add del mod ord">
          <ac:chgData name="Leonie Smith" userId="fed1330f33f5650e" providerId="LiveId" clId="{56AC9916-9EB5-427C-A5AC-1270584CB9C8}" dt="2023-09-27T05:45:45.498" v="103"/>
          <ac:picMkLst>
            <pc:docMk/>
            <pc:sldMk cId="226071539" sldId="488"/>
            <ac:picMk id="42" creationId="{95C03B05-6476-5E04-2031-3B5F314725EF}"/>
          </ac:picMkLst>
        </pc:picChg>
        <pc:picChg chg="add del mod">
          <ac:chgData name="Leonie Smith" userId="fed1330f33f5650e" providerId="LiveId" clId="{56AC9916-9EB5-427C-A5AC-1270584CB9C8}" dt="2023-09-27T05:46:07.414" v="105"/>
          <ac:picMkLst>
            <pc:docMk/>
            <pc:sldMk cId="226071539" sldId="488"/>
            <ac:picMk id="43" creationId="{3CDB2171-5455-69F7-EAD5-0F108345C46A}"/>
          </ac:picMkLst>
        </pc:picChg>
        <pc:picChg chg="add del mod ord">
          <ac:chgData name="Leonie Smith" userId="fed1330f33f5650e" providerId="LiveId" clId="{56AC9916-9EB5-427C-A5AC-1270584CB9C8}" dt="2023-09-27T05:46:19.560" v="106"/>
          <ac:picMkLst>
            <pc:docMk/>
            <pc:sldMk cId="226071539" sldId="488"/>
            <ac:picMk id="47" creationId="{628F75AF-9073-9A41-2609-0E7F14C135FB}"/>
          </ac:picMkLst>
        </pc:picChg>
        <pc:picChg chg="add del mod">
          <ac:chgData name="Leonie Smith" userId="fed1330f33f5650e" providerId="LiveId" clId="{56AC9916-9EB5-427C-A5AC-1270584CB9C8}" dt="2023-09-27T05:46:20.848" v="108"/>
          <ac:picMkLst>
            <pc:docMk/>
            <pc:sldMk cId="226071539" sldId="488"/>
            <ac:picMk id="48" creationId="{C395E27C-7CE4-0830-FA11-61A6C2CCFE7B}"/>
          </ac:picMkLst>
        </pc:picChg>
        <pc:picChg chg="add del mod ord">
          <ac:chgData name="Leonie Smith" userId="fed1330f33f5650e" providerId="LiveId" clId="{56AC9916-9EB5-427C-A5AC-1270584CB9C8}" dt="2023-09-27T05:46:28.851" v="109"/>
          <ac:picMkLst>
            <pc:docMk/>
            <pc:sldMk cId="226071539" sldId="488"/>
            <ac:picMk id="51" creationId="{F30E252A-7589-853D-D2C0-801715FFE119}"/>
          </ac:picMkLst>
        </pc:picChg>
        <pc:picChg chg="add del mod">
          <ac:chgData name="Leonie Smith" userId="fed1330f33f5650e" providerId="LiveId" clId="{56AC9916-9EB5-427C-A5AC-1270584CB9C8}" dt="2023-09-27T05:46:30.296" v="111"/>
          <ac:picMkLst>
            <pc:docMk/>
            <pc:sldMk cId="226071539" sldId="488"/>
            <ac:picMk id="52" creationId="{876B3758-E163-45BF-D837-654696D3F814}"/>
          </ac:picMkLst>
        </pc:picChg>
        <pc:picChg chg="add del mod ord">
          <ac:chgData name="Leonie Smith" userId="fed1330f33f5650e" providerId="LiveId" clId="{56AC9916-9EB5-427C-A5AC-1270584CB9C8}" dt="2023-09-27T05:46:38.553" v="112"/>
          <ac:picMkLst>
            <pc:docMk/>
            <pc:sldMk cId="226071539" sldId="488"/>
            <ac:picMk id="55" creationId="{FDDCF949-0323-8478-E820-21F32BDA35DA}"/>
          </ac:picMkLst>
        </pc:picChg>
        <pc:picChg chg="add del mod">
          <ac:chgData name="Leonie Smith" userId="fed1330f33f5650e" providerId="LiveId" clId="{56AC9916-9EB5-427C-A5AC-1270584CB9C8}" dt="2023-09-27T05:46:39.730" v="114"/>
          <ac:picMkLst>
            <pc:docMk/>
            <pc:sldMk cId="226071539" sldId="488"/>
            <ac:picMk id="56" creationId="{B46EBE11-63EE-2B80-C7E4-A9F7B25BF3A9}"/>
          </ac:picMkLst>
        </pc:picChg>
        <pc:picChg chg="add del mod ord">
          <ac:chgData name="Leonie Smith" userId="fed1330f33f5650e" providerId="LiveId" clId="{56AC9916-9EB5-427C-A5AC-1270584CB9C8}" dt="2023-09-27T05:46:53.417" v="115"/>
          <ac:picMkLst>
            <pc:docMk/>
            <pc:sldMk cId="226071539" sldId="488"/>
            <ac:picMk id="59" creationId="{ADBB2242-4B06-F768-E79A-6F1DE151E58D}"/>
          </ac:picMkLst>
        </pc:picChg>
        <pc:picChg chg="add mod">
          <ac:chgData name="Leonie Smith" userId="fed1330f33f5650e" providerId="LiveId" clId="{56AC9916-9EB5-427C-A5AC-1270584CB9C8}" dt="2023-09-27T05:46:53.417" v="115"/>
          <ac:picMkLst>
            <pc:docMk/>
            <pc:sldMk cId="226071539" sldId="488"/>
            <ac:picMk id="60" creationId="{F3053C2F-DDA0-7EC7-CE9E-02AB77BA55BD}"/>
          </ac:picMkLst>
        </pc:picChg>
      </pc:sldChg>
      <pc:sldChg chg="addSp delSp modSp mod modTransition modAnim">
        <pc:chgData name="Leonie Smith" userId="fed1330f33f5650e" providerId="LiveId" clId="{56AC9916-9EB5-427C-A5AC-1270584CB9C8}" dt="2023-09-27T05:48:43.010" v="125"/>
        <pc:sldMkLst>
          <pc:docMk/>
          <pc:sldMk cId="1738091640" sldId="490"/>
        </pc:sldMkLst>
        <pc:picChg chg="add del mod">
          <ac:chgData name="Leonie Smith" userId="fed1330f33f5650e" providerId="LiveId" clId="{56AC9916-9EB5-427C-A5AC-1270584CB9C8}" dt="2023-09-27T05:47:33.724" v="118"/>
          <ac:picMkLst>
            <pc:docMk/>
            <pc:sldMk cId="1738091640" sldId="490"/>
            <ac:picMk id="6" creationId="{1BDECB19-69CB-54B2-CEC1-DAF96AA02A2E}"/>
          </ac:picMkLst>
        </pc:picChg>
        <pc:picChg chg="add del mod">
          <ac:chgData name="Leonie Smith" userId="fed1330f33f5650e" providerId="LiveId" clId="{56AC9916-9EB5-427C-A5AC-1270584CB9C8}" dt="2023-09-27T05:47:55.397" v="119"/>
          <ac:picMkLst>
            <pc:docMk/>
            <pc:sldMk cId="1738091640" sldId="490"/>
            <ac:picMk id="9" creationId="{7F26641E-BE19-C64B-8361-4485BF79DE6D}"/>
          </ac:picMkLst>
        </pc:picChg>
        <pc:picChg chg="add del mod">
          <ac:chgData name="Leonie Smith" userId="fed1330f33f5650e" providerId="LiveId" clId="{56AC9916-9EB5-427C-A5AC-1270584CB9C8}" dt="2023-09-27T05:48:14.392" v="121"/>
          <ac:picMkLst>
            <pc:docMk/>
            <pc:sldMk cId="1738091640" sldId="490"/>
            <ac:picMk id="10" creationId="{B992B9E0-4BF6-6593-6CDC-0B54A55A94B1}"/>
          </ac:picMkLst>
        </pc:picChg>
        <pc:picChg chg="add del mod ord">
          <ac:chgData name="Leonie Smith" userId="fed1330f33f5650e" providerId="LiveId" clId="{56AC9916-9EB5-427C-A5AC-1270584CB9C8}" dt="2023-09-27T05:48:19.468" v="122"/>
          <ac:picMkLst>
            <pc:docMk/>
            <pc:sldMk cId="1738091640" sldId="490"/>
            <ac:picMk id="14" creationId="{2B173ACF-AFC8-6F95-4DC5-2039D3BB3C91}"/>
          </ac:picMkLst>
        </pc:picChg>
        <pc:picChg chg="add del mod">
          <ac:chgData name="Leonie Smith" userId="fed1330f33f5650e" providerId="LiveId" clId="{56AC9916-9EB5-427C-A5AC-1270584CB9C8}" dt="2023-09-27T05:48:20.661" v="124"/>
          <ac:picMkLst>
            <pc:docMk/>
            <pc:sldMk cId="1738091640" sldId="490"/>
            <ac:picMk id="15" creationId="{90665AFC-DA81-29BB-CD4E-50FD532B5636}"/>
          </ac:picMkLst>
        </pc:picChg>
        <pc:picChg chg="add del mod ord">
          <ac:chgData name="Leonie Smith" userId="fed1330f33f5650e" providerId="LiveId" clId="{56AC9916-9EB5-427C-A5AC-1270584CB9C8}" dt="2023-09-27T05:48:43.010" v="125"/>
          <ac:picMkLst>
            <pc:docMk/>
            <pc:sldMk cId="1738091640" sldId="490"/>
            <ac:picMk id="18" creationId="{6B35A863-869C-445C-140D-AB295F5B3D55}"/>
          </ac:picMkLst>
        </pc:picChg>
        <pc:picChg chg="add mod">
          <ac:chgData name="Leonie Smith" userId="fed1330f33f5650e" providerId="LiveId" clId="{56AC9916-9EB5-427C-A5AC-1270584CB9C8}" dt="2023-09-27T05:48:43.010" v="125"/>
          <ac:picMkLst>
            <pc:docMk/>
            <pc:sldMk cId="1738091640" sldId="490"/>
            <ac:picMk id="19" creationId="{7E326C42-7017-23D8-8C8F-D248A3A75165}"/>
          </ac:picMkLst>
        </pc:picChg>
      </pc:sldChg>
      <pc:sldChg chg="addSp delSp modSp mod modTransition modAnim">
        <pc:chgData name="Leonie Smith" userId="fed1330f33f5650e" providerId="LiveId" clId="{56AC9916-9EB5-427C-A5AC-1270584CB9C8}" dt="2023-09-27T05:50:07.822" v="129"/>
        <pc:sldMkLst>
          <pc:docMk/>
          <pc:sldMk cId="1754982089" sldId="492"/>
        </pc:sldMkLst>
        <pc:picChg chg="add del mod">
          <ac:chgData name="Leonie Smith" userId="fed1330f33f5650e" providerId="LiveId" clId="{56AC9916-9EB5-427C-A5AC-1270584CB9C8}" dt="2023-09-27T05:49:48.136" v="128"/>
          <ac:picMkLst>
            <pc:docMk/>
            <pc:sldMk cId="1754982089" sldId="492"/>
            <ac:picMk id="6" creationId="{14868D92-4F98-934C-CA0D-2FD8C5873872}"/>
          </ac:picMkLst>
        </pc:picChg>
        <pc:picChg chg="add del mod">
          <ac:chgData name="Leonie Smith" userId="fed1330f33f5650e" providerId="LiveId" clId="{56AC9916-9EB5-427C-A5AC-1270584CB9C8}" dt="2023-09-27T05:50:07.822" v="129"/>
          <ac:picMkLst>
            <pc:docMk/>
            <pc:sldMk cId="1754982089" sldId="492"/>
            <ac:picMk id="10" creationId="{A3332C2C-FA82-16B8-A6E9-EBBBFD5F9289}"/>
          </ac:picMkLst>
        </pc:picChg>
        <pc:picChg chg="add mod">
          <ac:chgData name="Leonie Smith" userId="fed1330f33f5650e" providerId="LiveId" clId="{56AC9916-9EB5-427C-A5AC-1270584CB9C8}" dt="2023-09-27T05:50:07.822" v="129"/>
          <ac:picMkLst>
            <pc:docMk/>
            <pc:sldMk cId="1754982089" sldId="492"/>
            <ac:picMk id="11" creationId="{73ED72FB-3AA8-8FAD-7852-582B626EE25B}"/>
          </ac:picMkLst>
        </pc:picChg>
      </pc:sldChg>
      <pc:sldChg chg="addSp delSp modSp mod modTransition modAnim">
        <pc:chgData name="Leonie Smith" userId="fed1330f33f5650e" providerId="LiveId" clId="{56AC9916-9EB5-427C-A5AC-1270584CB9C8}" dt="2023-09-27T05:54:16.104" v="154"/>
        <pc:sldMkLst>
          <pc:docMk/>
          <pc:sldMk cId="1791196861" sldId="494"/>
        </pc:sldMkLst>
        <pc:picChg chg="add del mod">
          <ac:chgData name="Leonie Smith" userId="fed1330f33f5650e" providerId="LiveId" clId="{56AC9916-9EB5-427C-A5AC-1270584CB9C8}" dt="2023-09-27T05:51:29.322" v="132"/>
          <ac:picMkLst>
            <pc:docMk/>
            <pc:sldMk cId="1791196861" sldId="494"/>
            <ac:picMk id="7" creationId="{64E6855A-9C73-B8DD-162B-976E37772ADD}"/>
          </ac:picMkLst>
        </pc:picChg>
        <pc:picChg chg="add del mod">
          <ac:chgData name="Leonie Smith" userId="fed1330f33f5650e" providerId="LiveId" clId="{56AC9916-9EB5-427C-A5AC-1270584CB9C8}" dt="2023-09-27T05:51:38.925" v="133"/>
          <ac:picMkLst>
            <pc:docMk/>
            <pc:sldMk cId="1791196861" sldId="494"/>
            <ac:picMk id="12" creationId="{1DE175D7-D4D4-F84B-B2D6-E0B198750F18}"/>
          </ac:picMkLst>
        </pc:picChg>
        <pc:picChg chg="add del mod">
          <ac:chgData name="Leonie Smith" userId="fed1330f33f5650e" providerId="LiveId" clId="{56AC9916-9EB5-427C-A5AC-1270584CB9C8}" dt="2023-09-27T05:51:43.550" v="135"/>
          <ac:picMkLst>
            <pc:docMk/>
            <pc:sldMk cId="1791196861" sldId="494"/>
            <ac:picMk id="13" creationId="{738B52AB-9A76-54EF-73CF-D1DED8B56179}"/>
          </ac:picMkLst>
        </pc:picChg>
        <pc:picChg chg="add del mod ord">
          <ac:chgData name="Leonie Smith" userId="fed1330f33f5650e" providerId="LiveId" clId="{56AC9916-9EB5-427C-A5AC-1270584CB9C8}" dt="2023-09-27T05:51:58.324" v="136"/>
          <ac:picMkLst>
            <pc:docMk/>
            <pc:sldMk cId="1791196861" sldId="494"/>
            <ac:picMk id="16" creationId="{FB4FF2DF-DA00-86FA-7DAB-64949E2646EC}"/>
          </ac:picMkLst>
        </pc:picChg>
        <pc:picChg chg="add del mod">
          <ac:chgData name="Leonie Smith" userId="fed1330f33f5650e" providerId="LiveId" clId="{56AC9916-9EB5-427C-A5AC-1270584CB9C8}" dt="2023-09-27T05:52:18.965" v="138"/>
          <ac:picMkLst>
            <pc:docMk/>
            <pc:sldMk cId="1791196861" sldId="494"/>
            <ac:picMk id="17" creationId="{EF3AB877-60E6-B317-F3CD-706703F9A8AC}"/>
          </ac:picMkLst>
        </pc:picChg>
        <pc:picChg chg="add del mod ord">
          <ac:chgData name="Leonie Smith" userId="fed1330f33f5650e" providerId="LiveId" clId="{56AC9916-9EB5-427C-A5AC-1270584CB9C8}" dt="2023-09-27T05:52:33.563" v="139"/>
          <ac:picMkLst>
            <pc:docMk/>
            <pc:sldMk cId="1791196861" sldId="494"/>
            <ac:picMk id="22" creationId="{4552B608-3994-785E-A726-1308523026F0}"/>
          </ac:picMkLst>
        </pc:picChg>
        <pc:picChg chg="add del mod">
          <ac:chgData name="Leonie Smith" userId="fed1330f33f5650e" providerId="LiveId" clId="{56AC9916-9EB5-427C-A5AC-1270584CB9C8}" dt="2023-09-27T05:52:46.798" v="141"/>
          <ac:picMkLst>
            <pc:docMk/>
            <pc:sldMk cId="1791196861" sldId="494"/>
            <ac:picMk id="23" creationId="{FBFA25CA-B30F-E7DF-4A1A-3BDCDC42DA71}"/>
          </ac:picMkLst>
        </pc:picChg>
        <pc:picChg chg="add del mod ord">
          <ac:chgData name="Leonie Smith" userId="fed1330f33f5650e" providerId="LiveId" clId="{56AC9916-9EB5-427C-A5AC-1270584CB9C8}" dt="2023-09-27T05:52:51.804" v="142"/>
          <ac:picMkLst>
            <pc:docMk/>
            <pc:sldMk cId="1791196861" sldId="494"/>
            <ac:picMk id="27" creationId="{5CB3124F-6109-A821-BDAB-C126D86729C8}"/>
          </ac:picMkLst>
        </pc:picChg>
        <pc:picChg chg="add del mod">
          <ac:chgData name="Leonie Smith" userId="fed1330f33f5650e" providerId="LiveId" clId="{56AC9916-9EB5-427C-A5AC-1270584CB9C8}" dt="2023-09-27T05:52:53.201" v="144"/>
          <ac:picMkLst>
            <pc:docMk/>
            <pc:sldMk cId="1791196861" sldId="494"/>
            <ac:picMk id="28" creationId="{822551A5-AAD3-8D4F-923F-E428D2C139AB}"/>
          </ac:picMkLst>
        </pc:picChg>
        <pc:picChg chg="add del mod ord">
          <ac:chgData name="Leonie Smith" userId="fed1330f33f5650e" providerId="LiveId" clId="{56AC9916-9EB5-427C-A5AC-1270584CB9C8}" dt="2023-09-27T05:53:07.250" v="145"/>
          <ac:picMkLst>
            <pc:docMk/>
            <pc:sldMk cId="1791196861" sldId="494"/>
            <ac:picMk id="31" creationId="{0F53D58A-50C0-0E61-0CB7-A668E34B05E3}"/>
          </ac:picMkLst>
        </pc:picChg>
        <pc:picChg chg="add del mod">
          <ac:chgData name="Leonie Smith" userId="fed1330f33f5650e" providerId="LiveId" clId="{56AC9916-9EB5-427C-A5AC-1270584CB9C8}" dt="2023-09-27T05:53:09.682" v="147"/>
          <ac:picMkLst>
            <pc:docMk/>
            <pc:sldMk cId="1791196861" sldId="494"/>
            <ac:picMk id="32" creationId="{1161FE89-5979-68D7-7F3B-76D4755814B8}"/>
          </ac:picMkLst>
        </pc:picChg>
        <pc:picChg chg="add del mod ord">
          <ac:chgData name="Leonie Smith" userId="fed1330f33f5650e" providerId="LiveId" clId="{56AC9916-9EB5-427C-A5AC-1270584CB9C8}" dt="2023-09-27T05:53:23.875" v="148"/>
          <ac:picMkLst>
            <pc:docMk/>
            <pc:sldMk cId="1791196861" sldId="494"/>
            <ac:picMk id="35" creationId="{4750B6BF-7C6F-79E6-D7BC-C7FC5FE7230B}"/>
          </ac:picMkLst>
        </pc:picChg>
        <pc:picChg chg="add del mod">
          <ac:chgData name="Leonie Smith" userId="fed1330f33f5650e" providerId="LiveId" clId="{56AC9916-9EB5-427C-A5AC-1270584CB9C8}" dt="2023-09-27T05:53:34.915" v="150"/>
          <ac:picMkLst>
            <pc:docMk/>
            <pc:sldMk cId="1791196861" sldId="494"/>
            <ac:picMk id="36" creationId="{AE8DA30E-37AE-F7C8-07B4-F8F2021ECE0B}"/>
          </ac:picMkLst>
        </pc:picChg>
        <pc:picChg chg="add del mod ord">
          <ac:chgData name="Leonie Smith" userId="fed1330f33f5650e" providerId="LiveId" clId="{56AC9916-9EB5-427C-A5AC-1270584CB9C8}" dt="2023-09-27T05:53:49.311" v="151"/>
          <ac:picMkLst>
            <pc:docMk/>
            <pc:sldMk cId="1791196861" sldId="494"/>
            <ac:picMk id="40" creationId="{9E4F6E9A-0A0E-B146-7623-67E13F83D361}"/>
          </ac:picMkLst>
        </pc:picChg>
        <pc:picChg chg="add del mod">
          <ac:chgData name="Leonie Smith" userId="fed1330f33f5650e" providerId="LiveId" clId="{56AC9916-9EB5-427C-A5AC-1270584CB9C8}" dt="2023-09-27T05:54:02.256" v="153"/>
          <ac:picMkLst>
            <pc:docMk/>
            <pc:sldMk cId="1791196861" sldId="494"/>
            <ac:picMk id="41" creationId="{C1396B18-0DFF-42E7-3F7F-06E3EB13D535}"/>
          </ac:picMkLst>
        </pc:picChg>
        <pc:picChg chg="add del mod ord">
          <ac:chgData name="Leonie Smith" userId="fed1330f33f5650e" providerId="LiveId" clId="{56AC9916-9EB5-427C-A5AC-1270584CB9C8}" dt="2023-09-27T05:54:16.104" v="154"/>
          <ac:picMkLst>
            <pc:docMk/>
            <pc:sldMk cId="1791196861" sldId="494"/>
            <ac:picMk id="45" creationId="{37E4C953-3154-556A-1BB8-7ABD98F0361F}"/>
          </ac:picMkLst>
        </pc:picChg>
        <pc:picChg chg="add mod">
          <ac:chgData name="Leonie Smith" userId="fed1330f33f5650e" providerId="LiveId" clId="{56AC9916-9EB5-427C-A5AC-1270584CB9C8}" dt="2023-09-27T05:54:16.104" v="154"/>
          <ac:picMkLst>
            <pc:docMk/>
            <pc:sldMk cId="1791196861" sldId="494"/>
            <ac:picMk id="46" creationId="{69FD7BFE-7A3D-E026-000D-9593A8527FC3}"/>
          </ac:picMkLst>
        </pc:picChg>
      </pc:sldChg>
      <pc:sldChg chg="addSp delSp modSp mod modTransition modAnim">
        <pc:chgData name="Leonie Smith" userId="fed1330f33f5650e" providerId="LiveId" clId="{56AC9916-9EB5-427C-A5AC-1270584CB9C8}" dt="2023-09-27T05:24:33.078" v="6"/>
        <pc:sldMkLst>
          <pc:docMk/>
          <pc:sldMk cId="2864389073" sldId="497"/>
        </pc:sldMkLst>
        <pc:picChg chg="add del mod">
          <ac:chgData name="Leonie Smith" userId="fed1330f33f5650e" providerId="LiveId" clId="{56AC9916-9EB5-427C-A5AC-1270584CB9C8}" dt="2023-09-27T05:24:17.447" v="2"/>
          <ac:picMkLst>
            <pc:docMk/>
            <pc:sldMk cId="2864389073" sldId="497"/>
            <ac:picMk id="7" creationId="{EC3EBEC9-E382-1038-F8B9-36E12796C312}"/>
          </ac:picMkLst>
        </pc:picChg>
        <pc:picChg chg="add del mod">
          <ac:chgData name="Leonie Smith" userId="fed1330f33f5650e" providerId="LiveId" clId="{56AC9916-9EB5-427C-A5AC-1270584CB9C8}" dt="2023-09-27T05:24:22.637" v="3"/>
          <ac:picMkLst>
            <pc:docMk/>
            <pc:sldMk cId="2864389073" sldId="497"/>
            <ac:picMk id="13" creationId="{C87B070C-8D1E-3FBE-62AC-FA0357CD8F73}"/>
          </ac:picMkLst>
        </pc:picChg>
        <pc:picChg chg="add del mod">
          <ac:chgData name="Leonie Smith" userId="fed1330f33f5650e" providerId="LiveId" clId="{56AC9916-9EB5-427C-A5AC-1270584CB9C8}" dt="2023-09-27T05:24:26.139" v="5"/>
          <ac:picMkLst>
            <pc:docMk/>
            <pc:sldMk cId="2864389073" sldId="497"/>
            <ac:picMk id="14" creationId="{F5AE9A70-55F4-B5C3-C7A6-8B051559F42F}"/>
          </ac:picMkLst>
        </pc:picChg>
        <pc:picChg chg="add del mod ord">
          <ac:chgData name="Leonie Smith" userId="fed1330f33f5650e" providerId="LiveId" clId="{56AC9916-9EB5-427C-A5AC-1270584CB9C8}" dt="2023-09-27T05:24:33.078" v="6"/>
          <ac:picMkLst>
            <pc:docMk/>
            <pc:sldMk cId="2864389073" sldId="497"/>
            <ac:picMk id="17" creationId="{856FF197-1B5C-CBB3-836D-F075B567DABE}"/>
          </ac:picMkLst>
        </pc:picChg>
        <pc:picChg chg="add mod">
          <ac:chgData name="Leonie Smith" userId="fed1330f33f5650e" providerId="LiveId" clId="{56AC9916-9EB5-427C-A5AC-1270584CB9C8}" dt="2023-09-27T05:24:33.078" v="6"/>
          <ac:picMkLst>
            <pc:docMk/>
            <pc:sldMk cId="2864389073" sldId="497"/>
            <ac:picMk id="18" creationId="{EACEBE89-7E90-7E12-D5A7-73281D4A1993}"/>
          </ac:picMkLst>
        </pc:picChg>
      </pc:sldChg>
      <pc:sldChg chg="addSp modSp">
        <pc:chgData name="Leonie Smith" userId="fed1330f33f5650e" providerId="LiveId" clId="{56AC9916-9EB5-427C-A5AC-1270584CB9C8}" dt="2023-09-27T05:24:51.810" v="7"/>
        <pc:sldMkLst>
          <pc:docMk/>
          <pc:sldMk cId="90783851" sldId="498"/>
        </pc:sldMkLst>
        <pc:picChg chg="add mod">
          <ac:chgData name="Leonie Smith" userId="fed1330f33f5650e" providerId="LiveId" clId="{56AC9916-9EB5-427C-A5AC-1270584CB9C8}" dt="2023-09-27T05:24:51.810" v="7"/>
          <ac:picMkLst>
            <pc:docMk/>
            <pc:sldMk cId="90783851" sldId="498"/>
            <ac:picMk id="6" creationId="{493D19F6-6DFF-F392-9EED-4968E984407F}"/>
          </ac:picMkLst>
        </pc:picChg>
      </pc:sldChg>
      <pc:sldChg chg="addSp delSp modSp mod modTransition modAnim">
        <pc:chgData name="Leonie Smith" userId="fed1330f33f5650e" providerId="LiveId" clId="{56AC9916-9EB5-427C-A5AC-1270584CB9C8}" dt="2023-09-27T05:39:06.202" v="70"/>
        <pc:sldMkLst>
          <pc:docMk/>
          <pc:sldMk cId="4016522880" sldId="503"/>
        </pc:sldMkLst>
        <pc:picChg chg="add del mod">
          <ac:chgData name="Leonie Smith" userId="fed1330f33f5650e" providerId="LiveId" clId="{56AC9916-9EB5-427C-A5AC-1270584CB9C8}" dt="2023-09-27T05:38:43.124" v="66"/>
          <ac:picMkLst>
            <pc:docMk/>
            <pc:sldMk cId="4016522880" sldId="503"/>
            <ac:picMk id="6" creationId="{EBE87C43-28BA-1CFB-69CE-0332AB95A526}"/>
          </ac:picMkLst>
        </pc:picChg>
        <pc:picChg chg="add del mod">
          <ac:chgData name="Leonie Smith" userId="fed1330f33f5650e" providerId="LiveId" clId="{56AC9916-9EB5-427C-A5AC-1270584CB9C8}" dt="2023-09-27T05:38:52.553" v="67"/>
          <ac:picMkLst>
            <pc:docMk/>
            <pc:sldMk cId="4016522880" sldId="503"/>
            <ac:picMk id="11" creationId="{AF759C80-56DF-AF3C-D1A6-25856104605F}"/>
          </ac:picMkLst>
        </pc:picChg>
        <pc:picChg chg="add del mod">
          <ac:chgData name="Leonie Smith" userId="fed1330f33f5650e" providerId="LiveId" clId="{56AC9916-9EB5-427C-A5AC-1270584CB9C8}" dt="2023-09-27T05:38:54.131" v="69"/>
          <ac:picMkLst>
            <pc:docMk/>
            <pc:sldMk cId="4016522880" sldId="503"/>
            <ac:picMk id="12" creationId="{5C1D103C-7F28-DD70-DAD2-F14EEA846B63}"/>
          </ac:picMkLst>
        </pc:picChg>
        <pc:picChg chg="add del mod ord">
          <ac:chgData name="Leonie Smith" userId="fed1330f33f5650e" providerId="LiveId" clId="{56AC9916-9EB5-427C-A5AC-1270584CB9C8}" dt="2023-09-27T05:39:06.202" v="70"/>
          <ac:picMkLst>
            <pc:docMk/>
            <pc:sldMk cId="4016522880" sldId="503"/>
            <ac:picMk id="15" creationId="{9049BC89-3FF8-0627-AC7A-4A86DA9F6EC5}"/>
          </ac:picMkLst>
        </pc:picChg>
        <pc:picChg chg="add mod">
          <ac:chgData name="Leonie Smith" userId="fed1330f33f5650e" providerId="LiveId" clId="{56AC9916-9EB5-427C-A5AC-1270584CB9C8}" dt="2023-09-27T05:39:06.202" v="70"/>
          <ac:picMkLst>
            <pc:docMk/>
            <pc:sldMk cId="4016522880" sldId="503"/>
            <ac:picMk id="16" creationId="{77B2AB39-C475-5376-B655-ABC5A3CC6AEB}"/>
          </ac:picMkLst>
        </pc:picChg>
      </pc:sldChg>
      <pc:sldChg chg="addSp delSp modSp mod modTransition modAnim">
        <pc:chgData name="Leonie Smith" userId="fed1330f33f5650e" providerId="LiveId" clId="{56AC9916-9EB5-427C-A5AC-1270584CB9C8}" dt="2023-09-27T05:55:14.616" v="158"/>
        <pc:sldMkLst>
          <pc:docMk/>
          <pc:sldMk cId="1382895424" sldId="505"/>
        </pc:sldMkLst>
        <pc:picChg chg="add del mod">
          <ac:chgData name="Leonie Smith" userId="fed1330f33f5650e" providerId="LiveId" clId="{56AC9916-9EB5-427C-A5AC-1270584CB9C8}" dt="2023-09-27T05:55:01.089" v="157"/>
          <ac:picMkLst>
            <pc:docMk/>
            <pc:sldMk cId="1382895424" sldId="505"/>
            <ac:picMk id="8" creationId="{F8F87358-62FE-7E25-CDEC-DCB8C5ED38F7}"/>
          </ac:picMkLst>
        </pc:picChg>
        <pc:picChg chg="add del mod">
          <ac:chgData name="Leonie Smith" userId="fed1330f33f5650e" providerId="LiveId" clId="{56AC9916-9EB5-427C-A5AC-1270584CB9C8}" dt="2023-09-27T05:55:14.616" v="158"/>
          <ac:picMkLst>
            <pc:docMk/>
            <pc:sldMk cId="1382895424" sldId="505"/>
            <ac:picMk id="12" creationId="{755C8A41-FF44-E323-8DAE-7058AADDC8B9}"/>
          </ac:picMkLst>
        </pc:picChg>
        <pc:picChg chg="add mod">
          <ac:chgData name="Leonie Smith" userId="fed1330f33f5650e" providerId="LiveId" clId="{56AC9916-9EB5-427C-A5AC-1270584CB9C8}" dt="2023-09-27T05:55:14.616" v="158"/>
          <ac:picMkLst>
            <pc:docMk/>
            <pc:sldMk cId="1382895424" sldId="505"/>
            <ac:picMk id="13" creationId="{2E8C43BB-985C-21DA-A908-84D31728568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2024/07/29</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t>
            </a:r>
            <a:endParaRPr lang="en-IN"/>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4163093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17-9</a:t>
            </a:r>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18" name="Audio 17">
            <a:hlinkClick r:id="" action="ppaction://media"/>
            <a:extLst>
              <a:ext uri="{FF2B5EF4-FFF2-40B4-BE49-F238E27FC236}">
                <a16:creationId xmlns:a16="http://schemas.microsoft.com/office/drawing/2014/main" id="{EACEBE89-7E90-7E12-D5A7-73281D4A1993}"/>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64389073"/>
      </p:ext>
    </p:extLst>
  </p:cSld>
  <p:clrMapOvr>
    <a:masterClrMapping/>
  </p:clrMapOvr>
  <mc:AlternateContent xmlns:mc="http://schemas.openxmlformats.org/markup-compatibility/2006" xmlns:p14="http://schemas.microsoft.com/office/powerpoint/2010/main">
    <mc:Choice Requires="p14">
      <p:transition spd="slow" p14:dur="2000" advTm="3599"/>
    </mc:Choice>
    <mc:Fallback xmlns="">
      <p:transition spd="slow" advTm="3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4867D62-9C33-4121-9B65-E603A1B1A42E}"/>
              </a:ext>
            </a:extLst>
          </p:cNvPr>
          <p:cNvPicPr>
            <a:picLocks noChangeAspect="1"/>
          </p:cNvPicPr>
          <p:nvPr/>
        </p:nvPicPr>
        <p:blipFill>
          <a:blip r:embed="rId2"/>
          <a:stretch>
            <a:fillRect/>
          </a:stretch>
        </p:blipFill>
        <p:spPr>
          <a:xfrm>
            <a:off x="0" y="-100166"/>
            <a:ext cx="12191999" cy="7472516"/>
          </a:xfrm>
          <a:prstGeom prst="rect">
            <a:avLst/>
          </a:prstGeom>
        </p:spPr>
      </p:pic>
      <p:sp>
        <p:nvSpPr>
          <p:cNvPr id="2" name="TextBox 2">
            <a:extLst>
              <a:ext uri="{FF2B5EF4-FFF2-40B4-BE49-F238E27FC236}">
                <a16:creationId xmlns:a16="http://schemas.microsoft.com/office/drawing/2014/main" id="{928FDC65-E512-E4F5-2C2B-E54E330C52C2}"/>
              </a:ext>
            </a:extLst>
          </p:cNvPr>
          <p:cNvSpPr txBox="1"/>
          <p:nvPr/>
        </p:nvSpPr>
        <p:spPr>
          <a:xfrm>
            <a:off x="327929" y="32426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00223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30</a:t>
            </a:r>
            <a:r>
              <a:rPr lang="en-US" sz="3600" b="0" i="0">
                <a:solidFill>
                  <a:srgbClr val="121212"/>
                </a:solidFill>
                <a:effectLst/>
                <a:latin typeface="Inter" panose="020B0502030000000004" pitchFamily="34" charset="0"/>
              </a:rPr>
              <a:t>Then Saul’s anger burned against Jonathan, and he said to him, “You son of a perverse and rebellious woman! Do I not know that you have chosen the son of Jesse to your own shame and to the disgrace of the mother who bore you?</a:t>
            </a:r>
            <a:endParaRPr lang="en-ZA" sz="1600" dirty="0"/>
          </a:p>
        </p:txBody>
      </p:sp>
      <p:sp>
        <p:nvSpPr>
          <p:cNvPr id="3" name="TextBox 2">
            <a:extLst>
              <a:ext uri="{FF2B5EF4-FFF2-40B4-BE49-F238E27FC236}">
                <a16:creationId xmlns:a16="http://schemas.microsoft.com/office/drawing/2014/main" id="{D830DC11-5852-55F3-83E8-09CC067AB305}"/>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30 तब शाऊल का कोप योनातान पर भड़क उठा, और उसने उससे कहा, “हे कुटिला राजद्रोही के पुत्र</a:t>
            </a:r>
            <a:r>
              <a:rPr lang="en-US" sz="4000" b="0" i="0" dirty="0">
                <a:solidFill>
                  <a:srgbClr val="121212"/>
                </a:solidFill>
                <a:effectLst/>
                <a:latin typeface="Open Sans" panose="020B0606030504020204" pitchFamily="34" charset="0"/>
              </a:rPr>
              <a:t>b, </a:t>
            </a:r>
            <a:r>
              <a:rPr lang="hi-IN" sz="4000" b="0" i="0" dirty="0">
                <a:solidFill>
                  <a:srgbClr val="121212"/>
                </a:solidFill>
                <a:effectLst/>
                <a:latin typeface="Open Sans" panose="020B0606030504020204" pitchFamily="34" charset="0"/>
              </a:rPr>
              <a:t>क्या मैं नहीं जानता कि तेरा मन तो यिशै के पुत्र पर लगा है? इसी से तेरी आशा का टूटना और तेरी माता का अनादर ही होगा।</a:t>
            </a:r>
            <a:endParaRPr lang="en-IN" sz="4000" dirty="0"/>
          </a:p>
        </p:txBody>
      </p:sp>
      <p:pic>
        <p:nvPicPr>
          <p:cNvPr id="19" name="Audio 18">
            <a:hlinkClick r:id="" action="ppaction://media"/>
            <a:extLst>
              <a:ext uri="{FF2B5EF4-FFF2-40B4-BE49-F238E27FC236}">
                <a16:creationId xmlns:a16="http://schemas.microsoft.com/office/drawing/2014/main" id="{E4787715-7575-C0D6-11B1-55850E8106D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07224831"/>
      </p:ext>
    </p:extLst>
  </p:cSld>
  <p:clrMapOvr>
    <a:masterClrMapping/>
  </p:clrMapOvr>
  <mc:AlternateContent xmlns:mc="http://schemas.openxmlformats.org/markup-compatibility/2006" xmlns:p14="http://schemas.microsoft.com/office/powerpoint/2010/main">
    <mc:Choice Requires="p14">
      <p:transition spd="slow" p14:dur="2000" advTm="16461"/>
    </mc:Choice>
    <mc:Fallback xmlns="">
      <p:transition spd="slow" advTm="16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41144FD-B7FF-45AB-B272-6A8EC682D50F}"/>
              </a:ext>
            </a:extLst>
          </p:cNvPr>
          <p:cNvPicPr>
            <a:picLocks noChangeAspect="1"/>
          </p:cNvPicPr>
          <p:nvPr/>
        </p:nvPicPr>
        <p:blipFill>
          <a:blip r:embed="rId2"/>
          <a:stretch>
            <a:fillRect/>
          </a:stretch>
        </p:blipFill>
        <p:spPr>
          <a:xfrm>
            <a:off x="0" y="-321733"/>
            <a:ext cx="12192000" cy="7179733"/>
          </a:xfrm>
          <a:prstGeom prst="rect">
            <a:avLst/>
          </a:prstGeom>
        </p:spPr>
      </p:pic>
      <p:sp>
        <p:nvSpPr>
          <p:cNvPr id="2" name="TextBox 2">
            <a:extLst>
              <a:ext uri="{FF2B5EF4-FFF2-40B4-BE49-F238E27FC236}">
                <a16:creationId xmlns:a16="http://schemas.microsoft.com/office/drawing/2014/main" id="{CD234008-7742-3786-BF5C-117745EAA36C}"/>
              </a:ext>
            </a:extLst>
          </p:cNvPr>
          <p:cNvSpPr txBox="1"/>
          <p:nvPr/>
        </p:nvSpPr>
        <p:spPr>
          <a:xfrm>
            <a:off x="327929" y="32426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20:30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49977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31</a:t>
            </a:r>
            <a:r>
              <a:rPr lang="en-US" sz="4400" b="0" i="0">
                <a:solidFill>
                  <a:srgbClr val="121212"/>
                </a:solidFill>
                <a:effectLst/>
                <a:latin typeface="Inter" panose="020B0502030000000004" pitchFamily="34" charset="0"/>
              </a:rPr>
              <a:t>For as long as the son of Jesse lives on this earth, neither you nor your kingship shall be established. Now send for him and bring him to me, for he must surely die!”</a:t>
            </a:r>
            <a:endParaRPr lang="en-ZA" dirty="0"/>
          </a:p>
        </p:txBody>
      </p:sp>
      <p:sp>
        <p:nvSpPr>
          <p:cNvPr id="3" name="TextBox 2">
            <a:extLst>
              <a:ext uri="{FF2B5EF4-FFF2-40B4-BE49-F238E27FC236}">
                <a16:creationId xmlns:a16="http://schemas.microsoft.com/office/drawing/2014/main" id="{116A0FC6-34D6-B815-A13E-37748C857E93}"/>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31 क्योंकि जब तक यिशै का पुत्र भूमि पर जीवित रहेगा, तब तक न तो तू और न तेरा राज्य स्थिर रहेगा। इसलिए अभी भेजकर उसे मेरे पास ला, क्योंकि निश्चय वह मार डाला जाएगा।” </a:t>
            </a:r>
            <a:endParaRPr lang="en-IN" sz="4000" dirty="0"/>
          </a:p>
        </p:txBody>
      </p:sp>
      <p:pic>
        <p:nvPicPr>
          <p:cNvPr id="6" name="Audio 5">
            <a:hlinkClick r:id="" action="ppaction://media"/>
            <a:extLst>
              <a:ext uri="{FF2B5EF4-FFF2-40B4-BE49-F238E27FC236}">
                <a16:creationId xmlns:a16="http://schemas.microsoft.com/office/drawing/2014/main" id="{B32F1FCB-EBD2-39F0-A28A-E85A379C90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16205200"/>
      </p:ext>
    </p:extLst>
  </p:cSld>
  <p:clrMapOvr>
    <a:masterClrMapping/>
  </p:clrMapOvr>
  <mc:AlternateContent xmlns:mc="http://schemas.openxmlformats.org/markup-compatibility/2006" xmlns:p14="http://schemas.microsoft.com/office/powerpoint/2010/main">
    <mc:Choice Requires="p14">
      <p:transition spd="slow" p14:dur="2000" advTm="17581"/>
    </mc:Choice>
    <mc:Fallback xmlns="">
      <p:transition spd="slow" advTm="17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9331043-737E-4D63-80FD-FBEEC22BE70C}"/>
              </a:ext>
            </a:extLst>
          </p:cNvPr>
          <p:cNvPicPr>
            <a:picLocks noChangeAspect="1"/>
          </p:cNvPicPr>
          <p:nvPr/>
        </p:nvPicPr>
        <p:blipFill>
          <a:blip r:embed="rId2"/>
          <a:stretch>
            <a:fillRect/>
          </a:stretch>
        </p:blipFill>
        <p:spPr>
          <a:xfrm>
            <a:off x="0" y="-74705"/>
            <a:ext cx="12192000" cy="6932706"/>
          </a:xfrm>
          <a:prstGeom prst="rect">
            <a:avLst/>
          </a:prstGeom>
        </p:spPr>
      </p:pic>
      <p:sp>
        <p:nvSpPr>
          <p:cNvPr id="2" name="TextBox 2">
            <a:extLst>
              <a:ext uri="{FF2B5EF4-FFF2-40B4-BE49-F238E27FC236}">
                <a16:creationId xmlns:a16="http://schemas.microsoft.com/office/drawing/2014/main" id="{6310B4B6-6E4E-9650-F4AC-F433BF017F26}"/>
              </a:ext>
            </a:extLst>
          </p:cNvPr>
          <p:cNvSpPr txBox="1"/>
          <p:nvPr/>
        </p:nvSpPr>
        <p:spPr>
          <a:xfrm>
            <a:off x="327929" y="5969291"/>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20:31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07918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a:solidFill>
                  <a:srgbClr val="777A7B"/>
                </a:solidFill>
                <a:effectLst/>
                <a:latin typeface="Inter" panose="020B0502030000000004" pitchFamily="34" charset="0"/>
              </a:rPr>
              <a:t>32</a:t>
            </a:r>
            <a:r>
              <a:rPr lang="en-US" sz="4800" b="0" i="0">
                <a:solidFill>
                  <a:srgbClr val="121212"/>
                </a:solidFill>
                <a:effectLst/>
                <a:latin typeface="Inter" panose="020B0502030000000004" pitchFamily="34" charset="0"/>
              </a:rPr>
              <a:t>“Why must he be put to death?” Jonathan replied. “What has he done?”</a:t>
            </a:r>
            <a:endParaRPr lang="en-ZA" dirty="0"/>
          </a:p>
        </p:txBody>
      </p:sp>
      <p:sp>
        <p:nvSpPr>
          <p:cNvPr id="3" name="TextBox 2">
            <a:extLst>
              <a:ext uri="{FF2B5EF4-FFF2-40B4-BE49-F238E27FC236}">
                <a16:creationId xmlns:a16="http://schemas.microsoft.com/office/drawing/2014/main" id="{CAD284D5-99E7-A850-E8FD-4DECC358BFD5}"/>
              </a:ext>
            </a:extLst>
          </p:cNvPr>
          <p:cNvSpPr txBox="1"/>
          <p:nvPr/>
        </p:nvSpPr>
        <p:spPr>
          <a:xfrm>
            <a:off x="6096000" y="166256"/>
            <a:ext cx="6096000" cy="6558101"/>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32 योनातान ने अपने पिता शाऊल को उत्तर देकर उससे कहा, “वह क्यों मारा जाए? उसने क्या किया है?”</a:t>
            </a:r>
            <a:endParaRPr lang="en-IN" sz="4400" dirty="0"/>
          </a:p>
        </p:txBody>
      </p:sp>
      <p:pic>
        <p:nvPicPr>
          <p:cNvPr id="6" name="Audio 5">
            <a:hlinkClick r:id="" action="ppaction://media"/>
            <a:extLst>
              <a:ext uri="{FF2B5EF4-FFF2-40B4-BE49-F238E27FC236}">
                <a16:creationId xmlns:a16="http://schemas.microsoft.com/office/drawing/2014/main" id="{9ED1A1B4-D796-15FF-77EC-F6230526F5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21651327"/>
      </p:ext>
    </p:extLst>
  </p:cSld>
  <p:clrMapOvr>
    <a:masterClrMapping/>
  </p:clrMapOvr>
  <mc:AlternateContent xmlns:mc="http://schemas.openxmlformats.org/markup-compatibility/2006" xmlns:p14="http://schemas.microsoft.com/office/powerpoint/2010/main">
    <mc:Choice Requires="p14">
      <p:transition spd="slow" p14:dur="2000" advTm="10981"/>
    </mc:Choice>
    <mc:Fallback xmlns="">
      <p:transition spd="slow" advTm="10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D6E3F1B-64FC-4373-B6BA-72CD92646505}"/>
              </a:ext>
            </a:extLst>
          </p:cNvPr>
          <p:cNvPicPr>
            <a:picLocks noChangeAspect="1"/>
          </p:cNvPicPr>
          <p:nvPr/>
        </p:nvPicPr>
        <p:blipFill>
          <a:blip r:embed="rId2"/>
          <a:stretch>
            <a:fillRect/>
          </a:stretch>
        </p:blipFill>
        <p:spPr>
          <a:xfrm>
            <a:off x="0" y="-279613"/>
            <a:ext cx="12191999" cy="7137613"/>
          </a:xfrm>
          <a:prstGeom prst="rect">
            <a:avLst/>
          </a:prstGeom>
        </p:spPr>
      </p:pic>
      <p:sp>
        <p:nvSpPr>
          <p:cNvPr id="2" name="TextBox 2">
            <a:extLst>
              <a:ext uri="{FF2B5EF4-FFF2-40B4-BE49-F238E27FC236}">
                <a16:creationId xmlns:a16="http://schemas.microsoft.com/office/drawing/2014/main" id="{71AB85CA-E46F-99FB-9471-1B247B6A19F7}"/>
              </a:ext>
            </a:extLst>
          </p:cNvPr>
          <p:cNvSpPr txBox="1"/>
          <p:nvPr/>
        </p:nvSpPr>
        <p:spPr>
          <a:xfrm>
            <a:off x="327929" y="32426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20:32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87940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a:solidFill>
                  <a:srgbClr val="777A7B"/>
                </a:solidFill>
                <a:effectLst/>
                <a:latin typeface="Inter" panose="020B0502030000000004" pitchFamily="34" charset="0"/>
              </a:rPr>
              <a:t>33</a:t>
            </a:r>
            <a:r>
              <a:rPr lang="en-US" sz="4800" b="0" i="0">
                <a:solidFill>
                  <a:srgbClr val="121212"/>
                </a:solidFill>
                <a:effectLst/>
                <a:latin typeface="Inter" panose="020B0502030000000004" pitchFamily="34" charset="0"/>
              </a:rPr>
              <a:t>Then Saul hurled his spear at Jonathan to kill him; so Jonathan knew that his father was determined to kill David.</a:t>
            </a:r>
            <a:endParaRPr lang="en-ZA" sz="1600" dirty="0"/>
          </a:p>
        </p:txBody>
      </p:sp>
      <p:sp>
        <p:nvSpPr>
          <p:cNvPr id="3" name="TextBox 2">
            <a:extLst>
              <a:ext uri="{FF2B5EF4-FFF2-40B4-BE49-F238E27FC236}">
                <a16:creationId xmlns:a16="http://schemas.microsoft.com/office/drawing/2014/main" id="{CBAB9837-653B-A9E9-AE8C-9590770F915B}"/>
              </a:ext>
            </a:extLst>
          </p:cNvPr>
          <p:cNvSpPr txBox="1"/>
          <p:nvPr/>
        </p:nvSpPr>
        <p:spPr>
          <a:xfrm>
            <a:off x="6096000" y="166256"/>
            <a:ext cx="6096000" cy="6558101"/>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33 तब शाऊल ने उसको मारने के लिये उस पर भाला चलाया; इससे योनातान ने जान लिया, कि मेरे पिता ने दाऊद को मार डालना ठान लिया है।</a:t>
            </a:r>
            <a:endParaRPr lang="en-IN" sz="4400" dirty="0"/>
          </a:p>
        </p:txBody>
      </p:sp>
      <p:pic>
        <p:nvPicPr>
          <p:cNvPr id="14" name="Audio 13">
            <a:hlinkClick r:id="" action="ppaction://media"/>
            <a:extLst>
              <a:ext uri="{FF2B5EF4-FFF2-40B4-BE49-F238E27FC236}">
                <a16:creationId xmlns:a16="http://schemas.microsoft.com/office/drawing/2014/main" id="{23B085C0-0361-D9A2-D3F9-320280838A6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66814090"/>
      </p:ext>
    </p:extLst>
  </p:cSld>
  <p:clrMapOvr>
    <a:masterClrMapping/>
  </p:clrMapOvr>
  <mc:AlternateContent xmlns:mc="http://schemas.openxmlformats.org/markup-compatibility/2006" xmlns:p14="http://schemas.microsoft.com/office/powerpoint/2010/main">
    <mc:Choice Requires="p14">
      <p:transition spd="slow" p14:dur="2000" advTm="14891"/>
    </mc:Choice>
    <mc:Fallback xmlns="">
      <p:transition spd="slow" advTm="14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5C140D5-7778-4639-A41A-A37222A50BC0}"/>
              </a:ext>
            </a:extLst>
          </p:cNvPr>
          <p:cNvPicPr>
            <a:picLocks noChangeAspect="1"/>
          </p:cNvPicPr>
          <p:nvPr/>
        </p:nvPicPr>
        <p:blipFill>
          <a:blip r:embed="rId2"/>
          <a:stretch>
            <a:fillRect/>
          </a:stretch>
        </p:blipFill>
        <p:spPr>
          <a:xfrm>
            <a:off x="-1" y="-739477"/>
            <a:ext cx="12191999" cy="7597477"/>
          </a:xfrm>
          <a:prstGeom prst="rect">
            <a:avLst/>
          </a:prstGeom>
        </p:spPr>
      </p:pic>
      <p:sp>
        <p:nvSpPr>
          <p:cNvPr id="2" name="TextBox 2">
            <a:extLst>
              <a:ext uri="{FF2B5EF4-FFF2-40B4-BE49-F238E27FC236}">
                <a16:creationId xmlns:a16="http://schemas.microsoft.com/office/drawing/2014/main" id="{B8BFCC73-24E9-32C1-1897-3FCDE743D479}"/>
              </a:ext>
            </a:extLst>
          </p:cNvPr>
          <p:cNvSpPr txBox="1"/>
          <p:nvPr/>
        </p:nvSpPr>
        <p:spPr>
          <a:xfrm>
            <a:off x="327929" y="32426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20:33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55952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34</a:t>
            </a:r>
            <a:r>
              <a:rPr lang="en-US" sz="4000" b="0" i="0">
                <a:solidFill>
                  <a:srgbClr val="121212"/>
                </a:solidFill>
                <a:effectLst/>
                <a:latin typeface="Inter" panose="020B0502030000000004" pitchFamily="34" charset="0"/>
              </a:rPr>
              <a:t>Jonathan got up from the table in fierce anger and did not eat any food that second day of the month, for he was grieved by his father’s shameful treatment of David.</a:t>
            </a:r>
            <a:endParaRPr lang="en-ZA" sz="4000" dirty="0"/>
          </a:p>
        </p:txBody>
      </p:sp>
      <p:sp>
        <p:nvSpPr>
          <p:cNvPr id="3" name="TextBox 2">
            <a:extLst>
              <a:ext uri="{FF2B5EF4-FFF2-40B4-BE49-F238E27FC236}">
                <a16:creationId xmlns:a16="http://schemas.microsoft.com/office/drawing/2014/main" id="{109DE610-E0E2-3893-5823-289029CFC152}"/>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34 तब योनातान क्रोध से जलता हुआ मेज पर से उठ गया, और महीने के दूसरे दिन को भोजन न किया, क्योंकि वह बहुत खेदित था, इसलिए कि उसके पिता ने दाऊद का अनादर किया था।</a:t>
            </a:r>
            <a:endParaRPr lang="en-IN" sz="4000" dirty="0"/>
          </a:p>
        </p:txBody>
      </p:sp>
      <p:pic>
        <p:nvPicPr>
          <p:cNvPr id="10" name="Audio 9">
            <a:hlinkClick r:id="" action="ppaction://media"/>
            <a:extLst>
              <a:ext uri="{FF2B5EF4-FFF2-40B4-BE49-F238E27FC236}">
                <a16:creationId xmlns:a16="http://schemas.microsoft.com/office/drawing/2014/main" id="{133200E6-E814-B750-11B5-8930095045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29176995"/>
      </p:ext>
    </p:extLst>
  </p:cSld>
  <p:clrMapOvr>
    <a:masterClrMapping/>
  </p:clrMapOvr>
  <mc:AlternateContent xmlns:mc="http://schemas.openxmlformats.org/markup-compatibility/2006" xmlns:p14="http://schemas.microsoft.com/office/powerpoint/2010/main">
    <mc:Choice Requires="p14">
      <p:transition spd="slow" p14:dur="2000" advTm="14614"/>
    </mc:Choice>
    <mc:Fallback xmlns="">
      <p:transition spd="slow" advTm="14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A339F59-E873-4714-B9E9-99D91127802E}"/>
              </a:ext>
            </a:extLst>
          </p:cNvPr>
          <p:cNvPicPr>
            <a:picLocks noChangeAspect="1"/>
          </p:cNvPicPr>
          <p:nvPr/>
        </p:nvPicPr>
        <p:blipFill>
          <a:blip r:embed="rId2"/>
          <a:stretch>
            <a:fillRect/>
          </a:stretch>
        </p:blipFill>
        <p:spPr>
          <a:xfrm>
            <a:off x="-114300" y="-58977"/>
            <a:ext cx="12306300" cy="6911758"/>
          </a:xfrm>
          <a:prstGeom prst="rect">
            <a:avLst/>
          </a:prstGeom>
        </p:spPr>
      </p:pic>
      <p:sp>
        <p:nvSpPr>
          <p:cNvPr id="5" name="TextBox 4">
            <a:extLst>
              <a:ext uri="{FF2B5EF4-FFF2-40B4-BE49-F238E27FC236}">
                <a16:creationId xmlns:a16="http://schemas.microsoft.com/office/drawing/2014/main" id="{712FE9C3-96A3-044D-7379-02162448A4C7}"/>
              </a:ext>
            </a:extLst>
          </p:cNvPr>
          <p:cNvSpPr txBox="1"/>
          <p:nvPr/>
        </p:nvSpPr>
        <p:spPr>
          <a:xfrm>
            <a:off x="572344" y="3974577"/>
            <a:ext cx="8478350" cy="1699568"/>
          </a:xfrm>
          <a:prstGeom prst="rect">
            <a:avLst/>
          </a:prstGeom>
          <a:noFill/>
        </p:spPr>
        <p:txBody>
          <a:bodyPr wrap="square" rtlCol="0">
            <a:noAutofit/>
          </a:bodyPr>
          <a:lstStyle/>
          <a:p>
            <a:r>
              <a:rPr lang="hi-IN" sz="4800" b="0" i="0" u="none" strike="noStrike" baseline="0" dirty="0">
                <a:solidFill>
                  <a:schemeClr val="bg1"/>
                </a:solidFill>
                <a:latin typeface="TimesNewRomanPSMT"/>
              </a:rPr>
              <a:t>जोनाथन ने दाऊद</a:t>
            </a:r>
            <a:r>
              <a:rPr lang="en-US" sz="4800" b="0" i="0" u="none" strike="noStrike" baseline="0" dirty="0">
                <a:solidFill>
                  <a:schemeClr val="bg1"/>
                </a:solidFill>
                <a:latin typeface="TimesNewRomanPSMT"/>
              </a:rPr>
              <a:t> </a:t>
            </a:r>
            <a:r>
              <a:rPr lang="hi-IN" sz="4800" b="0" i="0" u="none" strike="noStrike" baseline="0" dirty="0">
                <a:solidFill>
                  <a:schemeClr val="bg1"/>
                </a:solidFill>
                <a:latin typeface="TimesNewRomanPSMT"/>
              </a:rPr>
              <a:t>को चेतावनी दी –</a:t>
            </a:r>
            <a:r>
              <a:rPr lang="en-US" sz="4800" b="0" i="0" u="none" strike="noStrike" baseline="0" dirty="0">
                <a:solidFill>
                  <a:schemeClr val="bg1"/>
                </a:solidFill>
                <a:latin typeface="TimesNewRomanPSMT"/>
              </a:rPr>
              <a:t> </a:t>
            </a:r>
            <a:r>
              <a:rPr lang="hi-IN" sz="4800" b="0" i="0" u="none" strike="noStrike" baseline="0" dirty="0">
                <a:solidFill>
                  <a:schemeClr val="bg1"/>
                </a:solidFill>
                <a:latin typeface="TimesNewRomanPSMT"/>
              </a:rPr>
              <a:t>1 शमूएल 20:24-42</a:t>
            </a:r>
            <a:endParaRPr lang="en-ZA" sz="4800" dirty="0">
              <a:solidFill>
                <a:schemeClr val="bg1"/>
              </a:solidFill>
            </a:endParaRPr>
          </a:p>
        </p:txBody>
      </p:sp>
      <p:sp>
        <p:nvSpPr>
          <p:cNvPr id="2" name="TextBox 1">
            <a:extLst>
              <a:ext uri="{FF2B5EF4-FFF2-40B4-BE49-F238E27FC236}">
                <a16:creationId xmlns:a16="http://schemas.microsoft.com/office/drawing/2014/main" id="{C93BA774-60DF-3BA5-ADB7-2CFBA1D807F1}"/>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23048102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5C140D5-7778-4639-A41A-A37222A50BC0}"/>
              </a:ext>
            </a:extLst>
          </p:cNvPr>
          <p:cNvPicPr>
            <a:picLocks noChangeAspect="1"/>
          </p:cNvPicPr>
          <p:nvPr/>
        </p:nvPicPr>
        <p:blipFill>
          <a:blip r:embed="rId2"/>
          <a:stretch>
            <a:fillRect/>
          </a:stretch>
        </p:blipFill>
        <p:spPr>
          <a:xfrm>
            <a:off x="-19269" y="-2861441"/>
            <a:ext cx="15597206" cy="9719441"/>
          </a:xfrm>
          <a:prstGeom prst="rect">
            <a:avLst/>
          </a:prstGeom>
        </p:spPr>
      </p:pic>
      <p:sp>
        <p:nvSpPr>
          <p:cNvPr id="2" name="TextBox 2">
            <a:extLst>
              <a:ext uri="{FF2B5EF4-FFF2-40B4-BE49-F238E27FC236}">
                <a16:creationId xmlns:a16="http://schemas.microsoft.com/office/drawing/2014/main" id="{099D2374-6D3D-664E-1DC6-4FE5632A30D6}"/>
              </a:ext>
            </a:extLst>
          </p:cNvPr>
          <p:cNvSpPr txBox="1"/>
          <p:nvPr/>
        </p:nvSpPr>
        <p:spPr>
          <a:xfrm>
            <a:off x="327929" y="32426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20:34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881942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a:solidFill>
                  <a:srgbClr val="777A7B"/>
                </a:solidFill>
                <a:effectLst/>
                <a:latin typeface="Inter" panose="020B0502030000000004" pitchFamily="34" charset="0"/>
              </a:rPr>
              <a:t>35</a:t>
            </a:r>
            <a:r>
              <a:rPr lang="en-US" sz="4800" b="0" i="0">
                <a:solidFill>
                  <a:srgbClr val="121212"/>
                </a:solidFill>
                <a:effectLst/>
                <a:latin typeface="Inter" panose="020B0502030000000004" pitchFamily="34" charset="0"/>
              </a:rPr>
              <a:t>In the morning Jonathan went out to the field for the appointment with David, and a small boy was with him.</a:t>
            </a:r>
            <a:endParaRPr lang="en-ZA" dirty="0"/>
          </a:p>
        </p:txBody>
      </p:sp>
      <p:sp>
        <p:nvSpPr>
          <p:cNvPr id="3" name="TextBox 2">
            <a:extLst>
              <a:ext uri="{FF2B5EF4-FFF2-40B4-BE49-F238E27FC236}">
                <a16:creationId xmlns:a16="http://schemas.microsoft.com/office/drawing/2014/main" id="{93495F99-8025-6A2A-DE55-2F640ADD305E}"/>
              </a:ext>
            </a:extLst>
          </p:cNvPr>
          <p:cNvSpPr txBox="1"/>
          <p:nvPr/>
        </p:nvSpPr>
        <p:spPr>
          <a:xfrm>
            <a:off x="6096000" y="166256"/>
            <a:ext cx="6096000" cy="6558101"/>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35 सवेरे को योनातान एक छोटा लड़का संग लिए हुए मैदान में दाऊद के साथ ठहराए हुए स्थान को गया।</a:t>
            </a:r>
            <a:endParaRPr lang="en-IN" sz="4400" dirty="0"/>
          </a:p>
        </p:txBody>
      </p:sp>
      <p:pic>
        <p:nvPicPr>
          <p:cNvPr id="16" name="Audio 15">
            <a:hlinkClick r:id="" action="ppaction://media"/>
            <a:extLst>
              <a:ext uri="{FF2B5EF4-FFF2-40B4-BE49-F238E27FC236}">
                <a16:creationId xmlns:a16="http://schemas.microsoft.com/office/drawing/2014/main" id="{77B2AB39-C475-5376-B655-ABC5A3CC6AE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6522880"/>
      </p:ext>
    </p:extLst>
  </p:cSld>
  <p:clrMapOvr>
    <a:masterClrMapping/>
  </p:clrMapOvr>
  <mc:AlternateContent xmlns:mc="http://schemas.openxmlformats.org/markup-compatibility/2006" xmlns:p14="http://schemas.microsoft.com/office/powerpoint/2010/main">
    <mc:Choice Requires="p14">
      <p:transition spd="slow" p14:dur="2000" advTm="8896"/>
    </mc:Choice>
    <mc:Fallback xmlns="">
      <p:transition spd="slow" advTm="8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EE49F72-AFBF-4A32-8B64-C16FE71FEE8B}"/>
              </a:ext>
            </a:extLst>
          </p:cNvPr>
          <p:cNvPicPr>
            <a:picLocks noChangeAspect="1"/>
          </p:cNvPicPr>
          <p:nvPr/>
        </p:nvPicPr>
        <p:blipFill>
          <a:blip r:embed="rId2"/>
          <a:stretch>
            <a:fillRect/>
          </a:stretch>
        </p:blipFill>
        <p:spPr>
          <a:xfrm>
            <a:off x="1" y="-24753"/>
            <a:ext cx="12192000" cy="6882753"/>
          </a:xfrm>
          <a:prstGeom prst="rect">
            <a:avLst/>
          </a:prstGeom>
        </p:spPr>
      </p:pic>
      <p:sp>
        <p:nvSpPr>
          <p:cNvPr id="2" name="TextBox 2">
            <a:extLst>
              <a:ext uri="{FF2B5EF4-FFF2-40B4-BE49-F238E27FC236}">
                <a16:creationId xmlns:a16="http://schemas.microsoft.com/office/drawing/2014/main" id="{C3FB0330-49F1-582E-7715-6ECB2312CE8B}"/>
              </a:ext>
            </a:extLst>
          </p:cNvPr>
          <p:cNvSpPr txBox="1"/>
          <p:nvPr/>
        </p:nvSpPr>
        <p:spPr>
          <a:xfrm>
            <a:off x="327929" y="32426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20:35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64250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36</a:t>
            </a:r>
            <a:r>
              <a:rPr lang="en-US" sz="4400" b="0" i="0">
                <a:solidFill>
                  <a:srgbClr val="121212"/>
                </a:solidFill>
                <a:effectLst/>
                <a:latin typeface="Inter" panose="020B0502030000000004" pitchFamily="34" charset="0"/>
              </a:rPr>
              <a:t>He said to the boy, “Run and find the arrows I shoot.” And as the boy ran, Jonathan shot an arrow beyond him.</a:t>
            </a:r>
            <a:endParaRPr lang="en-ZA" dirty="0"/>
          </a:p>
        </p:txBody>
      </p:sp>
      <p:sp>
        <p:nvSpPr>
          <p:cNvPr id="3" name="TextBox 2">
            <a:extLst>
              <a:ext uri="{FF2B5EF4-FFF2-40B4-BE49-F238E27FC236}">
                <a16:creationId xmlns:a16="http://schemas.microsoft.com/office/drawing/2014/main" id="{1E8C4190-6E42-3C39-4924-B80302B60EBE}"/>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36 तब उसने अपने लड़के से कहा, “दौड़कर जो-जो तीर मैं चलाऊँ उन्हें ढूँढ़ ले आ।” लड़का दौड़ ही रहा था, कि उसने एक तीर उसके परे चलाया।</a:t>
            </a:r>
            <a:endParaRPr lang="en-IN" sz="4000" dirty="0"/>
          </a:p>
        </p:txBody>
      </p:sp>
      <p:pic>
        <p:nvPicPr>
          <p:cNvPr id="17" name="Audio 16">
            <a:hlinkClick r:id="" action="ppaction://media"/>
            <a:extLst>
              <a:ext uri="{FF2B5EF4-FFF2-40B4-BE49-F238E27FC236}">
                <a16:creationId xmlns:a16="http://schemas.microsoft.com/office/drawing/2014/main" id="{54C98985-0B48-2FB5-BF96-1E361171345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79383608"/>
      </p:ext>
    </p:extLst>
  </p:cSld>
  <p:clrMapOvr>
    <a:masterClrMapping/>
  </p:clrMapOvr>
  <mc:AlternateContent xmlns:mc="http://schemas.openxmlformats.org/markup-compatibility/2006" xmlns:p14="http://schemas.microsoft.com/office/powerpoint/2010/main">
    <mc:Choice Requires="p14">
      <p:transition spd="slow" p14:dur="2000" advTm="15112"/>
    </mc:Choice>
    <mc:Fallback xmlns="">
      <p:transition spd="slow" advTm="15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6378C0F-AB28-48F4-91B2-A7B506463CA1}"/>
              </a:ext>
            </a:extLst>
          </p:cNvPr>
          <p:cNvPicPr>
            <a:picLocks noChangeAspect="1"/>
          </p:cNvPicPr>
          <p:nvPr/>
        </p:nvPicPr>
        <p:blipFill>
          <a:blip r:embed="rId2"/>
          <a:stretch>
            <a:fillRect/>
          </a:stretch>
        </p:blipFill>
        <p:spPr>
          <a:xfrm>
            <a:off x="0" y="-637467"/>
            <a:ext cx="13501688" cy="7495468"/>
          </a:xfrm>
          <a:prstGeom prst="rect">
            <a:avLst/>
          </a:prstGeom>
        </p:spPr>
      </p:pic>
      <p:sp>
        <p:nvSpPr>
          <p:cNvPr id="2" name="TextBox 2">
            <a:extLst>
              <a:ext uri="{FF2B5EF4-FFF2-40B4-BE49-F238E27FC236}">
                <a16:creationId xmlns:a16="http://schemas.microsoft.com/office/drawing/2014/main" id="{40D9BDCD-0D21-5DC3-0346-5E3B418FE835}"/>
              </a:ext>
            </a:extLst>
          </p:cNvPr>
          <p:cNvSpPr txBox="1"/>
          <p:nvPr/>
        </p:nvSpPr>
        <p:spPr>
          <a:xfrm>
            <a:off x="327929" y="32426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20:36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35630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a:solidFill>
                  <a:srgbClr val="777A7B"/>
                </a:solidFill>
                <a:effectLst/>
                <a:latin typeface="Inter" panose="020B0502030000000004" pitchFamily="34" charset="0"/>
              </a:rPr>
              <a:t>37</a:t>
            </a:r>
            <a:r>
              <a:rPr lang="en-US" sz="4800" b="0" i="0">
                <a:solidFill>
                  <a:srgbClr val="121212"/>
                </a:solidFill>
                <a:effectLst/>
                <a:latin typeface="Inter" panose="020B0502030000000004" pitchFamily="34" charset="0"/>
              </a:rPr>
              <a:t>When the boy reached the place where Jonathan’s arrow had fallen, Jonathan called to him, “Isn’t the arrow beyond you?”</a:t>
            </a:r>
            <a:endParaRPr lang="en-ZA" dirty="0"/>
          </a:p>
        </p:txBody>
      </p:sp>
      <p:sp>
        <p:nvSpPr>
          <p:cNvPr id="2" name="TextBox 1">
            <a:extLst>
              <a:ext uri="{FF2B5EF4-FFF2-40B4-BE49-F238E27FC236}">
                <a16:creationId xmlns:a16="http://schemas.microsoft.com/office/drawing/2014/main" id="{25D32969-7EBC-B83B-2626-108D3DC06DAD}"/>
              </a:ext>
            </a:extLst>
          </p:cNvPr>
          <p:cNvSpPr txBox="1"/>
          <p:nvPr/>
        </p:nvSpPr>
        <p:spPr>
          <a:xfrm>
            <a:off x="6096000" y="166256"/>
            <a:ext cx="6096000" cy="6558101"/>
          </a:xfrm>
          <a:prstGeom prst="rect">
            <a:avLst/>
          </a:prstGeom>
          <a:noFill/>
        </p:spPr>
        <p:txBody>
          <a:bodyPr wrap="square" rtlCol="0">
            <a:noAutofit/>
          </a:bodyPr>
          <a:lstStyle/>
          <a:p>
            <a:r>
              <a:rPr lang="hi-IN" sz="4400" b="0" i="0">
                <a:solidFill>
                  <a:srgbClr val="777A7B"/>
                </a:solidFill>
                <a:effectLst/>
                <a:latin typeface="Open Sans" panose="020B0606030504020204" pitchFamily="34" charset="0"/>
              </a:rPr>
              <a:t>37</a:t>
            </a:r>
            <a:r>
              <a:rPr lang="hi-IN" sz="4400" b="0" i="0">
                <a:solidFill>
                  <a:srgbClr val="121212"/>
                </a:solidFill>
                <a:effectLst/>
                <a:latin typeface="Open Sans" panose="020B0606030504020204" pitchFamily="34" charset="0"/>
              </a:rPr>
              <a:t>जब वह लड़का उस स्थल के निकट पहुंचा, योनातन ने पुकारते हुए उससे कहा, “क्या वह बाण तुमसे आगे नहीं गिरा है?”</a:t>
            </a:r>
            <a:endParaRPr lang="en-IN" sz="4400" dirty="0"/>
          </a:p>
        </p:txBody>
      </p:sp>
      <p:pic>
        <p:nvPicPr>
          <p:cNvPr id="7" name="Audio 6">
            <a:hlinkClick r:id="" action="ppaction://media"/>
            <a:extLst>
              <a:ext uri="{FF2B5EF4-FFF2-40B4-BE49-F238E27FC236}">
                <a16:creationId xmlns:a16="http://schemas.microsoft.com/office/drawing/2014/main" id="{1353DA40-AA9F-D798-AF3B-BD6BA92B6A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77668901"/>
      </p:ext>
    </p:extLst>
  </p:cSld>
  <p:clrMapOvr>
    <a:masterClrMapping/>
  </p:clrMapOvr>
  <mc:AlternateContent xmlns:mc="http://schemas.openxmlformats.org/markup-compatibility/2006" xmlns:p14="http://schemas.microsoft.com/office/powerpoint/2010/main">
    <mc:Choice Requires="p14">
      <p:transition spd="slow" p14:dur="2000" advTm="9853"/>
    </mc:Choice>
    <mc:Fallback xmlns="">
      <p:transition spd="slow" advTm="9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B18A5A6-9FF5-409B-B7D9-9F431E9E5FC2}"/>
              </a:ext>
            </a:extLst>
          </p:cNvPr>
          <p:cNvPicPr>
            <a:picLocks noChangeAspect="1"/>
          </p:cNvPicPr>
          <p:nvPr/>
        </p:nvPicPr>
        <p:blipFill>
          <a:blip r:embed="rId2"/>
          <a:stretch>
            <a:fillRect/>
          </a:stretch>
        </p:blipFill>
        <p:spPr>
          <a:xfrm>
            <a:off x="0" y="-797707"/>
            <a:ext cx="12191999" cy="7655707"/>
          </a:xfrm>
          <a:prstGeom prst="rect">
            <a:avLst/>
          </a:prstGeom>
        </p:spPr>
      </p:pic>
      <p:sp>
        <p:nvSpPr>
          <p:cNvPr id="2" name="TextBox 2">
            <a:extLst>
              <a:ext uri="{FF2B5EF4-FFF2-40B4-BE49-F238E27FC236}">
                <a16:creationId xmlns:a16="http://schemas.microsoft.com/office/drawing/2014/main" id="{E6CAB82C-21DC-E437-B024-86987A2F35D9}"/>
              </a:ext>
            </a:extLst>
          </p:cNvPr>
          <p:cNvSpPr txBox="1"/>
          <p:nvPr/>
        </p:nvSpPr>
        <p:spPr>
          <a:xfrm>
            <a:off x="327929" y="32426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20:37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155026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a:solidFill>
                  <a:srgbClr val="777A7B"/>
                </a:solidFill>
                <a:effectLst/>
                <a:latin typeface="Inter" panose="020B0502030000000004" pitchFamily="34" charset="0"/>
              </a:rPr>
              <a:t>38</a:t>
            </a:r>
            <a:r>
              <a:rPr lang="en-US" sz="4800" b="0" i="0">
                <a:solidFill>
                  <a:srgbClr val="121212"/>
                </a:solidFill>
                <a:effectLst/>
                <a:latin typeface="Inter" panose="020B0502030000000004" pitchFamily="34" charset="0"/>
              </a:rPr>
              <a:t>Then Jonathan cried out, “Hurry! Make haste! Do not delay!” So the boy picked up the arrow and returned to his master.</a:t>
            </a:r>
            <a:endParaRPr lang="en-ZA" sz="1600" dirty="0"/>
          </a:p>
        </p:txBody>
      </p:sp>
      <p:sp>
        <p:nvSpPr>
          <p:cNvPr id="3" name="TextBox 2">
            <a:extLst>
              <a:ext uri="{FF2B5EF4-FFF2-40B4-BE49-F238E27FC236}">
                <a16:creationId xmlns:a16="http://schemas.microsoft.com/office/drawing/2014/main" id="{C56D34A1-D2FB-BE91-E681-71B83424ABD8}"/>
              </a:ext>
            </a:extLst>
          </p:cNvPr>
          <p:cNvSpPr txBox="1"/>
          <p:nvPr/>
        </p:nvSpPr>
        <p:spPr>
          <a:xfrm>
            <a:off x="6096000" y="166256"/>
            <a:ext cx="6096000" cy="6558101"/>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38 फिर योनातान ने लड़के के पीछे से पुकारकर कहा, “फुर्ती कर, ठहर मत।” और योनातान का लड़का तीरों को बटोरके अपने स्वामी के पास ले आया।</a:t>
            </a:r>
            <a:endParaRPr lang="en-IN" sz="4400" dirty="0"/>
          </a:p>
        </p:txBody>
      </p:sp>
      <p:pic>
        <p:nvPicPr>
          <p:cNvPr id="60" name="Audio 59">
            <a:hlinkClick r:id="" action="ppaction://media"/>
            <a:extLst>
              <a:ext uri="{FF2B5EF4-FFF2-40B4-BE49-F238E27FC236}">
                <a16:creationId xmlns:a16="http://schemas.microsoft.com/office/drawing/2014/main" id="{F3053C2F-DDA0-7EC7-CE9E-02AB77BA55B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6071539"/>
      </p:ext>
    </p:extLst>
  </p:cSld>
  <p:clrMapOvr>
    <a:masterClrMapping/>
  </p:clrMapOvr>
  <mc:AlternateContent xmlns:mc="http://schemas.openxmlformats.org/markup-compatibility/2006" xmlns:p14="http://schemas.microsoft.com/office/powerpoint/2010/main">
    <mc:Choice Requires="p14">
      <p:transition spd="slow" p14:dur="2000" advTm="10280"/>
    </mc:Choice>
    <mc:Fallback xmlns="">
      <p:transition spd="slow" advTm="10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B681F63-1CC9-47F3-B64E-5B59DC4553E6}"/>
              </a:ext>
            </a:extLst>
          </p:cNvPr>
          <p:cNvPicPr>
            <a:picLocks noChangeAspect="1"/>
          </p:cNvPicPr>
          <p:nvPr/>
        </p:nvPicPr>
        <p:blipFill>
          <a:blip r:embed="rId2"/>
          <a:stretch>
            <a:fillRect/>
          </a:stretch>
        </p:blipFill>
        <p:spPr>
          <a:xfrm>
            <a:off x="0" y="0"/>
            <a:ext cx="12192000" cy="7320948"/>
          </a:xfrm>
          <a:prstGeom prst="rect">
            <a:avLst/>
          </a:prstGeom>
        </p:spPr>
      </p:pic>
      <p:sp>
        <p:nvSpPr>
          <p:cNvPr id="2" name="TextBox 2">
            <a:extLst>
              <a:ext uri="{FF2B5EF4-FFF2-40B4-BE49-F238E27FC236}">
                <a16:creationId xmlns:a16="http://schemas.microsoft.com/office/drawing/2014/main" id="{58E3E7AE-648C-2451-E5EC-F00879BC29CC}"/>
              </a:ext>
            </a:extLst>
          </p:cNvPr>
          <p:cNvSpPr txBox="1"/>
          <p:nvPr/>
        </p:nvSpPr>
        <p:spPr>
          <a:xfrm>
            <a:off x="327929" y="32426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20:38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420391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39</a:t>
            </a:r>
            <a:r>
              <a:rPr lang="en-US" sz="4000" b="0" i="0" dirty="0">
                <a:solidFill>
                  <a:srgbClr val="121212"/>
                </a:solidFill>
                <a:effectLst/>
                <a:latin typeface="Inter" panose="020B0502030000000004" pitchFamily="34" charset="0"/>
              </a:rPr>
              <a:t>But the boy did not know anything; only Jonathan and David knew the arrangement. </a:t>
            </a:r>
            <a:r>
              <a:rPr lang="en-US" sz="4000" b="0" i="0" dirty="0">
                <a:solidFill>
                  <a:srgbClr val="777A7B"/>
                </a:solidFill>
                <a:effectLst/>
                <a:latin typeface="Inter" panose="020B0502030000000004" pitchFamily="34" charset="0"/>
              </a:rPr>
              <a:t>40</a:t>
            </a:r>
            <a:r>
              <a:rPr lang="en-US" sz="4000" b="0" i="0" dirty="0">
                <a:solidFill>
                  <a:srgbClr val="121212"/>
                </a:solidFill>
                <a:effectLst/>
                <a:latin typeface="Inter" panose="020B0502030000000004" pitchFamily="34" charset="0"/>
              </a:rPr>
              <a:t>Then Jonathan gave his equipment to the boy and said, “Go, take it back to the city.”</a:t>
            </a:r>
            <a:endParaRPr lang="en-ZA" sz="4000" dirty="0"/>
          </a:p>
        </p:txBody>
      </p:sp>
      <p:sp>
        <p:nvSpPr>
          <p:cNvPr id="2" name="TextBox 1">
            <a:extLst>
              <a:ext uri="{FF2B5EF4-FFF2-40B4-BE49-F238E27FC236}">
                <a16:creationId xmlns:a16="http://schemas.microsoft.com/office/drawing/2014/main" id="{B470C92A-7115-51FC-99AC-E7BE6166AD89}"/>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39 इसका भेद लड़का तो कुछ न जानता था; केवल योनातान और दाऊद इस बात को जानते थे। 40 योनातान ने अपने हथियार उस लड़के को देकर कहा, “जा, इन्हें नगर को पहुँचा।”</a:t>
            </a:r>
            <a:endParaRPr lang="en-IN" sz="4000" dirty="0"/>
          </a:p>
        </p:txBody>
      </p:sp>
      <p:pic>
        <p:nvPicPr>
          <p:cNvPr id="19" name="Audio 18">
            <a:hlinkClick r:id="" action="ppaction://media"/>
            <a:extLst>
              <a:ext uri="{FF2B5EF4-FFF2-40B4-BE49-F238E27FC236}">
                <a16:creationId xmlns:a16="http://schemas.microsoft.com/office/drawing/2014/main" id="{7E326C42-7017-23D8-8C8F-D248A3A7516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38091640"/>
      </p:ext>
    </p:extLst>
  </p:cSld>
  <p:clrMapOvr>
    <a:masterClrMapping/>
  </p:clrMapOvr>
  <mc:AlternateContent xmlns:mc="http://schemas.openxmlformats.org/markup-compatibility/2006" xmlns:p14="http://schemas.microsoft.com/office/powerpoint/2010/main">
    <mc:Choice Requires="p14">
      <p:transition spd="slow" p14:dur="2000" advTm="19145"/>
    </mc:Choice>
    <mc:Fallback xmlns="">
      <p:transition spd="slow" advTm="19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000" b="0" i="0" u="none" strike="noStrike" baseline="0" dirty="0">
                <a:latin typeface="TimesNewRomanPSMT"/>
              </a:rPr>
              <a:t>9. Jonathan warns David - 1 Samuel 20:24-42 (Left Center)</a:t>
            </a:r>
            <a:endParaRPr lang="en-IN" sz="6000" dirty="0"/>
          </a:p>
        </p:txBody>
      </p:sp>
      <p:sp>
        <p:nvSpPr>
          <p:cNvPr id="3" name="TextBox 2">
            <a:extLst>
              <a:ext uri="{FF2B5EF4-FFF2-40B4-BE49-F238E27FC236}">
                <a16:creationId xmlns:a16="http://schemas.microsoft.com/office/drawing/2014/main" id="{4A4947A4-D8DD-EB13-4A26-E184AEB5295E}"/>
              </a:ext>
            </a:extLst>
          </p:cNvPr>
          <p:cNvSpPr txBox="1"/>
          <p:nvPr/>
        </p:nvSpPr>
        <p:spPr>
          <a:xfrm>
            <a:off x="6096000" y="166256"/>
            <a:ext cx="6096000" cy="6558101"/>
          </a:xfrm>
          <a:prstGeom prst="rect">
            <a:avLst/>
          </a:prstGeom>
          <a:noFill/>
        </p:spPr>
        <p:txBody>
          <a:bodyPr wrap="square" rtlCol="0">
            <a:noAutofit/>
          </a:bodyPr>
          <a:lstStyle/>
          <a:p>
            <a:r>
              <a:rPr lang="hi-IN" sz="5400" dirty="0"/>
              <a:t>जोनाथन ने दाऊद को चेतावनी दी - 1 शमूएल 20:24-42</a:t>
            </a:r>
            <a:endParaRPr lang="en-IN" sz="5400" dirty="0"/>
          </a:p>
        </p:txBody>
      </p:sp>
      <p:pic>
        <p:nvPicPr>
          <p:cNvPr id="6" name="Audio 5">
            <a:hlinkClick r:id="" action="ppaction://media"/>
            <a:extLst>
              <a:ext uri="{FF2B5EF4-FFF2-40B4-BE49-F238E27FC236}">
                <a16:creationId xmlns:a16="http://schemas.microsoft.com/office/drawing/2014/main" id="{493D19F6-6DFF-F392-9EED-4968E98440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0783851"/>
      </p:ext>
    </p:extLst>
  </p:cSld>
  <p:clrMapOvr>
    <a:masterClrMapping/>
  </p:clrMapOvr>
  <mc:AlternateContent xmlns:mc="http://schemas.openxmlformats.org/markup-compatibility/2006" xmlns:p14="http://schemas.microsoft.com/office/powerpoint/2010/main">
    <mc:Choice Requires="p14">
      <p:transition spd="slow" p14:dur="2000" advTm="3788"/>
    </mc:Choice>
    <mc:Fallback xmlns="">
      <p:transition spd="slow" advTm="3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7576DA8F-0D0F-45CB-B21F-DA1BF7C65EBB}"/>
              </a:ext>
            </a:extLst>
          </p:cNvPr>
          <p:cNvSpPr txBox="1"/>
          <p:nvPr/>
        </p:nvSpPr>
        <p:spPr>
          <a:xfrm>
            <a:off x="1957387" y="-328613"/>
            <a:ext cx="5975131"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C93E081-FE64-4728-93C4-F539B1254A66}"/>
              </a:ext>
            </a:extLst>
          </p:cNvPr>
          <p:cNvPicPr>
            <a:picLocks noChangeAspect="1"/>
          </p:cNvPicPr>
          <p:nvPr/>
        </p:nvPicPr>
        <p:blipFill>
          <a:blip r:embed="rId2"/>
          <a:stretch>
            <a:fillRect/>
          </a:stretch>
        </p:blipFill>
        <p:spPr>
          <a:xfrm>
            <a:off x="0" y="-1080977"/>
            <a:ext cx="12192000" cy="7938977"/>
          </a:xfrm>
          <a:prstGeom prst="rect">
            <a:avLst/>
          </a:prstGeom>
        </p:spPr>
      </p:pic>
      <p:sp>
        <p:nvSpPr>
          <p:cNvPr id="2" name="TextBox 2">
            <a:extLst>
              <a:ext uri="{FF2B5EF4-FFF2-40B4-BE49-F238E27FC236}">
                <a16:creationId xmlns:a16="http://schemas.microsoft.com/office/drawing/2014/main" id="{A16F4032-4A19-DAAE-9BBA-7E32E0404D4B}"/>
              </a:ext>
            </a:extLst>
          </p:cNvPr>
          <p:cNvSpPr txBox="1"/>
          <p:nvPr/>
        </p:nvSpPr>
        <p:spPr>
          <a:xfrm>
            <a:off x="327929" y="32426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20:39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86557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41</a:t>
            </a:r>
            <a:r>
              <a:rPr lang="en-US" sz="4000" b="0" i="0">
                <a:solidFill>
                  <a:srgbClr val="121212"/>
                </a:solidFill>
                <a:effectLst/>
                <a:latin typeface="Inter" panose="020B0502030000000004" pitchFamily="34" charset="0"/>
              </a:rPr>
              <a:t>When the young man had gone, David got up from the south side of the stone, fell facedown, and bowed three times. Then he and Jonathan kissed each other and wept together—though David wept more.</a:t>
            </a:r>
            <a:endParaRPr lang="en-ZA" dirty="0"/>
          </a:p>
        </p:txBody>
      </p:sp>
      <p:sp>
        <p:nvSpPr>
          <p:cNvPr id="3" name="TextBox 2">
            <a:extLst>
              <a:ext uri="{FF2B5EF4-FFF2-40B4-BE49-F238E27FC236}">
                <a16:creationId xmlns:a16="http://schemas.microsoft.com/office/drawing/2014/main" id="{D72C7E9E-D4C3-313A-B234-AD38D7C98669}"/>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41 जैसे ही लड़का गया, वैसे ही दाऊद दक्षिण दिशा की ओर से निकला, और भूमि पर औंधे मुँह गिरकर तीन बार दण्डवत् की</a:t>
            </a:r>
            <a:r>
              <a:rPr lang="en-US" sz="4000" b="0" i="0" dirty="0">
                <a:solidFill>
                  <a:srgbClr val="121212"/>
                </a:solidFill>
                <a:effectLst/>
                <a:latin typeface="Open Sans" panose="020B0606030504020204" pitchFamily="34" charset="0"/>
              </a:rPr>
              <a:t>c; </a:t>
            </a:r>
            <a:r>
              <a:rPr lang="hi-IN" sz="4000" b="0" i="0" dirty="0">
                <a:solidFill>
                  <a:srgbClr val="121212"/>
                </a:solidFill>
                <a:effectLst/>
                <a:latin typeface="Open Sans" panose="020B0606030504020204" pitchFamily="34" charset="0"/>
              </a:rPr>
              <a:t>तब उन्होंने एक दूसरे को चूमा, और एक दूसरे के साथ रोए, परन्तु दाऊद का रोना अधिक था।</a:t>
            </a:r>
            <a:endParaRPr lang="en-IN" sz="4000" dirty="0"/>
          </a:p>
        </p:txBody>
      </p:sp>
      <p:pic>
        <p:nvPicPr>
          <p:cNvPr id="11" name="Audio 10">
            <a:hlinkClick r:id="" action="ppaction://media"/>
            <a:extLst>
              <a:ext uri="{FF2B5EF4-FFF2-40B4-BE49-F238E27FC236}">
                <a16:creationId xmlns:a16="http://schemas.microsoft.com/office/drawing/2014/main" id="{73ED72FB-3AA8-8FAD-7852-582B626EE25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54982089"/>
      </p:ext>
    </p:extLst>
  </p:cSld>
  <p:clrMapOvr>
    <a:masterClrMapping/>
  </p:clrMapOvr>
  <mc:AlternateContent xmlns:mc="http://schemas.openxmlformats.org/markup-compatibility/2006" xmlns:p14="http://schemas.microsoft.com/office/powerpoint/2010/main">
    <mc:Choice Requires="p14">
      <p:transition spd="slow" p14:dur="2000" advTm="16504"/>
    </mc:Choice>
    <mc:Fallback xmlns="">
      <p:transition spd="slow" advTm="16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7DFC6D0-61B0-4177-9D10-317D35FB91C3}"/>
              </a:ext>
            </a:extLst>
          </p:cNvPr>
          <p:cNvPicPr>
            <a:picLocks noChangeAspect="1"/>
          </p:cNvPicPr>
          <p:nvPr/>
        </p:nvPicPr>
        <p:blipFill>
          <a:blip r:embed="rId2"/>
          <a:stretch>
            <a:fillRect/>
          </a:stretch>
        </p:blipFill>
        <p:spPr>
          <a:xfrm>
            <a:off x="0" y="0"/>
            <a:ext cx="12863945" cy="6858000"/>
          </a:xfrm>
          <a:prstGeom prst="rect">
            <a:avLst/>
          </a:prstGeom>
        </p:spPr>
      </p:pic>
      <p:sp>
        <p:nvSpPr>
          <p:cNvPr id="2" name="TextBox 2">
            <a:extLst>
              <a:ext uri="{FF2B5EF4-FFF2-40B4-BE49-F238E27FC236}">
                <a16:creationId xmlns:a16="http://schemas.microsoft.com/office/drawing/2014/main" id="{E2ABD32E-324B-DC02-A567-D50E140AB820}"/>
              </a:ext>
            </a:extLst>
          </p:cNvPr>
          <p:cNvSpPr txBox="1"/>
          <p:nvPr/>
        </p:nvSpPr>
        <p:spPr>
          <a:xfrm>
            <a:off x="327929" y="32426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20:41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930385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Inter" panose="020B0502030000000004" pitchFamily="34" charset="0"/>
              </a:rPr>
              <a:t>42</a:t>
            </a:r>
            <a:r>
              <a:rPr lang="en-US" sz="4400" b="0" i="0" dirty="0">
                <a:solidFill>
                  <a:srgbClr val="121212"/>
                </a:solidFill>
                <a:effectLst/>
                <a:latin typeface="Inter" panose="020B0502030000000004" pitchFamily="34" charset="0"/>
              </a:rPr>
              <a:t>And Jonathan said to David, “Go in peace, for the two of us have sworn in the name of the </a:t>
            </a:r>
            <a:r>
              <a:rPr lang="en-US" sz="4400" b="0" i="0" cap="small" dirty="0">
                <a:solidFill>
                  <a:srgbClr val="121212"/>
                </a:solidFill>
                <a:effectLst/>
                <a:latin typeface="Inter" panose="020B0502030000000004" pitchFamily="34" charset="0"/>
              </a:rPr>
              <a:t>Lord</a:t>
            </a:r>
            <a:r>
              <a:rPr lang="en-US" sz="4400" b="0" i="0" dirty="0">
                <a:solidFill>
                  <a:srgbClr val="121212"/>
                </a:solidFill>
                <a:effectLst/>
                <a:latin typeface="Inter" panose="020B0502030000000004" pitchFamily="34" charset="0"/>
              </a:rPr>
              <a:t>, saying, ‘May the </a:t>
            </a:r>
            <a:r>
              <a:rPr lang="en-US" sz="4400" b="0" i="0" cap="small" dirty="0">
                <a:solidFill>
                  <a:srgbClr val="121212"/>
                </a:solidFill>
                <a:effectLst/>
                <a:latin typeface="Inter" panose="020B0502030000000004" pitchFamily="34" charset="0"/>
              </a:rPr>
              <a:t>Lord</a:t>
            </a:r>
            <a:r>
              <a:rPr lang="en-US" sz="4400" b="0" i="0" dirty="0">
                <a:solidFill>
                  <a:srgbClr val="121212"/>
                </a:solidFill>
                <a:effectLst/>
                <a:latin typeface="Inter" panose="020B0502030000000004" pitchFamily="34" charset="0"/>
              </a:rPr>
              <a:t> be a witness between you and me,</a:t>
            </a:r>
            <a:endParaRPr lang="en-ZA" sz="2400" dirty="0"/>
          </a:p>
        </p:txBody>
      </p:sp>
      <p:sp>
        <p:nvSpPr>
          <p:cNvPr id="3" name="TextBox 2">
            <a:extLst>
              <a:ext uri="{FF2B5EF4-FFF2-40B4-BE49-F238E27FC236}">
                <a16:creationId xmlns:a16="http://schemas.microsoft.com/office/drawing/2014/main" id="{225D6E45-744D-8ABD-18ED-1CA291388858}"/>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777A7B"/>
                </a:solidFill>
                <a:effectLst/>
                <a:latin typeface="Open Sans" panose="020B0606030504020204" pitchFamily="34" charset="0"/>
              </a:rPr>
              <a:t>42</a:t>
            </a:r>
            <a:r>
              <a:rPr lang="hi-IN" sz="4000" b="0" i="0" dirty="0">
                <a:solidFill>
                  <a:srgbClr val="5D4037"/>
                </a:solidFill>
                <a:effectLst/>
                <a:latin typeface="font1"/>
              </a:rPr>
              <a:t> </a:t>
            </a:r>
            <a:r>
              <a:rPr lang="hi-IN" sz="4000" b="0" i="0" dirty="0">
                <a:solidFill>
                  <a:srgbClr val="000000"/>
                </a:solidFill>
                <a:effectLst/>
                <a:latin typeface="font1"/>
              </a:rPr>
              <a:t>तब योनातान ने दाऊद से कहा, “कुशल से चला जा; क्योंकि हम दोनों ने एक दूसरे से यह कहकर यहोवा के नाम की शपथ खाई है, कि यहोवा मेरे और तेरे मध्य,</a:t>
            </a:r>
            <a:endParaRPr lang="en-IN" sz="4000" dirty="0"/>
          </a:p>
        </p:txBody>
      </p:sp>
      <p:pic>
        <p:nvPicPr>
          <p:cNvPr id="46" name="Audio 45">
            <a:hlinkClick r:id="" action="ppaction://media"/>
            <a:extLst>
              <a:ext uri="{FF2B5EF4-FFF2-40B4-BE49-F238E27FC236}">
                <a16:creationId xmlns:a16="http://schemas.microsoft.com/office/drawing/2014/main" id="{69FD7BFE-7A3D-E026-000D-9593A8527FC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91196861"/>
      </p:ext>
    </p:extLst>
  </p:cSld>
  <p:clrMapOvr>
    <a:masterClrMapping/>
  </p:clrMapOvr>
  <mc:AlternateContent xmlns:mc="http://schemas.openxmlformats.org/markup-compatibility/2006" xmlns:p14="http://schemas.microsoft.com/office/powerpoint/2010/main">
    <mc:Choice Requires="p14">
      <p:transition spd="slow" p14:dur="2000" advTm="10670"/>
    </mc:Choice>
    <mc:Fallback xmlns="">
      <p:transition spd="slow" advTm="10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29ACCAF-9922-4324-A67A-7C26F7B6A78B}"/>
              </a:ext>
            </a:extLst>
          </p:cNvPr>
          <p:cNvPicPr>
            <a:picLocks noChangeAspect="1"/>
          </p:cNvPicPr>
          <p:nvPr/>
        </p:nvPicPr>
        <p:blipFill>
          <a:blip r:embed="rId2"/>
          <a:stretch>
            <a:fillRect/>
          </a:stretch>
        </p:blipFill>
        <p:spPr>
          <a:xfrm>
            <a:off x="0" y="-204879"/>
            <a:ext cx="12191999" cy="7062880"/>
          </a:xfrm>
          <a:prstGeom prst="rect">
            <a:avLst/>
          </a:prstGeom>
        </p:spPr>
      </p:pic>
      <p:sp>
        <p:nvSpPr>
          <p:cNvPr id="2" name="TextBox 2">
            <a:extLst>
              <a:ext uri="{FF2B5EF4-FFF2-40B4-BE49-F238E27FC236}">
                <a16:creationId xmlns:a16="http://schemas.microsoft.com/office/drawing/2014/main" id="{EEBD0D14-1278-23FC-801C-55268B764081}"/>
              </a:ext>
            </a:extLst>
          </p:cNvPr>
          <p:cNvSpPr txBox="1"/>
          <p:nvPr/>
        </p:nvSpPr>
        <p:spPr>
          <a:xfrm>
            <a:off x="327929" y="32426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20:42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5819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Inter" panose="020B0502030000000004" pitchFamily="34" charset="0"/>
              </a:rPr>
              <a:t>…and between your descendants and mine forever.’” Then David got up and departed, and Jonathan went back into the city.</a:t>
            </a:r>
            <a:endParaRPr lang="en-ZA" dirty="0"/>
          </a:p>
        </p:txBody>
      </p:sp>
      <p:sp>
        <p:nvSpPr>
          <p:cNvPr id="3" name="TextBox 2">
            <a:extLst>
              <a:ext uri="{FF2B5EF4-FFF2-40B4-BE49-F238E27FC236}">
                <a16:creationId xmlns:a16="http://schemas.microsoft.com/office/drawing/2014/main" id="{4716EFCC-2D65-1362-E1D2-CC5F3E7D7038}"/>
              </a:ext>
            </a:extLst>
          </p:cNvPr>
          <p:cNvSpPr txBox="1"/>
          <p:nvPr/>
        </p:nvSpPr>
        <p:spPr>
          <a:xfrm>
            <a:off x="6096000" y="166256"/>
            <a:ext cx="6096000" cy="6558101"/>
          </a:xfrm>
          <a:prstGeom prst="rect">
            <a:avLst/>
          </a:prstGeom>
          <a:noFill/>
        </p:spPr>
        <p:txBody>
          <a:bodyPr wrap="square" rtlCol="0">
            <a:noAutofit/>
          </a:bodyPr>
          <a:lstStyle/>
          <a:p>
            <a:r>
              <a:rPr lang="en-US" sz="4000" b="0" i="0" dirty="0">
                <a:solidFill>
                  <a:srgbClr val="000000"/>
                </a:solidFill>
                <a:effectLst/>
                <a:latin typeface="font1"/>
              </a:rPr>
              <a:t>…</a:t>
            </a:r>
            <a:r>
              <a:rPr lang="hi-IN" sz="4000" b="0" i="0" dirty="0">
                <a:solidFill>
                  <a:srgbClr val="000000"/>
                </a:solidFill>
                <a:effectLst/>
                <a:latin typeface="font1"/>
              </a:rPr>
              <a:t>और मेरे और तेरे वंश के मध्य में सदा रहे।” तब वह उठकर चला गया; और योनातान नगर में गया।</a:t>
            </a:r>
            <a:endParaRPr lang="en-IN" sz="4000" dirty="0"/>
          </a:p>
        </p:txBody>
      </p:sp>
      <p:pic>
        <p:nvPicPr>
          <p:cNvPr id="13" name="Audio 12">
            <a:hlinkClick r:id="" action="ppaction://media"/>
            <a:extLst>
              <a:ext uri="{FF2B5EF4-FFF2-40B4-BE49-F238E27FC236}">
                <a16:creationId xmlns:a16="http://schemas.microsoft.com/office/drawing/2014/main" id="{2E8C43BB-985C-21DA-A908-84D31728568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382895424"/>
      </p:ext>
    </p:extLst>
  </p:cSld>
  <p:clrMapOvr>
    <a:masterClrMapping/>
  </p:clrMapOvr>
  <mc:AlternateContent xmlns:mc="http://schemas.openxmlformats.org/markup-compatibility/2006" xmlns:p14="http://schemas.microsoft.com/office/powerpoint/2010/main">
    <mc:Choice Requires="p14">
      <p:transition spd="slow" p14:dur="2000" advTm="10357"/>
    </mc:Choice>
    <mc:Fallback xmlns="">
      <p:transition spd="slow" advTm="10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29ACCAF-9922-4324-A67A-7C26F7B6A78B}"/>
              </a:ext>
            </a:extLst>
          </p:cNvPr>
          <p:cNvPicPr>
            <a:picLocks noChangeAspect="1"/>
          </p:cNvPicPr>
          <p:nvPr/>
        </p:nvPicPr>
        <p:blipFill>
          <a:blip r:embed="rId2"/>
          <a:stretch>
            <a:fillRect/>
          </a:stretch>
        </p:blipFill>
        <p:spPr>
          <a:xfrm>
            <a:off x="0" y="-204879"/>
            <a:ext cx="12191999" cy="7062880"/>
          </a:xfrm>
          <a:prstGeom prst="rect">
            <a:avLst/>
          </a:prstGeom>
        </p:spPr>
      </p:pic>
      <p:sp>
        <p:nvSpPr>
          <p:cNvPr id="2" name="TextBox 2">
            <a:extLst>
              <a:ext uri="{FF2B5EF4-FFF2-40B4-BE49-F238E27FC236}">
                <a16:creationId xmlns:a16="http://schemas.microsoft.com/office/drawing/2014/main" id="{607622CA-103D-81A2-88AF-DF547B0B7B4E}"/>
              </a:ext>
            </a:extLst>
          </p:cNvPr>
          <p:cNvSpPr txBox="1"/>
          <p:nvPr/>
        </p:nvSpPr>
        <p:spPr>
          <a:xfrm>
            <a:off x="327929" y="32426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20:42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33010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CDC66C66-2D25-4231-828B-9594D8B5DECD}"/>
              </a:ext>
            </a:extLst>
          </p:cNvPr>
          <p:cNvPicPr>
            <a:picLocks noChangeAspect="1"/>
          </p:cNvPicPr>
          <p:nvPr/>
        </p:nvPicPr>
        <p:blipFill>
          <a:blip r:embed="rId2"/>
          <a:stretch>
            <a:fillRect/>
          </a:stretch>
        </p:blipFill>
        <p:spPr>
          <a:xfrm>
            <a:off x="-114300" y="-58977"/>
            <a:ext cx="12306300" cy="6911758"/>
          </a:xfrm>
          <a:prstGeom prst="rect">
            <a:avLst/>
          </a:prstGeom>
        </p:spPr>
      </p:pic>
      <p:sp>
        <p:nvSpPr>
          <p:cNvPr id="2" name="TextBox 1">
            <a:extLst>
              <a:ext uri="{FF2B5EF4-FFF2-40B4-BE49-F238E27FC236}">
                <a16:creationId xmlns:a16="http://schemas.microsoft.com/office/drawing/2014/main" id="{D1ACC070-4383-3D9A-DD52-34FBBFB5580F}"/>
              </a:ext>
            </a:extLst>
          </p:cNvPr>
          <p:cNvSpPr txBox="1"/>
          <p:nvPr/>
        </p:nvSpPr>
        <p:spPr>
          <a:xfrm>
            <a:off x="572344" y="3974577"/>
            <a:ext cx="8478350" cy="1699568"/>
          </a:xfrm>
          <a:prstGeom prst="rect">
            <a:avLst/>
          </a:prstGeom>
          <a:noFill/>
        </p:spPr>
        <p:txBody>
          <a:bodyPr wrap="square" rtlCol="0">
            <a:noAutofit/>
          </a:bodyPr>
          <a:lstStyle/>
          <a:p>
            <a:r>
              <a:rPr lang="hi-IN" sz="4800" b="0" i="0" u="none" strike="noStrike" baseline="0" dirty="0">
                <a:solidFill>
                  <a:schemeClr val="bg1"/>
                </a:solidFill>
                <a:latin typeface="TimesNewRomanPSMT"/>
              </a:rPr>
              <a:t>जोनाथन ने दाऊद</a:t>
            </a:r>
            <a:r>
              <a:rPr lang="en-US" sz="4800" b="0" i="0" u="none" strike="noStrike" baseline="0" dirty="0">
                <a:solidFill>
                  <a:schemeClr val="bg1"/>
                </a:solidFill>
                <a:latin typeface="TimesNewRomanPSMT"/>
              </a:rPr>
              <a:t> </a:t>
            </a:r>
            <a:r>
              <a:rPr lang="hi-IN" sz="4800" b="0" i="0" u="none" strike="noStrike" baseline="0" dirty="0">
                <a:solidFill>
                  <a:schemeClr val="bg1"/>
                </a:solidFill>
                <a:latin typeface="TimesNewRomanPSMT"/>
              </a:rPr>
              <a:t>को चेतावनी दी –</a:t>
            </a:r>
            <a:r>
              <a:rPr lang="en-US" sz="4800" b="0" i="0" u="none" strike="noStrike" baseline="0" dirty="0">
                <a:solidFill>
                  <a:schemeClr val="bg1"/>
                </a:solidFill>
                <a:latin typeface="TimesNewRomanPSMT"/>
              </a:rPr>
              <a:t> </a:t>
            </a:r>
            <a:r>
              <a:rPr lang="hi-IN" sz="4800" b="0" i="0" u="none" strike="noStrike" baseline="0" dirty="0">
                <a:solidFill>
                  <a:schemeClr val="bg1"/>
                </a:solidFill>
                <a:latin typeface="TimesNewRomanPSMT"/>
              </a:rPr>
              <a:t>1 शमूएल 20:24-42</a:t>
            </a:r>
            <a:endParaRPr lang="en-ZA" sz="4800" dirty="0">
              <a:solidFill>
                <a:schemeClr val="bg1"/>
              </a:solidFill>
            </a:endParaRPr>
          </a:p>
        </p:txBody>
      </p:sp>
    </p:spTree>
    <p:extLst>
      <p:ext uri="{BB962C8B-B14F-4D97-AF65-F5344CB8AC3E}">
        <p14:creationId xmlns:p14="http://schemas.microsoft.com/office/powerpoint/2010/main" val="959561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a:solidFill>
                  <a:srgbClr val="777A7B"/>
                </a:solidFill>
                <a:effectLst/>
                <a:latin typeface="Inter" panose="020B0502030000000004" pitchFamily="34" charset="0"/>
              </a:rPr>
              <a:t>24</a:t>
            </a:r>
            <a:r>
              <a:rPr lang="en-US" sz="4800" b="0" i="0">
                <a:solidFill>
                  <a:srgbClr val="121212"/>
                </a:solidFill>
                <a:effectLst/>
                <a:latin typeface="Inter" panose="020B0502030000000004" pitchFamily="34" charset="0"/>
              </a:rPr>
              <a:t>So David hid in the field, and when the New Moon had come, the king sat down to eat.</a:t>
            </a:r>
            <a:endParaRPr lang="en-ZA" sz="1600" dirty="0"/>
          </a:p>
        </p:txBody>
      </p:sp>
      <p:sp>
        <p:nvSpPr>
          <p:cNvPr id="3" name="TextBox 2">
            <a:extLst>
              <a:ext uri="{FF2B5EF4-FFF2-40B4-BE49-F238E27FC236}">
                <a16:creationId xmlns:a16="http://schemas.microsoft.com/office/drawing/2014/main" id="{67D7C85E-5EF1-D7B8-401E-94C8570C7BCA}"/>
              </a:ext>
            </a:extLst>
          </p:cNvPr>
          <p:cNvSpPr txBox="1"/>
          <p:nvPr/>
        </p:nvSpPr>
        <p:spPr>
          <a:xfrm>
            <a:off x="6096000" y="166256"/>
            <a:ext cx="6096000" cy="6558101"/>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24 इसलिए दाऊद मैदान में जा छिपा; और जब नया चाँद हुआ, तब राजा भोजन करने को बैठा।</a:t>
            </a:r>
            <a:endParaRPr lang="en-IN" sz="4400" dirty="0"/>
          </a:p>
        </p:txBody>
      </p:sp>
      <p:pic>
        <p:nvPicPr>
          <p:cNvPr id="14" name="Audio 13">
            <a:hlinkClick r:id="" action="ppaction://media"/>
            <a:extLst>
              <a:ext uri="{FF2B5EF4-FFF2-40B4-BE49-F238E27FC236}">
                <a16:creationId xmlns:a16="http://schemas.microsoft.com/office/drawing/2014/main" id="{7BD645CB-9312-C5C6-E959-FCAF84FECE3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20133667"/>
      </p:ext>
    </p:extLst>
  </p:cSld>
  <p:clrMapOvr>
    <a:masterClrMapping/>
  </p:clrMapOvr>
  <mc:AlternateContent xmlns:mc="http://schemas.openxmlformats.org/markup-compatibility/2006" xmlns:p14="http://schemas.microsoft.com/office/powerpoint/2010/main">
    <mc:Choice Requires="p14">
      <p:transition spd="slow" p14:dur="2000" advTm="8558"/>
    </mc:Choice>
    <mc:Fallback xmlns="">
      <p:transition spd="slow" advTm="8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128F716-DE47-415E-BC2A-3AF2F7D5C359}"/>
              </a:ext>
            </a:extLst>
          </p:cNvPr>
          <p:cNvPicPr>
            <a:picLocks noChangeAspect="1"/>
          </p:cNvPicPr>
          <p:nvPr/>
        </p:nvPicPr>
        <p:blipFill>
          <a:blip r:embed="rId2"/>
          <a:stretch>
            <a:fillRect/>
          </a:stretch>
        </p:blipFill>
        <p:spPr>
          <a:xfrm>
            <a:off x="0" y="-38727"/>
            <a:ext cx="12630150" cy="6896727"/>
          </a:xfrm>
          <a:prstGeom prst="rect">
            <a:avLst/>
          </a:prstGeom>
        </p:spPr>
      </p:pic>
      <p:sp>
        <p:nvSpPr>
          <p:cNvPr id="2" name="TextBox 2">
            <a:extLst>
              <a:ext uri="{FF2B5EF4-FFF2-40B4-BE49-F238E27FC236}">
                <a16:creationId xmlns:a16="http://schemas.microsoft.com/office/drawing/2014/main" id="{12195353-7E91-2AC5-57ED-F6F639569A03}"/>
              </a:ext>
            </a:extLst>
          </p:cNvPr>
          <p:cNvSpPr txBox="1"/>
          <p:nvPr/>
        </p:nvSpPr>
        <p:spPr>
          <a:xfrm>
            <a:off x="327929" y="32426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29029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27</a:t>
            </a:r>
            <a:r>
              <a:rPr lang="en-US" sz="4000" b="0" i="0">
                <a:solidFill>
                  <a:srgbClr val="121212"/>
                </a:solidFill>
                <a:effectLst/>
                <a:latin typeface="Inter" panose="020B0502030000000004" pitchFamily="34" charset="0"/>
              </a:rPr>
              <a:t>But on the day after the New Moon, the second day, David’s place was still empty, and Saul asked his son Jonathan, “Why hasn’t the son of Jesse come to the meal either yesterday or today?”</a:t>
            </a:r>
            <a:endParaRPr lang="en-ZA" dirty="0"/>
          </a:p>
        </p:txBody>
      </p:sp>
      <p:sp>
        <p:nvSpPr>
          <p:cNvPr id="2" name="TextBox 1">
            <a:extLst>
              <a:ext uri="{FF2B5EF4-FFF2-40B4-BE49-F238E27FC236}">
                <a16:creationId xmlns:a16="http://schemas.microsoft.com/office/drawing/2014/main" id="{A5F634E2-31F8-3F4B-C88F-33AE89C9BBB3}"/>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27 फिर नये चाँद के दूसरे दिन को दाऊद का स्थान खाली रहा। अतः शाऊल ने अपने पुत्र योनातान से पूछा, “क्या कारण है कि यिशै का पुत्र न तो कल भोजन पर आया था, और न आज ही आया है?”</a:t>
            </a:r>
            <a:endParaRPr lang="en-IN" sz="4000" dirty="0"/>
          </a:p>
        </p:txBody>
      </p:sp>
      <p:pic>
        <p:nvPicPr>
          <p:cNvPr id="19" name="Audio 18">
            <a:hlinkClick r:id="" action="ppaction://media"/>
            <a:extLst>
              <a:ext uri="{FF2B5EF4-FFF2-40B4-BE49-F238E27FC236}">
                <a16:creationId xmlns:a16="http://schemas.microsoft.com/office/drawing/2014/main" id="{B377F4AE-5231-86BA-5C58-BC8ABDF3680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20565908"/>
      </p:ext>
    </p:extLst>
  </p:cSld>
  <p:clrMapOvr>
    <a:masterClrMapping/>
  </p:clrMapOvr>
  <mc:AlternateContent xmlns:mc="http://schemas.openxmlformats.org/markup-compatibility/2006" xmlns:p14="http://schemas.microsoft.com/office/powerpoint/2010/main">
    <mc:Choice Requires="p14">
      <p:transition spd="slow" p14:dur="2000" advTm="17408"/>
    </mc:Choice>
    <mc:Fallback xmlns="">
      <p:transition spd="slow" advTm="17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FE044A8-9D24-42FB-B0FB-134DBCA02B4A}"/>
              </a:ext>
            </a:extLst>
          </p:cNvPr>
          <p:cNvPicPr>
            <a:picLocks noChangeAspect="1"/>
          </p:cNvPicPr>
          <p:nvPr/>
        </p:nvPicPr>
        <p:blipFill>
          <a:blip r:embed="rId2"/>
          <a:stretch>
            <a:fillRect/>
          </a:stretch>
        </p:blipFill>
        <p:spPr>
          <a:xfrm>
            <a:off x="-1" y="-484431"/>
            <a:ext cx="12615863" cy="7342432"/>
          </a:xfrm>
          <a:prstGeom prst="rect">
            <a:avLst/>
          </a:prstGeom>
        </p:spPr>
      </p:pic>
      <p:sp>
        <p:nvSpPr>
          <p:cNvPr id="2" name="TextBox 2">
            <a:extLst>
              <a:ext uri="{FF2B5EF4-FFF2-40B4-BE49-F238E27FC236}">
                <a16:creationId xmlns:a16="http://schemas.microsoft.com/office/drawing/2014/main" id="{716DD95D-AC96-F484-9843-FA3CA5179162}"/>
              </a:ext>
            </a:extLst>
          </p:cNvPr>
          <p:cNvSpPr txBox="1"/>
          <p:nvPr/>
        </p:nvSpPr>
        <p:spPr>
          <a:xfrm>
            <a:off x="327929" y="32426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10509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a:solidFill>
                  <a:srgbClr val="777A7B"/>
                </a:solidFill>
                <a:effectLst/>
                <a:latin typeface="Inter" panose="020B0502030000000004" pitchFamily="34" charset="0"/>
              </a:rPr>
              <a:t>28</a:t>
            </a:r>
            <a:r>
              <a:rPr lang="en-US" sz="4800" b="0" i="0">
                <a:solidFill>
                  <a:srgbClr val="121212"/>
                </a:solidFill>
                <a:effectLst/>
                <a:latin typeface="Inter" panose="020B0502030000000004" pitchFamily="34" charset="0"/>
              </a:rPr>
              <a:t>Jonathan answered, “David urgently requested my permission to go to Bethlehem,</a:t>
            </a:r>
            <a:endParaRPr lang="en-ZA" dirty="0"/>
          </a:p>
        </p:txBody>
      </p:sp>
      <p:sp>
        <p:nvSpPr>
          <p:cNvPr id="3" name="TextBox 2">
            <a:extLst>
              <a:ext uri="{FF2B5EF4-FFF2-40B4-BE49-F238E27FC236}">
                <a16:creationId xmlns:a16="http://schemas.microsoft.com/office/drawing/2014/main" id="{2213B06F-ED29-20EE-B5D5-48D1B8E9A231}"/>
              </a:ext>
            </a:extLst>
          </p:cNvPr>
          <p:cNvSpPr txBox="1"/>
          <p:nvPr/>
        </p:nvSpPr>
        <p:spPr>
          <a:xfrm>
            <a:off x="6096000" y="166256"/>
            <a:ext cx="6096000" cy="6558101"/>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28 योनातान ने शाऊल से कहा, “दाऊद ने बैतलहम जाने के लिये मुझसे विनती करके छुट्टी माँगी;</a:t>
            </a:r>
            <a:endParaRPr lang="en-IN" sz="4400" dirty="0"/>
          </a:p>
        </p:txBody>
      </p:sp>
      <p:pic>
        <p:nvPicPr>
          <p:cNvPr id="28" name="Audio 27">
            <a:hlinkClick r:id="" action="ppaction://media"/>
            <a:extLst>
              <a:ext uri="{FF2B5EF4-FFF2-40B4-BE49-F238E27FC236}">
                <a16:creationId xmlns:a16="http://schemas.microsoft.com/office/drawing/2014/main" id="{580C66DF-7A51-5735-8BA6-AAC23D7668E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771783244"/>
      </p:ext>
    </p:extLst>
  </p:cSld>
  <p:clrMapOvr>
    <a:masterClrMapping/>
  </p:clrMapOvr>
  <mc:AlternateContent xmlns:mc="http://schemas.openxmlformats.org/markup-compatibility/2006" xmlns:p14="http://schemas.microsoft.com/office/powerpoint/2010/main">
    <mc:Choice Requires="p14">
      <p:transition spd="slow" p14:dur="2000" advTm="11929"/>
    </mc:Choice>
    <mc:Fallback xmlns="">
      <p:transition spd="slow" advTm="11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477</TotalTime>
  <Words>1281</Words>
  <Application>Microsoft Office PowerPoint</Application>
  <PresentationFormat>Widescreen</PresentationFormat>
  <Paragraphs>64</Paragraphs>
  <Slides>36</Slides>
  <Notes>1</Notes>
  <HiddenSlides>0</HiddenSlides>
  <MMClips>18</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36</vt:i4>
      </vt:variant>
    </vt:vector>
  </HeadingPairs>
  <TitlesOfParts>
    <vt:vector size="49" baseType="lpstr">
      <vt:lpstr>Aptos</vt:lpstr>
      <vt:lpstr>Arial</vt:lpstr>
      <vt:lpstr>Calibri</vt:lpstr>
      <vt:lpstr>Calibri Light</vt:lpstr>
      <vt:lpstr>font1</vt:lpstr>
      <vt:lpstr>Inter</vt:lpstr>
      <vt:lpstr>Microsoft Himalaya</vt:lpstr>
      <vt:lpstr>Open Sans</vt:lpstr>
      <vt:lpstr>PT Serif</vt:lpstr>
      <vt:lpstr>Symbol</vt:lpstr>
      <vt:lpstr>Times New Roman</vt:lpstr>
      <vt:lpstr>TimesNewRomanPSMT</vt:lpstr>
      <vt:lpstr>Office Theme</vt:lpstr>
      <vt:lpstr>17-9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77</cp:revision>
  <dcterms:created xsi:type="dcterms:W3CDTF">2021-07-20T09:23:46Z</dcterms:created>
  <dcterms:modified xsi:type="dcterms:W3CDTF">2024-07-29T11:51:50Z</dcterms:modified>
</cp:coreProperties>
</file>