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08" r:id="rId2"/>
    <p:sldId id="310" r:id="rId3"/>
    <p:sldId id="426" r:id="rId4"/>
    <p:sldId id="427" r:id="rId5"/>
    <p:sldId id="428" r:id="rId6"/>
    <p:sldId id="431" r:id="rId7"/>
    <p:sldId id="430" r:id="rId8"/>
    <p:sldId id="429" r:id="rId9"/>
    <p:sldId id="432" r:id="rId10"/>
    <p:sldId id="433" r:id="rId11"/>
    <p:sldId id="434" r:id="rId12"/>
    <p:sldId id="435" r:id="rId13"/>
    <p:sldId id="436" r:id="rId14"/>
    <p:sldId id="437" r:id="rId15"/>
    <p:sldId id="438" r:id="rId16"/>
    <p:sldId id="439" r:id="rId17"/>
    <p:sldId id="440" r:id="rId18"/>
    <p:sldId id="441" r:id="rId19"/>
    <p:sldId id="442" r:id="rId20"/>
    <p:sldId id="443" r:id="rId21"/>
    <p:sldId id="444" r:id="rId22"/>
    <p:sldId id="445" r:id="rId23"/>
    <p:sldId id="446" r:id="rId24"/>
    <p:sldId id="447" r:id="rId25"/>
    <p:sldId id="448" r:id="rId26"/>
    <p:sldId id="449" r:id="rId27"/>
    <p:sldId id="450" r:id="rId28"/>
    <p:sldId id="451" r:id="rId29"/>
    <p:sldId id="452" r:id="rId30"/>
    <p:sldId id="45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C04E35-4FAA-4A6C-8541-2C88E78F1097}" v="119" dt="2023-09-27T06:47:26.9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62" autoAdjust="0"/>
    <p:restoredTop sz="93945" autoAdjust="0"/>
  </p:normalViewPr>
  <p:slideViewPr>
    <p:cSldViewPr snapToGrid="0">
      <p:cViewPr varScale="1">
        <p:scale>
          <a:sx n="57" d="100"/>
          <a:sy n="57" d="100"/>
        </p:scale>
        <p:origin x="108" y="1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D5C04E35-4FAA-4A6C-8541-2C88E78F1097}"/>
    <pc:docChg chg="custSel modSld">
      <pc:chgData name="Leonie Smith" userId="fed1330f33f5650e" providerId="LiveId" clId="{D5C04E35-4FAA-4A6C-8541-2C88E78F1097}" dt="2023-09-27T06:47:26.915" v="173"/>
      <pc:docMkLst>
        <pc:docMk/>
      </pc:docMkLst>
      <pc:sldChg chg="addSp modSp">
        <pc:chgData name="Leonie Smith" userId="fed1330f33f5650e" providerId="LiveId" clId="{D5C04E35-4FAA-4A6C-8541-2C88E78F1097}" dt="2023-09-27T06:00:38.770" v="0"/>
        <pc:sldMkLst>
          <pc:docMk/>
          <pc:sldMk cId="2869461528" sldId="308"/>
        </pc:sldMkLst>
        <pc:picChg chg="add mod">
          <ac:chgData name="Leonie Smith" userId="fed1330f33f5650e" providerId="LiveId" clId="{D5C04E35-4FAA-4A6C-8541-2C88E78F1097}" dt="2023-09-27T06:00:38.770" v="0"/>
          <ac:picMkLst>
            <pc:docMk/>
            <pc:sldMk cId="2869461528" sldId="308"/>
            <ac:picMk id="7" creationId="{9A7665C9-1492-5D54-F2B2-79AF981885FD}"/>
          </ac:picMkLst>
        </pc:picChg>
      </pc:sldChg>
      <pc:sldChg chg="addSp delSp modSp mod modTransition modAnim">
        <pc:chgData name="Leonie Smith" userId="fed1330f33f5650e" providerId="LiveId" clId="{D5C04E35-4FAA-4A6C-8541-2C88E78F1097}" dt="2023-09-27T06:47:26.915" v="173"/>
        <pc:sldMkLst>
          <pc:docMk/>
          <pc:sldMk cId="1003827451" sldId="426"/>
        </pc:sldMkLst>
        <pc:picChg chg="add del mod">
          <ac:chgData name="Leonie Smith" userId="fed1330f33f5650e" providerId="LiveId" clId="{D5C04E35-4FAA-4A6C-8541-2C88E78F1097}" dt="2023-09-27T06:46:09.690" v="157"/>
          <ac:picMkLst>
            <pc:docMk/>
            <pc:sldMk cId="1003827451" sldId="426"/>
            <ac:picMk id="9" creationId="{51EFC4FE-57BC-1BE6-45EC-C9BC0BF1EB6A}"/>
          </ac:picMkLst>
        </pc:picChg>
        <pc:picChg chg="add del mod">
          <ac:chgData name="Leonie Smith" userId="fed1330f33f5650e" providerId="LiveId" clId="{D5C04E35-4FAA-4A6C-8541-2C88E78F1097}" dt="2023-09-27T06:46:16.188" v="158"/>
          <ac:picMkLst>
            <pc:docMk/>
            <pc:sldMk cId="1003827451" sldId="426"/>
            <ac:picMk id="12" creationId="{E809F4EB-0BE6-C393-8A5E-A1C5BA7D439F}"/>
          </ac:picMkLst>
        </pc:picChg>
        <pc:picChg chg="add del mod">
          <ac:chgData name="Leonie Smith" userId="fed1330f33f5650e" providerId="LiveId" clId="{D5C04E35-4FAA-4A6C-8541-2C88E78F1097}" dt="2023-09-27T06:46:25.412" v="160"/>
          <ac:picMkLst>
            <pc:docMk/>
            <pc:sldMk cId="1003827451" sldId="426"/>
            <ac:picMk id="13" creationId="{13B5D454-CAEF-2E35-4B2F-49F852D35DEA}"/>
          </ac:picMkLst>
        </pc:picChg>
        <pc:picChg chg="add del mod ord">
          <ac:chgData name="Leonie Smith" userId="fed1330f33f5650e" providerId="LiveId" clId="{D5C04E35-4FAA-4A6C-8541-2C88E78F1097}" dt="2023-09-27T06:46:31.598" v="161"/>
          <ac:picMkLst>
            <pc:docMk/>
            <pc:sldMk cId="1003827451" sldId="426"/>
            <ac:picMk id="18" creationId="{EEF71587-C1D7-7B43-67E2-FB5AF9F1378F}"/>
          </ac:picMkLst>
        </pc:picChg>
        <pc:picChg chg="add del mod">
          <ac:chgData name="Leonie Smith" userId="fed1330f33f5650e" providerId="LiveId" clId="{D5C04E35-4FAA-4A6C-8541-2C88E78F1097}" dt="2023-09-27T06:46:37.237" v="163"/>
          <ac:picMkLst>
            <pc:docMk/>
            <pc:sldMk cId="1003827451" sldId="426"/>
            <ac:picMk id="19" creationId="{0FDEB869-A91C-83C2-E030-CF2DA0929888}"/>
          </ac:picMkLst>
        </pc:picChg>
        <pc:picChg chg="add del mod ord">
          <ac:chgData name="Leonie Smith" userId="fed1330f33f5650e" providerId="LiveId" clId="{D5C04E35-4FAA-4A6C-8541-2C88E78F1097}" dt="2023-09-27T06:46:43.219" v="164"/>
          <ac:picMkLst>
            <pc:docMk/>
            <pc:sldMk cId="1003827451" sldId="426"/>
            <ac:picMk id="23" creationId="{69781B18-87FF-7476-5B6E-CDB9610973AE}"/>
          </ac:picMkLst>
        </pc:picChg>
        <pc:picChg chg="add del mod">
          <ac:chgData name="Leonie Smith" userId="fed1330f33f5650e" providerId="LiveId" clId="{D5C04E35-4FAA-4A6C-8541-2C88E78F1097}" dt="2023-09-27T06:46:50.862" v="166"/>
          <ac:picMkLst>
            <pc:docMk/>
            <pc:sldMk cId="1003827451" sldId="426"/>
            <ac:picMk id="24" creationId="{2F096B45-ADFF-FA2E-70DC-773D27994284}"/>
          </ac:picMkLst>
        </pc:picChg>
        <pc:picChg chg="add del mod ord">
          <ac:chgData name="Leonie Smith" userId="fed1330f33f5650e" providerId="LiveId" clId="{D5C04E35-4FAA-4A6C-8541-2C88E78F1097}" dt="2023-09-27T06:46:56.859" v="167"/>
          <ac:picMkLst>
            <pc:docMk/>
            <pc:sldMk cId="1003827451" sldId="426"/>
            <ac:picMk id="29" creationId="{916F92AA-E9A6-A312-F594-A38B36157D09}"/>
          </ac:picMkLst>
        </pc:picChg>
        <pc:picChg chg="add del mod">
          <ac:chgData name="Leonie Smith" userId="fed1330f33f5650e" providerId="LiveId" clId="{D5C04E35-4FAA-4A6C-8541-2C88E78F1097}" dt="2023-09-27T06:47:04.633" v="169"/>
          <ac:picMkLst>
            <pc:docMk/>
            <pc:sldMk cId="1003827451" sldId="426"/>
            <ac:picMk id="30" creationId="{2228FC93-9702-DA7B-F098-69E5B8D47C5B}"/>
          </ac:picMkLst>
        </pc:picChg>
        <pc:picChg chg="add del mod ord">
          <ac:chgData name="Leonie Smith" userId="fed1330f33f5650e" providerId="LiveId" clId="{D5C04E35-4FAA-4A6C-8541-2C88E78F1097}" dt="2023-09-27T06:47:10.959" v="170"/>
          <ac:picMkLst>
            <pc:docMk/>
            <pc:sldMk cId="1003827451" sldId="426"/>
            <ac:picMk id="35" creationId="{DFE4F413-DA7D-7A14-0D14-1BB57406F513}"/>
          </ac:picMkLst>
        </pc:picChg>
        <pc:picChg chg="add del mod">
          <ac:chgData name="Leonie Smith" userId="fed1330f33f5650e" providerId="LiveId" clId="{D5C04E35-4FAA-4A6C-8541-2C88E78F1097}" dt="2023-09-27T06:47:20.634" v="172"/>
          <ac:picMkLst>
            <pc:docMk/>
            <pc:sldMk cId="1003827451" sldId="426"/>
            <ac:picMk id="36" creationId="{1E9F51DF-BEBC-F3F6-228A-F516F0066CDD}"/>
          </ac:picMkLst>
        </pc:picChg>
        <pc:picChg chg="add del mod ord">
          <ac:chgData name="Leonie Smith" userId="fed1330f33f5650e" providerId="LiveId" clId="{D5C04E35-4FAA-4A6C-8541-2C88E78F1097}" dt="2023-09-27T06:47:26.915" v="173"/>
          <ac:picMkLst>
            <pc:docMk/>
            <pc:sldMk cId="1003827451" sldId="426"/>
            <ac:picMk id="41" creationId="{F533433A-E459-32E3-0D09-9AFFF76D757C}"/>
          </ac:picMkLst>
        </pc:picChg>
        <pc:picChg chg="add mod">
          <ac:chgData name="Leonie Smith" userId="fed1330f33f5650e" providerId="LiveId" clId="{D5C04E35-4FAA-4A6C-8541-2C88E78F1097}" dt="2023-09-27T06:47:26.915" v="173"/>
          <ac:picMkLst>
            <pc:docMk/>
            <pc:sldMk cId="1003827451" sldId="426"/>
            <ac:picMk id="42" creationId="{709CD1BD-29A7-F09D-DA5B-D680E580B80C}"/>
          </ac:picMkLst>
        </pc:picChg>
      </pc:sldChg>
      <pc:sldChg chg="addSp delSp modSp mod modTransition modAnim">
        <pc:chgData name="Leonie Smith" userId="fed1330f33f5650e" providerId="LiveId" clId="{D5C04E35-4FAA-4A6C-8541-2C88E78F1097}" dt="2023-09-27T06:10:46.388" v="16"/>
        <pc:sldMkLst>
          <pc:docMk/>
          <pc:sldMk cId="2174129452" sldId="428"/>
        </pc:sldMkLst>
        <pc:picChg chg="add del mod">
          <ac:chgData name="Leonie Smith" userId="fed1330f33f5650e" providerId="LiveId" clId="{D5C04E35-4FAA-4A6C-8541-2C88E78F1097}" dt="2023-09-27T06:08:42.937" v="3"/>
          <ac:picMkLst>
            <pc:docMk/>
            <pc:sldMk cId="2174129452" sldId="428"/>
            <ac:picMk id="7" creationId="{29E727E2-1D24-2EBE-9C46-44438EE14D62}"/>
          </ac:picMkLst>
        </pc:picChg>
        <pc:picChg chg="add del mod">
          <ac:chgData name="Leonie Smith" userId="fed1330f33f5650e" providerId="LiveId" clId="{D5C04E35-4FAA-4A6C-8541-2C88E78F1097}" dt="2023-09-27T06:08:58.193" v="4"/>
          <ac:picMkLst>
            <pc:docMk/>
            <pc:sldMk cId="2174129452" sldId="428"/>
            <ac:picMk id="10" creationId="{C7BBA8C2-354F-B5F3-FC23-C120CC326928}"/>
          </ac:picMkLst>
        </pc:picChg>
        <pc:picChg chg="add del mod">
          <ac:chgData name="Leonie Smith" userId="fed1330f33f5650e" providerId="LiveId" clId="{D5C04E35-4FAA-4A6C-8541-2C88E78F1097}" dt="2023-09-27T06:09:03.534" v="6"/>
          <ac:picMkLst>
            <pc:docMk/>
            <pc:sldMk cId="2174129452" sldId="428"/>
            <ac:picMk id="11" creationId="{81FE91AF-4379-B6CE-114E-7D0AF36C1C25}"/>
          </ac:picMkLst>
        </pc:picChg>
        <pc:picChg chg="add del mod ord">
          <ac:chgData name="Leonie Smith" userId="fed1330f33f5650e" providerId="LiveId" clId="{D5C04E35-4FAA-4A6C-8541-2C88E78F1097}" dt="2023-09-27T06:09:28.231" v="7"/>
          <ac:picMkLst>
            <pc:docMk/>
            <pc:sldMk cId="2174129452" sldId="428"/>
            <ac:picMk id="14" creationId="{41B2856F-7B4D-ABF1-7575-704B3BD9AA6D}"/>
          </ac:picMkLst>
        </pc:picChg>
        <pc:picChg chg="add del mod">
          <ac:chgData name="Leonie Smith" userId="fed1330f33f5650e" providerId="LiveId" clId="{D5C04E35-4FAA-4A6C-8541-2C88E78F1097}" dt="2023-09-27T06:09:45.729" v="9"/>
          <ac:picMkLst>
            <pc:docMk/>
            <pc:sldMk cId="2174129452" sldId="428"/>
            <ac:picMk id="15" creationId="{FCA7D5AE-A7B9-91CC-FBDC-DD5467D445AE}"/>
          </ac:picMkLst>
        </pc:picChg>
        <pc:picChg chg="add del mod ord">
          <ac:chgData name="Leonie Smith" userId="fed1330f33f5650e" providerId="LiveId" clId="{D5C04E35-4FAA-4A6C-8541-2C88E78F1097}" dt="2023-09-27T06:09:51.978" v="10"/>
          <ac:picMkLst>
            <pc:docMk/>
            <pc:sldMk cId="2174129452" sldId="428"/>
            <ac:picMk id="18" creationId="{452FD832-C972-B68F-0E0F-8BCF9DA69463}"/>
          </ac:picMkLst>
        </pc:picChg>
        <pc:picChg chg="add del mod">
          <ac:chgData name="Leonie Smith" userId="fed1330f33f5650e" providerId="LiveId" clId="{D5C04E35-4FAA-4A6C-8541-2C88E78F1097}" dt="2023-09-27T06:09:54.634" v="12"/>
          <ac:picMkLst>
            <pc:docMk/>
            <pc:sldMk cId="2174129452" sldId="428"/>
            <ac:picMk id="19" creationId="{8AAB5FC4-DFCB-625A-29C0-C4BBD74FD1CC}"/>
          </ac:picMkLst>
        </pc:picChg>
        <pc:picChg chg="add del mod ord">
          <ac:chgData name="Leonie Smith" userId="fed1330f33f5650e" providerId="LiveId" clId="{D5C04E35-4FAA-4A6C-8541-2C88E78F1097}" dt="2023-09-27T06:10:09.145" v="13"/>
          <ac:picMkLst>
            <pc:docMk/>
            <pc:sldMk cId="2174129452" sldId="428"/>
            <ac:picMk id="21" creationId="{01CB1A38-8B13-F26A-5BB2-9AE0ED1AEF50}"/>
          </ac:picMkLst>
        </pc:picChg>
        <pc:picChg chg="add del mod">
          <ac:chgData name="Leonie Smith" userId="fed1330f33f5650e" providerId="LiveId" clId="{D5C04E35-4FAA-4A6C-8541-2C88E78F1097}" dt="2023-09-27T06:10:10.395" v="15"/>
          <ac:picMkLst>
            <pc:docMk/>
            <pc:sldMk cId="2174129452" sldId="428"/>
            <ac:picMk id="22" creationId="{B7F432FF-C60D-90D3-3394-6BDB5DF57E46}"/>
          </ac:picMkLst>
        </pc:picChg>
        <pc:picChg chg="add del mod ord">
          <ac:chgData name="Leonie Smith" userId="fed1330f33f5650e" providerId="LiveId" clId="{D5C04E35-4FAA-4A6C-8541-2C88E78F1097}" dt="2023-09-27T06:10:46.388" v="16"/>
          <ac:picMkLst>
            <pc:docMk/>
            <pc:sldMk cId="2174129452" sldId="428"/>
            <ac:picMk id="25" creationId="{383E5E52-1928-8432-AADC-B0F3F26B856B}"/>
          </ac:picMkLst>
        </pc:picChg>
        <pc:picChg chg="add mod">
          <ac:chgData name="Leonie Smith" userId="fed1330f33f5650e" providerId="LiveId" clId="{D5C04E35-4FAA-4A6C-8541-2C88E78F1097}" dt="2023-09-27T06:10:46.388" v="16"/>
          <ac:picMkLst>
            <pc:docMk/>
            <pc:sldMk cId="2174129452" sldId="428"/>
            <ac:picMk id="26" creationId="{1B5D7063-AD75-F908-405B-64FE5C9307AB}"/>
          </ac:picMkLst>
        </pc:picChg>
      </pc:sldChg>
      <pc:sldChg chg="addSp delSp modSp mod modTransition modAnim">
        <pc:chgData name="Leonie Smith" userId="fed1330f33f5650e" providerId="LiveId" clId="{D5C04E35-4FAA-4A6C-8541-2C88E78F1097}" dt="2023-09-27T06:15:33.704" v="35"/>
        <pc:sldMkLst>
          <pc:docMk/>
          <pc:sldMk cId="942615762" sldId="430"/>
        </pc:sldMkLst>
        <pc:picChg chg="add del mod">
          <ac:chgData name="Leonie Smith" userId="fed1330f33f5650e" providerId="LiveId" clId="{D5C04E35-4FAA-4A6C-8541-2C88E78F1097}" dt="2023-09-27T06:13:30.370" v="19"/>
          <ac:picMkLst>
            <pc:docMk/>
            <pc:sldMk cId="942615762" sldId="430"/>
            <ac:picMk id="6" creationId="{B8837FF8-CB72-34E1-CEAA-9FB60FF046C2}"/>
          </ac:picMkLst>
        </pc:picChg>
        <pc:picChg chg="add del mod">
          <ac:chgData name="Leonie Smith" userId="fed1330f33f5650e" providerId="LiveId" clId="{D5C04E35-4FAA-4A6C-8541-2C88E78F1097}" dt="2023-09-27T06:13:44.322" v="20"/>
          <ac:picMkLst>
            <pc:docMk/>
            <pc:sldMk cId="942615762" sldId="430"/>
            <ac:picMk id="9" creationId="{3DD27ED1-B29B-B730-65BB-C54D7E5B9A85}"/>
          </ac:picMkLst>
        </pc:picChg>
        <pc:picChg chg="add del mod">
          <ac:chgData name="Leonie Smith" userId="fed1330f33f5650e" providerId="LiveId" clId="{D5C04E35-4FAA-4A6C-8541-2C88E78F1097}" dt="2023-09-27T06:13:45.681" v="22"/>
          <ac:picMkLst>
            <pc:docMk/>
            <pc:sldMk cId="942615762" sldId="430"/>
            <ac:picMk id="10" creationId="{243F2138-0A4E-FCB3-5E9A-F78BFA455494}"/>
          </ac:picMkLst>
        </pc:picChg>
        <pc:picChg chg="add del mod ord">
          <ac:chgData name="Leonie Smith" userId="fed1330f33f5650e" providerId="LiveId" clId="{D5C04E35-4FAA-4A6C-8541-2C88E78F1097}" dt="2023-09-27T06:14:02.377" v="23"/>
          <ac:picMkLst>
            <pc:docMk/>
            <pc:sldMk cId="942615762" sldId="430"/>
            <ac:picMk id="13" creationId="{91438928-ADDB-041B-3206-35A703451765}"/>
          </ac:picMkLst>
        </pc:picChg>
        <pc:picChg chg="add del mod">
          <ac:chgData name="Leonie Smith" userId="fed1330f33f5650e" providerId="LiveId" clId="{D5C04E35-4FAA-4A6C-8541-2C88E78F1097}" dt="2023-09-27T06:14:21.282" v="25"/>
          <ac:picMkLst>
            <pc:docMk/>
            <pc:sldMk cId="942615762" sldId="430"/>
            <ac:picMk id="14" creationId="{D34B8A57-EE16-C233-2AA6-889B76718C05}"/>
          </ac:picMkLst>
        </pc:picChg>
        <pc:picChg chg="add del mod ord">
          <ac:chgData name="Leonie Smith" userId="fed1330f33f5650e" providerId="LiveId" clId="{D5C04E35-4FAA-4A6C-8541-2C88E78F1097}" dt="2023-09-27T06:14:39.529" v="26"/>
          <ac:picMkLst>
            <pc:docMk/>
            <pc:sldMk cId="942615762" sldId="430"/>
            <ac:picMk id="17" creationId="{943FFAFE-E0BD-D767-8E58-388C82816D34}"/>
          </ac:picMkLst>
        </pc:picChg>
        <pc:picChg chg="add del mod">
          <ac:chgData name="Leonie Smith" userId="fed1330f33f5650e" providerId="LiveId" clId="{D5C04E35-4FAA-4A6C-8541-2C88E78F1097}" dt="2023-09-27T06:14:54.293" v="28"/>
          <ac:picMkLst>
            <pc:docMk/>
            <pc:sldMk cId="942615762" sldId="430"/>
            <ac:picMk id="18" creationId="{501F3032-A92A-7CE2-1093-E8E33AD1F623}"/>
          </ac:picMkLst>
        </pc:picChg>
        <pc:picChg chg="add del mod ord">
          <ac:chgData name="Leonie Smith" userId="fed1330f33f5650e" providerId="LiveId" clId="{D5C04E35-4FAA-4A6C-8541-2C88E78F1097}" dt="2023-09-27T06:15:01.272" v="29"/>
          <ac:picMkLst>
            <pc:docMk/>
            <pc:sldMk cId="942615762" sldId="430"/>
            <ac:picMk id="21" creationId="{CD2FDD44-2EE9-814D-5073-F6AB323E1E0A}"/>
          </ac:picMkLst>
        </pc:picChg>
        <pc:picChg chg="add del mod">
          <ac:chgData name="Leonie Smith" userId="fed1330f33f5650e" providerId="LiveId" clId="{D5C04E35-4FAA-4A6C-8541-2C88E78F1097}" dt="2023-09-27T06:15:03.116" v="31"/>
          <ac:picMkLst>
            <pc:docMk/>
            <pc:sldMk cId="942615762" sldId="430"/>
            <ac:picMk id="22" creationId="{98B96977-72D9-9D5C-4969-3DFB5117C87D}"/>
          </ac:picMkLst>
        </pc:picChg>
        <pc:picChg chg="add del mod ord">
          <ac:chgData name="Leonie Smith" userId="fed1330f33f5650e" providerId="LiveId" clId="{D5C04E35-4FAA-4A6C-8541-2C88E78F1097}" dt="2023-09-27T06:15:13.347" v="32"/>
          <ac:picMkLst>
            <pc:docMk/>
            <pc:sldMk cId="942615762" sldId="430"/>
            <ac:picMk id="25" creationId="{5E8BF43E-E17E-E43F-918A-C8F7A8DBF68E}"/>
          </ac:picMkLst>
        </pc:picChg>
        <pc:picChg chg="add del mod">
          <ac:chgData name="Leonie Smith" userId="fed1330f33f5650e" providerId="LiveId" clId="{D5C04E35-4FAA-4A6C-8541-2C88E78F1097}" dt="2023-09-27T06:15:14.706" v="34"/>
          <ac:picMkLst>
            <pc:docMk/>
            <pc:sldMk cId="942615762" sldId="430"/>
            <ac:picMk id="26" creationId="{13077E86-9FCA-58D0-A119-C97A9AC1B8CC}"/>
          </ac:picMkLst>
        </pc:picChg>
        <pc:picChg chg="add del mod ord">
          <ac:chgData name="Leonie Smith" userId="fed1330f33f5650e" providerId="LiveId" clId="{D5C04E35-4FAA-4A6C-8541-2C88E78F1097}" dt="2023-09-27T06:15:33.704" v="35"/>
          <ac:picMkLst>
            <pc:docMk/>
            <pc:sldMk cId="942615762" sldId="430"/>
            <ac:picMk id="29" creationId="{902AAC11-51E5-7A17-CF2B-6597A4DF13E2}"/>
          </ac:picMkLst>
        </pc:picChg>
        <pc:picChg chg="add mod">
          <ac:chgData name="Leonie Smith" userId="fed1330f33f5650e" providerId="LiveId" clId="{D5C04E35-4FAA-4A6C-8541-2C88E78F1097}" dt="2023-09-27T06:15:33.704" v="35"/>
          <ac:picMkLst>
            <pc:docMk/>
            <pc:sldMk cId="942615762" sldId="430"/>
            <ac:picMk id="30" creationId="{EFC10B15-2B79-64C2-ECA0-6B02E810B371}"/>
          </ac:picMkLst>
        </pc:picChg>
      </pc:sldChg>
      <pc:sldChg chg="addSp delSp modSp mod modTransition delAnim modAnim">
        <pc:chgData name="Leonie Smith" userId="fed1330f33f5650e" providerId="LiveId" clId="{D5C04E35-4FAA-4A6C-8541-2C88E78F1097}" dt="2023-09-27T06:21:46.736" v="63" actId="478"/>
        <pc:sldMkLst>
          <pc:docMk/>
          <pc:sldMk cId="1886351016" sldId="432"/>
        </pc:sldMkLst>
        <pc:picChg chg="add del mod">
          <ac:chgData name="Leonie Smith" userId="fed1330f33f5650e" providerId="LiveId" clId="{D5C04E35-4FAA-4A6C-8541-2C88E78F1097}" dt="2023-09-27T06:19:10.461" v="38"/>
          <ac:picMkLst>
            <pc:docMk/>
            <pc:sldMk cId="1886351016" sldId="432"/>
            <ac:picMk id="6" creationId="{FCFF9C16-3F93-A3FA-F915-81A263BB770E}"/>
          </ac:picMkLst>
        </pc:picChg>
        <pc:picChg chg="add del mod">
          <ac:chgData name="Leonie Smith" userId="fed1330f33f5650e" providerId="LiveId" clId="{D5C04E35-4FAA-4A6C-8541-2C88E78F1097}" dt="2023-09-27T06:19:16.442" v="39"/>
          <ac:picMkLst>
            <pc:docMk/>
            <pc:sldMk cId="1886351016" sldId="432"/>
            <ac:picMk id="9" creationId="{5AC0D5E0-5AF0-9127-A6EB-F5904D24F299}"/>
          </ac:picMkLst>
        </pc:picChg>
        <pc:picChg chg="add del mod">
          <ac:chgData name="Leonie Smith" userId="fed1330f33f5650e" providerId="LiveId" clId="{D5C04E35-4FAA-4A6C-8541-2C88E78F1097}" dt="2023-09-27T06:19:18.129" v="41"/>
          <ac:picMkLst>
            <pc:docMk/>
            <pc:sldMk cId="1886351016" sldId="432"/>
            <ac:picMk id="10" creationId="{F3180370-8B02-99A1-D042-C42A877E53F8}"/>
          </ac:picMkLst>
        </pc:picChg>
        <pc:picChg chg="add del mod ord">
          <ac:chgData name="Leonie Smith" userId="fed1330f33f5650e" providerId="LiveId" clId="{D5C04E35-4FAA-4A6C-8541-2C88E78F1097}" dt="2023-09-27T06:19:26.356" v="42"/>
          <ac:picMkLst>
            <pc:docMk/>
            <pc:sldMk cId="1886351016" sldId="432"/>
            <ac:picMk id="13" creationId="{FDFE2BFE-E127-F601-A59F-510673B9016D}"/>
          </ac:picMkLst>
        </pc:picChg>
        <pc:picChg chg="add del mod">
          <ac:chgData name="Leonie Smith" userId="fed1330f33f5650e" providerId="LiveId" clId="{D5C04E35-4FAA-4A6C-8541-2C88E78F1097}" dt="2023-09-27T06:20:07.237" v="49"/>
          <ac:picMkLst>
            <pc:docMk/>
            <pc:sldMk cId="1886351016" sldId="432"/>
            <ac:picMk id="14" creationId="{8EE4728A-3975-8C62-E99C-D61A0AEE5191}"/>
          </ac:picMkLst>
        </pc:picChg>
        <pc:picChg chg="add del mod ord">
          <ac:chgData name="Leonie Smith" userId="fed1330f33f5650e" providerId="LiveId" clId="{D5C04E35-4FAA-4A6C-8541-2C88E78F1097}" dt="2023-09-27T06:20:14.567" v="50"/>
          <ac:picMkLst>
            <pc:docMk/>
            <pc:sldMk cId="1886351016" sldId="432"/>
            <ac:picMk id="17" creationId="{989C7D56-AC62-FC45-BBF6-D3C07BCDE1B4}"/>
          </ac:picMkLst>
        </pc:picChg>
        <pc:picChg chg="add mod">
          <ac:chgData name="Leonie Smith" userId="fed1330f33f5650e" providerId="LiveId" clId="{D5C04E35-4FAA-4A6C-8541-2C88E78F1097}" dt="2023-09-27T06:19:50.607" v="46"/>
          <ac:picMkLst>
            <pc:docMk/>
            <pc:sldMk cId="1886351016" sldId="432"/>
            <ac:picMk id="18" creationId="{A9C1E5A6-9BD4-C112-8B9B-5742A6D9699B}"/>
          </ac:picMkLst>
        </pc:picChg>
        <pc:picChg chg="add del mod ord">
          <ac:chgData name="Leonie Smith" userId="fed1330f33f5650e" providerId="LiveId" clId="{D5C04E35-4FAA-4A6C-8541-2C88E78F1097}" dt="2023-09-27T06:20:14.567" v="50"/>
          <ac:picMkLst>
            <pc:docMk/>
            <pc:sldMk cId="1886351016" sldId="432"/>
            <ac:picMk id="21" creationId="{60D8A3CE-8F15-0D05-9156-404EF20760FA}"/>
          </ac:picMkLst>
        </pc:picChg>
        <pc:picChg chg="add del mod">
          <ac:chgData name="Leonie Smith" userId="fed1330f33f5650e" providerId="LiveId" clId="{D5C04E35-4FAA-4A6C-8541-2C88E78F1097}" dt="2023-09-27T06:20:16.067" v="53"/>
          <ac:picMkLst>
            <pc:docMk/>
            <pc:sldMk cId="1886351016" sldId="432"/>
            <ac:picMk id="22" creationId="{A14AB475-186E-3456-858F-36AA28F57DB5}"/>
          </ac:picMkLst>
        </pc:picChg>
        <pc:picChg chg="add del mod">
          <ac:chgData name="Leonie Smith" userId="fed1330f33f5650e" providerId="LiveId" clId="{D5C04E35-4FAA-4A6C-8541-2C88E78F1097}" dt="2023-09-27T06:20:16.067" v="53"/>
          <ac:picMkLst>
            <pc:docMk/>
            <pc:sldMk cId="1886351016" sldId="432"/>
            <ac:picMk id="23" creationId="{EA48470D-115C-CC4F-FD96-63BF2D3744BD}"/>
          </ac:picMkLst>
        </pc:picChg>
        <pc:picChg chg="add del mod ord">
          <ac:chgData name="Leonie Smith" userId="fed1330f33f5650e" providerId="LiveId" clId="{D5C04E35-4FAA-4A6C-8541-2C88E78F1097}" dt="2023-09-27T06:20:38.072" v="54"/>
          <ac:picMkLst>
            <pc:docMk/>
            <pc:sldMk cId="1886351016" sldId="432"/>
            <ac:picMk id="26" creationId="{B8255D9C-F9F4-E110-329B-9F5BEE61B16C}"/>
          </ac:picMkLst>
        </pc:picChg>
        <pc:picChg chg="add del mod ord">
          <ac:chgData name="Leonie Smith" userId="fed1330f33f5650e" providerId="LiveId" clId="{D5C04E35-4FAA-4A6C-8541-2C88E78F1097}" dt="2023-09-27T06:20:38.072" v="54"/>
          <ac:picMkLst>
            <pc:docMk/>
            <pc:sldMk cId="1886351016" sldId="432"/>
            <ac:picMk id="27" creationId="{9F2CE292-4E61-476D-8B5B-421CFD546360}"/>
          </ac:picMkLst>
        </pc:picChg>
        <pc:picChg chg="add del mod">
          <ac:chgData name="Leonie Smith" userId="fed1330f33f5650e" providerId="LiveId" clId="{D5C04E35-4FAA-4A6C-8541-2C88E78F1097}" dt="2023-09-27T06:20:49.633" v="57"/>
          <ac:picMkLst>
            <pc:docMk/>
            <pc:sldMk cId="1886351016" sldId="432"/>
            <ac:picMk id="28" creationId="{B87E4E7A-10D1-40A8-F6CD-9A7671C9EE44}"/>
          </ac:picMkLst>
        </pc:picChg>
        <pc:picChg chg="add del mod">
          <ac:chgData name="Leonie Smith" userId="fed1330f33f5650e" providerId="LiveId" clId="{D5C04E35-4FAA-4A6C-8541-2C88E78F1097}" dt="2023-09-27T06:20:49.633" v="57"/>
          <ac:picMkLst>
            <pc:docMk/>
            <pc:sldMk cId="1886351016" sldId="432"/>
            <ac:picMk id="29" creationId="{AEEDF62F-2665-C6B5-3B49-4C5C4957A951}"/>
          </ac:picMkLst>
        </pc:picChg>
        <pc:picChg chg="add del mod ord">
          <ac:chgData name="Leonie Smith" userId="fed1330f33f5650e" providerId="LiveId" clId="{D5C04E35-4FAA-4A6C-8541-2C88E78F1097}" dt="2023-09-27T06:21:07.442" v="58"/>
          <ac:picMkLst>
            <pc:docMk/>
            <pc:sldMk cId="1886351016" sldId="432"/>
            <ac:picMk id="34" creationId="{075ABD70-40A8-E68E-F4CE-45B46D4AA20C}"/>
          </ac:picMkLst>
        </pc:picChg>
        <pc:picChg chg="add del mod ord">
          <ac:chgData name="Leonie Smith" userId="fed1330f33f5650e" providerId="LiveId" clId="{D5C04E35-4FAA-4A6C-8541-2C88E78F1097}" dt="2023-09-27T06:21:07.442" v="58"/>
          <ac:picMkLst>
            <pc:docMk/>
            <pc:sldMk cId="1886351016" sldId="432"/>
            <ac:picMk id="35" creationId="{32603549-3F89-17C4-6312-69DE285273D3}"/>
          </ac:picMkLst>
        </pc:picChg>
        <pc:picChg chg="add del mod">
          <ac:chgData name="Leonie Smith" userId="fed1330f33f5650e" providerId="LiveId" clId="{D5C04E35-4FAA-4A6C-8541-2C88E78F1097}" dt="2023-09-27T06:21:10.098" v="61"/>
          <ac:picMkLst>
            <pc:docMk/>
            <pc:sldMk cId="1886351016" sldId="432"/>
            <ac:picMk id="36" creationId="{69017A4C-90B2-03B2-E5F4-A79F63DF8F64}"/>
          </ac:picMkLst>
        </pc:picChg>
        <pc:picChg chg="add del mod">
          <ac:chgData name="Leonie Smith" userId="fed1330f33f5650e" providerId="LiveId" clId="{D5C04E35-4FAA-4A6C-8541-2C88E78F1097}" dt="2023-09-27T06:21:10.098" v="61"/>
          <ac:picMkLst>
            <pc:docMk/>
            <pc:sldMk cId="1886351016" sldId="432"/>
            <ac:picMk id="37" creationId="{BBCE14E2-B998-6BF0-EA5F-44DB32ACB708}"/>
          </ac:picMkLst>
        </pc:picChg>
        <pc:picChg chg="add del mod ord">
          <ac:chgData name="Leonie Smith" userId="fed1330f33f5650e" providerId="LiveId" clId="{D5C04E35-4FAA-4A6C-8541-2C88E78F1097}" dt="2023-09-27T06:21:32.517" v="62"/>
          <ac:picMkLst>
            <pc:docMk/>
            <pc:sldMk cId="1886351016" sldId="432"/>
            <ac:picMk id="42" creationId="{3F6C2C84-95B7-4EF0-9B04-E9F893AB0306}"/>
          </ac:picMkLst>
        </pc:picChg>
        <pc:picChg chg="add del mod ord">
          <ac:chgData name="Leonie Smith" userId="fed1330f33f5650e" providerId="LiveId" clId="{D5C04E35-4FAA-4A6C-8541-2C88E78F1097}" dt="2023-09-27T06:21:32.517" v="62"/>
          <ac:picMkLst>
            <pc:docMk/>
            <pc:sldMk cId="1886351016" sldId="432"/>
            <ac:picMk id="43" creationId="{86657368-77EB-D74B-CF1F-5F621A3C22C3}"/>
          </ac:picMkLst>
        </pc:picChg>
        <pc:picChg chg="add mod">
          <ac:chgData name="Leonie Smith" userId="fed1330f33f5650e" providerId="LiveId" clId="{D5C04E35-4FAA-4A6C-8541-2C88E78F1097}" dt="2023-09-27T06:21:32.517" v="62"/>
          <ac:picMkLst>
            <pc:docMk/>
            <pc:sldMk cId="1886351016" sldId="432"/>
            <ac:picMk id="44" creationId="{38752E94-46B7-D35B-FB61-C871ADF0791F}"/>
          </ac:picMkLst>
        </pc:picChg>
        <pc:picChg chg="add del mod">
          <ac:chgData name="Leonie Smith" userId="fed1330f33f5650e" providerId="LiveId" clId="{D5C04E35-4FAA-4A6C-8541-2C88E78F1097}" dt="2023-09-27T06:21:46.736" v="63" actId="478"/>
          <ac:picMkLst>
            <pc:docMk/>
            <pc:sldMk cId="1886351016" sldId="432"/>
            <ac:picMk id="45" creationId="{22C1A1AD-5C34-CCD2-6B61-FD42A0CB49A3}"/>
          </ac:picMkLst>
        </pc:picChg>
      </pc:sldChg>
      <pc:sldChg chg="addSp delSp modSp mod modTransition modAnim">
        <pc:chgData name="Leonie Smith" userId="fed1330f33f5650e" providerId="LiveId" clId="{D5C04E35-4FAA-4A6C-8541-2C88E78F1097}" dt="2023-09-27T06:25:15.298" v="91"/>
        <pc:sldMkLst>
          <pc:docMk/>
          <pc:sldMk cId="882125327" sldId="434"/>
        </pc:sldMkLst>
        <pc:picChg chg="add del mod">
          <ac:chgData name="Leonie Smith" userId="fed1330f33f5650e" providerId="LiveId" clId="{D5C04E35-4FAA-4A6C-8541-2C88E78F1097}" dt="2023-09-27T06:22:36.928" v="66"/>
          <ac:picMkLst>
            <pc:docMk/>
            <pc:sldMk cId="882125327" sldId="434"/>
            <ac:picMk id="7" creationId="{5DD28A9C-8ABC-380D-471F-1ED94E01A1B9}"/>
          </ac:picMkLst>
        </pc:picChg>
        <pc:picChg chg="add del mod">
          <ac:chgData name="Leonie Smith" userId="fed1330f33f5650e" providerId="LiveId" clId="{D5C04E35-4FAA-4A6C-8541-2C88E78F1097}" dt="2023-09-27T06:22:52.164" v="67"/>
          <ac:picMkLst>
            <pc:docMk/>
            <pc:sldMk cId="882125327" sldId="434"/>
            <ac:picMk id="10" creationId="{2BDDE38B-B4D1-445D-DED2-6CF08F033477}"/>
          </ac:picMkLst>
        </pc:picChg>
        <pc:picChg chg="add del mod">
          <ac:chgData name="Leonie Smith" userId="fed1330f33f5650e" providerId="LiveId" clId="{D5C04E35-4FAA-4A6C-8541-2C88E78F1097}" dt="2023-09-27T06:22:54.413" v="69"/>
          <ac:picMkLst>
            <pc:docMk/>
            <pc:sldMk cId="882125327" sldId="434"/>
            <ac:picMk id="11" creationId="{1EA68AD1-66E6-7DC2-5436-B09AEE3D69E5}"/>
          </ac:picMkLst>
        </pc:picChg>
        <pc:picChg chg="add del mod ord">
          <ac:chgData name="Leonie Smith" userId="fed1330f33f5650e" providerId="LiveId" clId="{D5C04E35-4FAA-4A6C-8541-2C88E78F1097}" dt="2023-09-27T06:23:01.079" v="70"/>
          <ac:picMkLst>
            <pc:docMk/>
            <pc:sldMk cId="882125327" sldId="434"/>
            <ac:picMk id="14" creationId="{36A36886-E3A3-151E-D8D4-B8AC7610903B}"/>
          </ac:picMkLst>
        </pc:picChg>
        <pc:picChg chg="add del mod">
          <ac:chgData name="Leonie Smith" userId="fed1330f33f5650e" providerId="LiveId" clId="{D5C04E35-4FAA-4A6C-8541-2C88E78F1097}" dt="2023-09-27T06:23:02.423" v="72"/>
          <ac:picMkLst>
            <pc:docMk/>
            <pc:sldMk cId="882125327" sldId="434"/>
            <ac:picMk id="15" creationId="{9ACCB996-484A-D089-ED16-0B0D1F61B286}"/>
          </ac:picMkLst>
        </pc:picChg>
        <pc:picChg chg="add del mod ord">
          <ac:chgData name="Leonie Smith" userId="fed1330f33f5650e" providerId="LiveId" clId="{D5C04E35-4FAA-4A6C-8541-2C88E78F1097}" dt="2023-09-27T06:23:09.264" v="73"/>
          <ac:picMkLst>
            <pc:docMk/>
            <pc:sldMk cId="882125327" sldId="434"/>
            <ac:picMk id="18" creationId="{5357349C-13BD-79D3-D1C7-AFD3CAAA40BB}"/>
          </ac:picMkLst>
        </pc:picChg>
        <pc:picChg chg="add del mod">
          <ac:chgData name="Leonie Smith" userId="fed1330f33f5650e" providerId="LiveId" clId="{D5C04E35-4FAA-4A6C-8541-2C88E78F1097}" dt="2023-09-27T06:23:10.936" v="75"/>
          <ac:picMkLst>
            <pc:docMk/>
            <pc:sldMk cId="882125327" sldId="434"/>
            <ac:picMk id="19" creationId="{BDE16DAD-33B3-662D-5067-29C12CE415F8}"/>
          </ac:picMkLst>
        </pc:picChg>
        <pc:picChg chg="add del mod ord">
          <ac:chgData name="Leonie Smith" userId="fed1330f33f5650e" providerId="LiveId" clId="{D5C04E35-4FAA-4A6C-8541-2C88E78F1097}" dt="2023-09-27T06:23:27.152" v="76"/>
          <ac:picMkLst>
            <pc:docMk/>
            <pc:sldMk cId="882125327" sldId="434"/>
            <ac:picMk id="22" creationId="{E79F3CCB-B06C-4309-15AF-2DCA0E8F0AA8}"/>
          </ac:picMkLst>
        </pc:picChg>
        <pc:picChg chg="add del mod">
          <ac:chgData name="Leonie Smith" userId="fed1330f33f5650e" providerId="LiveId" clId="{D5C04E35-4FAA-4A6C-8541-2C88E78F1097}" dt="2023-09-27T06:23:28.495" v="78"/>
          <ac:picMkLst>
            <pc:docMk/>
            <pc:sldMk cId="882125327" sldId="434"/>
            <ac:picMk id="23" creationId="{4F2A28EE-EEC6-B04C-AACB-4011AC5FBF1C}"/>
          </ac:picMkLst>
        </pc:picChg>
        <pc:picChg chg="add del mod ord">
          <ac:chgData name="Leonie Smith" userId="fed1330f33f5650e" providerId="LiveId" clId="{D5C04E35-4FAA-4A6C-8541-2C88E78F1097}" dt="2023-09-27T06:23:35.749" v="79"/>
          <ac:picMkLst>
            <pc:docMk/>
            <pc:sldMk cId="882125327" sldId="434"/>
            <ac:picMk id="26" creationId="{9D545FA9-8C00-D4D7-6E31-D55DBF27CBAE}"/>
          </ac:picMkLst>
        </pc:picChg>
        <pc:picChg chg="add del mod">
          <ac:chgData name="Leonie Smith" userId="fed1330f33f5650e" providerId="LiveId" clId="{D5C04E35-4FAA-4A6C-8541-2C88E78F1097}" dt="2023-09-27T06:23:37.202" v="81"/>
          <ac:picMkLst>
            <pc:docMk/>
            <pc:sldMk cId="882125327" sldId="434"/>
            <ac:picMk id="27" creationId="{9A1ABDB6-0F45-7D7E-671E-7AC3F3473C2C}"/>
          </ac:picMkLst>
        </pc:picChg>
        <pc:picChg chg="add del mod ord">
          <ac:chgData name="Leonie Smith" userId="fed1330f33f5650e" providerId="LiveId" clId="{D5C04E35-4FAA-4A6C-8541-2C88E78F1097}" dt="2023-09-27T06:23:51.973" v="82"/>
          <ac:picMkLst>
            <pc:docMk/>
            <pc:sldMk cId="882125327" sldId="434"/>
            <ac:picMk id="30" creationId="{AD9DE424-BAD7-B0DF-FF1D-1E344888E019}"/>
          </ac:picMkLst>
        </pc:picChg>
        <pc:picChg chg="add del mod">
          <ac:chgData name="Leonie Smith" userId="fed1330f33f5650e" providerId="LiveId" clId="{D5C04E35-4FAA-4A6C-8541-2C88E78F1097}" dt="2023-09-27T06:24:05.980" v="84"/>
          <ac:picMkLst>
            <pc:docMk/>
            <pc:sldMk cId="882125327" sldId="434"/>
            <ac:picMk id="31" creationId="{756905AB-BD02-BC29-4459-153AB74B78B1}"/>
          </ac:picMkLst>
        </pc:picChg>
        <pc:picChg chg="add del mod ord">
          <ac:chgData name="Leonie Smith" userId="fed1330f33f5650e" providerId="LiveId" clId="{D5C04E35-4FAA-4A6C-8541-2C88E78F1097}" dt="2023-09-27T06:24:27.348" v="85"/>
          <ac:picMkLst>
            <pc:docMk/>
            <pc:sldMk cId="882125327" sldId="434"/>
            <ac:picMk id="34" creationId="{E5C9D3ED-20F0-C72E-B459-692A7C67982D}"/>
          </ac:picMkLst>
        </pc:picChg>
        <pc:picChg chg="add del mod">
          <ac:chgData name="Leonie Smith" userId="fed1330f33f5650e" providerId="LiveId" clId="{D5C04E35-4FAA-4A6C-8541-2C88E78F1097}" dt="2023-09-27T06:24:28.848" v="87"/>
          <ac:picMkLst>
            <pc:docMk/>
            <pc:sldMk cId="882125327" sldId="434"/>
            <ac:picMk id="35" creationId="{FFC8229E-2A2E-3BFF-4A7B-820BAFEE8340}"/>
          </ac:picMkLst>
        </pc:picChg>
        <pc:picChg chg="add del mod ord">
          <ac:chgData name="Leonie Smith" userId="fed1330f33f5650e" providerId="LiveId" clId="{D5C04E35-4FAA-4A6C-8541-2C88E78F1097}" dt="2023-09-27T06:24:47.951" v="88"/>
          <ac:picMkLst>
            <pc:docMk/>
            <pc:sldMk cId="882125327" sldId="434"/>
            <ac:picMk id="37" creationId="{78871203-2521-E38D-E829-878D5601CF15}"/>
          </ac:picMkLst>
        </pc:picChg>
        <pc:picChg chg="add del mod">
          <ac:chgData name="Leonie Smith" userId="fed1330f33f5650e" providerId="LiveId" clId="{D5C04E35-4FAA-4A6C-8541-2C88E78F1097}" dt="2023-09-27T06:24:53.544" v="90"/>
          <ac:picMkLst>
            <pc:docMk/>
            <pc:sldMk cId="882125327" sldId="434"/>
            <ac:picMk id="38" creationId="{55FE1FFD-36DE-C91A-12AF-DE3D03667CAE}"/>
          </ac:picMkLst>
        </pc:picChg>
        <pc:picChg chg="add del mod ord">
          <ac:chgData name="Leonie Smith" userId="fed1330f33f5650e" providerId="LiveId" clId="{D5C04E35-4FAA-4A6C-8541-2C88E78F1097}" dt="2023-09-27T06:25:15.298" v="91"/>
          <ac:picMkLst>
            <pc:docMk/>
            <pc:sldMk cId="882125327" sldId="434"/>
            <ac:picMk id="41" creationId="{6DF89DD4-9A97-0130-B36C-84122B44C1B0}"/>
          </ac:picMkLst>
        </pc:picChg>
        <pc:picChg chg="add mod">
          <ac:chgData name="Leonie Smith" userId="fed1330f33f5650e" providerId="LiveId" clId="{D5C04E35-4FAA-4A6C-8541-2C88E78F1097}" dt="2023-09-27T06:25:15.298" v="91"/>
          <ac:picMkLst>
            <pc:docMk/>
            <pc:sldMk cId="882125327" sldId="434"/>
            <ac:picMk id="42" creationId="{D7584A81-0EE6-D1D3-578A-A1D08E598270}"/>
          </ac:picMkLst>
        </pc:picChg>
      </pc:sldChg>
      <pc:sldChg chg="addSp modSp">
        <pc:chgData name="Leonie Smith" userId="fed1330f33f5650e" providerId="LiveId" clId="{D5C04E35-4FAA-4A6C-8541-2C88E78F1097}" dt="2023-09-27T06:27:26.301" v="92"/>
        <pc:sldMkLst>
          <pc:docMk/>
          <pc:sldMk cId="3195935868" sldId="436"/>
        </pc:sldMkLst>
        <pc:picChg chg="add mod">
          <ac:chgData name="Leonie Smith" userId="fed1330f33f5650e" providerId="LiveId" clId="{D5C04E35-4FAA-4A6C-8541-2C88E78F1097}" dt="2023-09-27T06:27:26.301" v="92"/>
          <ac:picMkLst>
            <pc:docMk/>
            <pc:sldMk cId="3195935868" sldId="436"/>
            <ac:picMk id="6" creationId="{54EBBDB5-BEAF-F06D-891D-CB731140CF89}"/>
          </ac:picMkLst>
        </pc:picChg>
      </pc:sldChg>
      <pc:sldChg chg="addSp delSp modSp mod modTransition modAnim">
        <pc:chgData name="Leonie Smith" userId="fed1330f33f5650e" providerId="LiveId" clId="{D5C04E35-4FAA-4A6C-8541-2C88E78F1097}" dt="2023-09-27T06:30:20.599" v="105"/>
        <pc:sldMkLst>
          <pc:docMk/>
          <pc:sldMk cId="3261377596" sldId="438"/>
        </pc:sldMkLst>
        <pc:picChg chg="add del mod">
          <ac:chgData name="Leonie Smith" userId="fed1330f33f5650e" providerId="LiveId" clId="{D5C04E35-4FAA-4A6C-8541-2C88E78F1097}" dt="2023-09-27T06:28:16.750" v="95"/>
          <ac:picMkLst>
            <pc:docMk/>
            <pc:sldMk cId="3261377596" sldId="438"/>
            <ac:picMk id="6" creationId="{DD0C33D8-16B7-EB98-B40A-62B44DAEE26B}"/>
          </ac:picMkLst>
        </pc:picChg>
        <pc:picChg chg="add del mod">
          <ac:chgData name="Leonie Smith" userId="fed1330f33f5650e" providerId="LiveId" clId="{D5C04E35-4FAA-4A6C-8541-2C88E78F1097}" dt="2023-09-27T06:28:26.767" v="96"/>
          <ac:picMkLst>
            <pc:docMk/>
            <pc:sldMk cId="3261377596" sldId="438"/>
            <ac:picMk id="9" creationId="{80EFDFE3-93C8-E9A4-F266-32D354F83B75}"/>
          </ac:picMkLst>
        </pc:picChg>
        <pc:picChg chg="add del mod">
          <ac:chgData name="Leonie Smith" userId="fed1330f33f5650e" providerId="LiveId" clId="{D5C04E35-4FAA-4A6C-8541-2C88E78F1097}" dt="2023-09-27T06:28:39.499" v="98"/>
          <ac:picMkLst>
            <pc:docMk/>
            <pc:sldMk cId="3261377596" sldId="438"/>
            <ac:picMk id="10" creationId="{54E31138-69B1-9514-F34A-4E7D2CCFEFCC}"/>
          </ac:picMkLst>
        </pc:picChg>
        <pc:picChg chg="add del mod ord">
          <ac:chgData name="Leonie Smith" userId="fed1330f33f5650e" providerId="LiveId" clId="{D5C04E35-4FAA-4A6C-8541-2C88E78F1097}" dt="2023-09-27T06:28:47.869" v="99"/>
          <ac:picMkLst>
            <pc:docMk/>
            <pc:sldMk cId="3261377596" sldId="438"/>
            <ac:picMk id="15" creationId="{F5566F83-E296-13AD-DA02-5954511060B1}"/>
          </ac:picMkLst>
        </pc:picChg>
        <pc:picChg chg="add del mod">
          <ac:chgData name="Leonie Smith" userId="fed1330f33f5650e" providerId="LiveId" clId="{D5C04E35-4FAA-4A6C-8541-2C88E78F1097}" dt="2023-09-27T06:28:49.283" v="101"/>
          <ac:picMkLst>
            <pc:docMk/>
            <pc:sldMk cId="3261377596" sldId="438"/>
            <ac:picMk id="16" creationId="{D987A122-2A1B-FA06-E780-01050F5F5941}"/>
          </ac:picMkLst>
        </pc:picChg>
        <pc:picChg chg="add del mod ord">
          <ac:chgData name="Leonie Smith" userId="fed1330f33f5650e" providerId="LiveId" clId="{D5C04E35-4FAA-4A6C-8541-2C88E78F1097}" dt="2023-09-27T06:30:06.587" v="102"/>
          <ac:picMkLst>
            <pc:docMk/>
            <pc:sldMk cId="3261377596" sldId="438"/>
            <ac:picMk id="19" creationId="{046237B9-8FBE-A74F-F1D1-4DE8627A9208}"/>
          </ac:picMkLst>
        </pc:picChg>
        <pc:picChg chg="add del mod">
          <ac:chgData name="Leonie Smith" userId="fed1330f33f5650e" providerId="LiveId" clId="{D5C04E35-4FAA-4A6C-8541-2C88E78F1097}" dt="2023-09-27T06:30:09.553" v="104"/>
          <ac:picMkLst>
            <pc:docMk/>
            <pc:sldMk cId="3261377596" sldId="438"/>
            <ac:picMk id="20" creationId="{879432C4-9459-93C3-694F-322473A2979D}"/>
          </ac:picMkLst>
        </pc:picChg>
        <pc:picChg chg="add del mod ord">
          <ac:chgData name="Leonie Smith" userId="fed1330f33f5650e" providerId="LiveId" clId="{D5C04E35-4FAA-4A6C-8541-2C88E78F1097}" dt="2023-09-27T06:30:20.599" v="105"/>
          <ac:picMkLst>
            <pc:docMk/>
            <pc:sldMk cId="3261377596" sldId="438"/>
            <ac:picMk id="22" creationId="{BAACCF07-A632-2E1E-65F6-0309F7961B9D}"/>
          </ac:picMkLst>
        </pc:picChg>
        <pc:picChg chg="add mod">
          <ac:chgData name="Leonie Smith" userId="fed1330f33f5650e" providerId="LiveId" clId="{D5C04E35-4FAA-4A6C-8541-2C88E78F1097}" dt="2023-09-27T06:30:20.599" v="105"/>
          <ac:picMkLst>
            <pc:docMk/>
            <pc:sldMk cId="3261377596" sldId="438"/>
            <ac:picMk id="23" creationId="{8D667938-3C15-49DB-6B4C-1FECB67167B8}"/>
          </ac:picMkLst>
        </pc:picChg>
      </pc:sldChg>
      <pc:sldChg chg="addSp modSp">
        <pc:chgData name="Leonie Smith" userId="fed1330f33f5650e" providerId="LiveId" clId="{D5C04E35-4FAA-4A6C-8541-2C88E78F1097}" dt="2023-09-27T06:31:22.541" v="106"/>
        <pc:sldMkLst>
          <pc:docMk/>
          <pc:sldMk cId="923867738" sldId="440"/>
        </pc:sldMkLst>
        <pc:picChg chg="add mod">
          <ac:chgData name="Leonie Smith" userId="fed1330f33f5650e" providerId="LiveId" clId="{D5C04E35-4FAA-4A6C-8541-2C88E78F1097}" dt="2023-09-27T06:31:22.541" v="106"/>
          <ac:picMkLst>
            <pc:docMk/>
            <pc:sldMk cId="923867738" sldId="440"/>
            <ac:picMk id="6" creationId="{7C6F80C6-A339-8D2B-AB81-94A74E21A08D}"/>
          </ac:picMkLst>
        </pc:picChg>
      </pc:sldChg>
      <pc:sldChg chg="addSp delSp modSp mod modTransition modAnim">
        <pc:chgData name="Leonie Smith" userId="fed1330f33f5650e" providerId="LiveId" clId="{D5C04E35-4FAA-4A6C-8541-2C88E78F1097}" dt="2023-09-27T06:32:34.614" v="110"/>
        <pc:sldMkLst>
          <pc:docMk/>
          <pc:sldMk cId="2180228365" sldId="442"/>
        </pc:sldMkLst>
        <pc:picChg chg="add del mod">
          <ac:chgData name="Leonie Smith" userId="fed1330f33f5650e" providerId="LiveId" clId="{D5C04E35-4FAA-4A6C-8541-2C88E78F1097}" dt="2023-09-27T06:32:19.512" v="109"/>
          <ac:picMkLst>
            <pc:docMk/>
            <pc:sldMk cId="2180228365" sldId="442"/>
            <ac:picMk id="6" creationId="{E557B7C4-0C2C-35B0-9812-D5C5911E642B}"/>
          </ac:picMkLst>
        </pc:picChg>
        <pc:picChg chg="add del mod">
          <ac:chgData name="Leonie Smith" userId="fed1330f33f5650e" providerId="LiveId" clId="{D5C04E35-4FAA-4A6C-8541-2C88E78F1097}" dt="2023-09-27T06:32:34.614" v="110"/>
          <ac:picMkLst>
            <pc:docMk/>
            <pc:sldMk cId="2180228365" sldId="442"/>
            <ac:picMk id="9" creationId="{2AD9D63E-FF61-9AD8-58A4-61E6A6F3EE2C}"/>
          </ac:picMkLst>
        </pc:picChg>
        <pc:picChg chg="add mod">
          <ac:chgData name="Leonie Smith" userId="fed1330f33f5650e" providerId="LiveId" clId="{D5C04E35-4FAA-4A6C-8541-2C88E78F1097}" dt="2023-09-27T06:32:34.614" v="110"/>
          <ac:picMkLst>
            <pc:docMk/>
            <pc:sldMk cId="2180228365" sldId="442"/>
            <ac:picMk id="10" creationId="{623C1A66-C774-A193-D9A8-1233F1EC6243}"/>
          </ac:picMkLst>
        </pc:picChg>
      </pc:sldChg>
      <pc:sldChg chg="addSp modSp">
        <pc:chgData name="Leonie Smith" userId="fed1330f33f5650e" providerId="LiveId" clId="{D5C04E35-4FAA-4A6C-8541-2C88E78F1097}" dt="2023-09-27T06:33:59.071" v="111"/>
        <pc:sldMkLst>
          <pc:docMk/>
          <pc:sldMk cId="1718612039" sldId="444"/>
        </pc:sldMkLst>
        <pc:picChg chg="add mod">
          <ac:chgData name="Leonie Smith" userId="fed1330f33f5650e" providerId="LiveId" clId="{D5C04E35-4FAA-4A6C-8541-2C88E78F1097}" dt="2023-09-27T06:33:59.071" v="111"/>
          <ac:picMkLst>
            <pc:docMk/>
            <pc:sldMk cId="1718612039" sldId="444"/>
            <ac:picMk id="6" creationId="{7B72359C-50E9-9395-8383-FD869470A3A6}"/>
          </ac:picMkLst>
        </pc:picChg>
      </pc:sldChg>
      <pc:sldChg chg="addSp delSp modSp mod modTransition modAnim">
        <pc:chgData name="Leonie Smith" userId="fed1330f33f5650e" providerId="LiveId" clId="{D5C04E35-4FAA-4A6C-8541-2C88E78F1097}" dt="2023-09-27T06:37:46.248" v="127"/>
        <pc:sldMkLst>
          <pc:docMk/>
          <pc:sldMk cId="665805102" sldId="446"/>
        </pc:sldMkLst>
        <pc:picChg chg="add del mod">
          <ac:chgData name="Leonie Smith" userId="fed1330f33f5650e" providerId="LiveId" clId="{D5C04E35-4FAA-4A6C-8541-2C88E78F1097}" dt="2023-09-27T06:35:48.062" v="114"/>
          <ac:picMkLst>
            <pc:docMk/>
            <pc:sldMk cId="665805102" sldId="446"/>
            <ac:picMk id="7" creationId="{1946E89C-55E9-1672-332E-2F8F82A970F9}"/>
          </ac:picMkLst>
        </pc:picChg>
        <pc:picChg chg="add del mod">
          <ac:chgData name="Leonie Smith" userId="fed1330f33f5650e" providerId="LiveId" clId="{D5C04E35-4FAA-4A6C-8541-2C88E78F1097}" dt="2023-09-27T06:36:01.105" v="115"/>
          <ac:picMkLst>
            <pc:docMk/>
            <pc:sldMk cId="665805102" sldId="446"/>
            <ac:picMk id="10" creationId="{8A666115-18FD-A874-00C3-754835770E0F}"/>
          </ac:picMkLst>
        </pc:picChg>
        <pc:picChg chg="add del mod">
          <ac:chgData name="Leonie Smith" userId="fed1330f33f5650e" providerId="LiveId" clId="{D5C04E35-4FAA-4A6C-8541-2C88E78F1097}" dt="2023-09-27T06:36:03.698" v="117"/>
          <ac:picMkLst>
            <pc:docMk/>
            <pc:sldMk cId="665805102" sldId="446"/>
            <ac:picMk id="11" creationId="{27FCB53E-20EF-8F73-5B1F-12AD27415B7E}"/>
          </ac:picMkLst>
        </pc:picChg>
        <pc:picChg chg="add del mod ord">
          <ac:chgData name="Leonie Smith" userId="fed1330f33f5650e" providerId="LiveId" clId="{D5C04E35-4FAA-4A6C-8541-2C88E78F1097}" dt="2023-09-27T06:36:26.475" v="118"/>
          <ac:picMkLst>
            <pc:docMk/>
            <pc:sldMk cId="665805102" sldId="446"/>
            <ac:picMk id="14" creationId="{544BDEAF-1B70-F2FC-554A-5E8A10D675C3}"/>
          </ac:picMkLst>
        </pc:picChg>
        <pc:picChg chg="add del mod">
          <ac:chgData name="Leonie Smith" userId="fed1330f33f5650e" providerId="LiveId" clId="{D5C04E35-4FAA-4A6C-8541-2C88E78F1097}" dt="2023-09-27T06:36:27.975" v="120"/>
          <ac:picMkLst>
            <pc:docMk/>
            <pc:sldMk cId="665805102" sldId="446"/>
            <ac:picMk id="15" creationId="{85BE0D9A-B4D3-FC91-7CB9-C2C0E8A76D8B}"/>
          </ac:picMkLst>
        </pc:picChg>
        <pc:picChg chg="add del mod ord">
          <ac:chgData name="Leonie Smith" userId="fed1330f33f5650e" providerId="LiveId" clId="{D5C04E35-4FAA-4A6C-8541-2C88E78F1097}" dt="2023-09-27T06:36:39.685" v="121"/>
          <ac:picMkLst>
            <pc:docMk/>
            <pc:sldMk cId="665805102" sldId="446"/>
            <ac:picMk id="18" creationId="{D5B19B75-A28D-B117-344A-68ABDC3C6F0E}"/>
          </ac:picMkLst>
        </pc:picChg>
        <pc:picChg chg="add del mod">
          <ac:chgData name="Leonie Smith" userId="fed1330f33f5650e" providerId="LiveId" clId="{D5C04E35-4FAA-4A6C-8541-2C88E78F1097}" dt="2023-09-27T06:36:41.060" v="123"/>
          <ac:picMkLst>
            <pc:docMk/>
            <pc:sldMk cId="665805102" sldId="446"/>
            <ac:picMk id="19" creationId="{BB898549-D5B7-7CC9-73F9-235D2234D451}"/>
          </ac:picMkLst>
        </pc:picChg>
        <pc:picChg chg="add del mod ord">
          <ac:chgData name="Leonie Smith" userId="fed1330f33f5650e" providerId="LiveId" clId="{D5C04E35-4FAA-4A6C-8541-2C88E78F1097}" dt="2023-09-27T06:37:08.244" v="124"/>
          <ac:picMkLst>
            <pc:docMk/>
            <pc:sldMk cId="665805102" sldId="446"/>
            <ac:picMk id="22" creationId="{927872FA-8C06-F427-FACD-D7B0FA0CA4BB}"/>
          </ac:picMkLst>
        </pc:picChg>
        <pc:picChg chg="add del mod">
          <ac:chgData name="Leonie Smith" userId="fed1330f33f5650e" providerId="LiveId" clId="{D5C04E35-4FAA-4A6C-8541-2C88E78F1097}" dt="2023-09-27T06:37:19.264" v="126"/>
          <ac:picMkLst>
            <pc:docMk/>
            <pc:sldMk cId="665805102" sldId="446"/>
            <ac:picMk id="23" creationId="{6DEC2F3F-1E6F-89FB-8D28-19A32C18A770}"/>
          </ac:picMkLst>
        </pc:picChg>
        <pc:picChg chg="add del mod ord">
          <ac:chgData name="Leonie Smith" userId="fed1330f33f5650e" providerId="LiveId" clId="{D5C04E35-4FAA-4A6C-8541-2C88E78F1097}" dt="2023-09-27T06:37:46.248" v="127"/>
          <ac:picMkLst>
            <pc:docMk/>
            <pc:sldMk cId="665805102" sldId="446"/>
            <ac:picMk id="27" creationId="{E2B2B2BD-124E-56CE-4A7F-CCD89EF2D9B4}"/>
          </ac:picMkLst>
        </pc:picChg>
        <pc:picChg chg="add mod">
          <ac:chgData name="Leonie Smith" userId="fed1330f33f5650e" providerId="LiveId" clId="{D5C04E35-4FAA-4A6C-8541-2C88E78F1097}" dt="2023-09-27T06:37:46.248" v="127"/>
          <ac:picMkLst>
            <pc:docMk/>
            <pc:sldMk cId="665805102" sldId="446"/>
            <ac:picMk id="28" creationId="{1F7FCD57-4C63-16B0-C09D-B571DB72B07D}"/>
          </ac:picMkLst>
        </pc:picChg>
      </pc:sldChg>
      <pc:sldChg chg="addSp delSp modSp mod modTransition modAnim">
        <pc:chgData name="Leonie Smith" userId="fed1330f33f5650e" providerId="LiveId" clId="{D5C04E35-4FAA-4A6C-8541-2C88E78F1097}" dt="2023-09-27T06:40:47.596" v="140"/>
        <pc:sldMkLst>
          <pc:docMk/>
          <pc:sldMk cId="843663555" sldId="448"/>
        </pc:sldMkLst>
        <pc:picChg chg="add del mod">
          <ac:chgData name="Leonie Smith" userId="fed1330f33f5650e" providerId="LiveId" clId="{D5C04E35-4FAA-4A6C-8541-2C88E78F1097}" dt="2023-09-27T06:39:21.233" v="130"/>
          <ac:picMkLst>
            <pc:docMk/>
            <pc:sldMk cId="843663555" sldId="448"/>
            <ac:picMk id="7" creationId="{30ECA17F-301A-48DC-20E0-318A92A876EF}"/>
          </ac:picMkLst>
        </pc:picChg>
        <pc:picChg chg="add del mod">
          <ac:chgData name="Leonie Smith" userId="fed1330f33f5650e" providerId="LiveId" clId="{D5C04E35-4FAA-4A6C-8541-2C88E78F1097}" dt="2023-09-27T06:39:26.271" v="131"/>
          <ac:picMkLst>
            <pc:docMk/>
            <pc:sldMk cId="843663555" sldId="448"/>
            <ac:picMk id="10" creationId="{F310B0C7-7730-AD67-ACB1-4ABC60D2A8DF}"/>
          </ac:picMkLst>
        </pc:picChg>
        <pc:picChg chg="add del mod">
          <ac:chgData name="Leonie Smith" userId="fed1330f33f5650e" providerId="LiveId" clId="{D5C04E35-4FAA-4A6C-8541-2C88E78F1097}" dt="2023-09-27T06:39:27.552" v="133"/>
          <ac:picMkLst>
            <pc:docMk/>
            <pc:sldMk cId="843663555" sldId="448"/>
            <ac:picMk id="11" creationId="{80A7F9F3-9BC3-1240-683F-514F0C31107D}"/>
          </ac:picMkLst>
        </pc:picChg>
        <pc:picChg chg="add del mod ord">
          <ac:chgData name="Leonie Smith" userId="fed1330f33f5650e" providerId="LiveId" clId="{D5C04E35-4FAA-4A6C-8541-2C88E78F1097}" dt="2023-09-27T06:39:55.049" v="134"/>
          <ac:picMkLst>
            <pc:docMk/>
            <pc:sldMk cId="843663555" sldId="448"/>
            <ac:picMk id="14" creationId="{A2D28A8E-E222-3930-CCE8-BF5CF3BC5971}"/>
          </ac:picMkLst>
        </pc:picChg>
        <pc:picChg chg="add del mod">
          <ac:chgData name="Leonie Smith" userId="fed1330f33f5650e" providerId="LiveId" clId="{D5C04E35-4FAA-4A6C-8541-2C88E78F1097}" dt="2023-09-27T06:40:12.085" v="136"/>
          <ac:picMkLst>
            <pc:docMk/>
            <pc:sldMk cId="843663555" sldId="448"/>
            <ac:picMk id="15" creationId="{89FFB7DB-3EC4-4E1A-D347-FDC2F4278F8E}"/>
          </ac:picMkLst>
        </pc:picChg>
        <pc:picChg chg="add del mod ord">
          <ac:chgData name="Leonie Smith" userId="fed1330f33f5650e" providerId="LiveId" clId="{D5C04E35-4FAA-4A6C-8541-2C88E78F1097}" dt="2023-09-27T06:40:18.695" v="137"/>
          <ac:picMkLst>
            <pc:docMk/>
            <pc:sldMk cId="843663555" sldId="448"/>
            <ac:picMk id="19" creationId="{BBDB6D5C-2445-69CA-16AE-C2F8777C02F6}"/>
          </ac:picMkLst>
        </pc:picChg>
        <pc:picChg chg="add del mod">
          <ac:chgData name="Leonie Smith" userId="fed1330f33f5650e" providerId="LiveId" clId="{D5C04E35-4FAA-4A6C-8541-2C88E78F1097}" dt="2023-09-27T06:40:20.045" v="139"/>
          <ac:picMkLst>
            <pc:docMk/>
            <pc:sldMk cId="843663555" sldId="448"/>
            <ac:picMk id="20" creationId="{1A84F8BA-AFDB-307C-7E37-C6927A2ECA44}"/>
          </ac:picMkLst>
        </pc:picChg>
        <pc:picChg chg="add del mod ord">
          <ac:chgData name="Leonie Smith" userId="fed1330f33f5650e" providerId="LiveId" clId="{D5C04E35-4FAA-4A6C-8541-2C88E78F1097}" dt="2023-09-27T06:40:47.596" v="140"/>
          <ac:picMkLst>
            <pc:docMk/>
            <pc:sldMk cId="843663555" sldId="448"/>
            <ac:picMk id="23" creationId="{B7BCAC92-C1EA-E2A7-DE3B-EE2B055594E8}"/>
          </ac:picMkLst>
        </pc:picChg>
        <pc:picChg chg="add mod">
          <ac:chgData name="Leonie Smith" userId="fed1330f33f5650e" providerId="LiveId" clId="{D5C04E35-4FAA-4A6C-8541-2C88E78F1097}" dt="2023-09-27T06:40:47.596" v="140"/>
          <ac:picMkLst>
            <pc:docMk/>
            <pc:sldMk cId="843663555" sldId="448"/>
            <ac:picMk id="24" creationId="{857C36D5-F0EF-7AF4-72C3-88BC2DD3C4F6}"/>
          </ac:picMkLst>
        </pc:picChg>
      </pc:sldChg>
      <pc:sldChg chg="addSp delSp modSp mod modTransition modAnim">
        <pc:chgData name="Leonie Smith" userId="fed1330f33f5650e" providerId="LiveId" clId="{D5C04E35-4FAA-4A6C-8541-2C88E78F1097}" dt="2023-09-27T06:43:20.057" v="147"/>
        <pc:sldMkLst>
          <pc:docMk/>
          <pc:sldMk cId="538051216" sldId="450"/>
        </pc:sldMkLst>
        <pc:picChg chg="add del mod">
          <ac:chgData name="Leonie Smith" userId="fed1330f33f5650e" providerId="LiveId" clId="{D5C04E35-4FAA-4A6C-8541-2C88E78F1097}" dt="2023-09-27T06:42:15.709" v="143"/>
          <ac:picMkLst>
            <pc:docMk/>
            <pc:sldMk cId="538051216" sldId="450"/>
            <ac:picMk id="6" creationId="{8D97B904-B281-EFC7-EAD4-A88CF0E0492D}"/>
          </ac:picMkLst>
        </pc:picChg>
        <pc:picChg chg="add del mod">
          <ac:chgData name="Leonie Smith" userId="fed1330f33f5650e" providerId="LiveId" clId="{D5C04E35-4FAA-4A6C-8541-2C88E78F1097}" dt="2023-09-27T06:42:36.029" v="144"/>
          <ac:picMkLst>
            <pc:docMk/>
            <pc:sldMk cId="538051216" sldId="450"/>
            <ac:picMk id="10" creationId="{F7F3F466-5A50-FA2B-1D0E-38C079D0BEEF}"/>
          </ac:picMkLst>
        </pc:picChg>
        <pc:picChg chg="add del mod">
          <ac:chgData name="Leonie Smith" userId="fed1330f33f5650e" providerId="LiveId" clId="{D5C04E35-4FAA-4A6C-8541-2C88E78F1097}" dt="2023-09-27T06:43:00.212" v="146"/>
          <ac:picMkLst>
            <pc:docMk/>
            <pc:sldMk cId="538051216" sldId="450"/>
            <ac:picMk id="11" creationId="{94A40239-3DB7-FEBA-8F2E-2C96F4A109D0}"/>
          </ac:picMkLst>
        </pc:picChg>
        <pc:picChg chg="add del mod ord">
          <ac:chgData name="Leonie Smith" userId="fed1330f33f5650e" providerId="LiveId" clId="{D5C04E35-4FAA-4A6C-8541-2C88E78F1097}" dt="2023-09-27T06:43:20.057" v="147"/>
          <ac:picMkLst>
            <pc:docMk/>
            <pc:sldMk cId="538051216" sldId="450"/>
            <ac:picMk id="16" creationId="{209457A8-9A13-B464-071A-076601EBAF1D}"/>
          </ac:picMkLst>
        </pc:picChg>
        <pc:picChg chg="add mod">
          <ac:chgData name="Leonie Smith" userId="fed1330f33f5650e" providerId="LiveId" clId="{D5C04E35-4FAA-4A6C-8541-2C88E78F1097}" dt="2023-09-27T06:43:20.057" v="147"/>
          <ac:picMkLst>
            <pc:docMk/>
            <pc:sldMk cId="538051216" sldId="450"/>
            <ac:picMk id="17" creationId="{57C02668-4407-116C-3C59-769E9F38F113}"/>
          </ac:picMkLst>
        </pc:picChg>
      </pc:sldChg>
      <pc:sldChg chg="addSp delSp modSp mod modTransition modAnim">
        <pc:chgData name="Leonie Smith" userId="fed1330f33f5650e" providerId="LiveId" clId="{D5C04E35-4FAA-4A6C-8541-2C88E78F1097}" dt="2023-09-27T06:44:34.388" v="154"/>
        <pc:sldMkLst>
          <pc:docMk/>
          <pc:sldMk cId="4002949039" sldId="452"/>
        </pc:sldMkLst>
        <pc:picChg chg="add del mod">
          <ac:chgData name="Leonie Smith" userId="fed1330f33f5650e" providerId="LiveId" clId="{D5C04E35-4FAA-4A6C-8541-2C88E78F1097}" dt="2023-09-27T06:43:59.871" v="150"/>
          <ac:picMkLst>
            <pc:docMk/>
            <pc:sldMk cId="4002949039" sldId="452"/>
            <ac:picMk id="6" creationId="{11F3BF8C-B44A-D52A-49D3-3D7D5A7B31B7}"/>
          </ac:picMkLst>
        </pc:picChg>
        <pc:picChg chg="add del mod">
          <ac:chgData name="Leonie Smith" userId="fed1330f33f5650e" providerId="LiveId" clId="{D5C04E35-4FAA-4A6C-8541-2C88E78F1097}" dt="2023-09-27T06:44:11.543" v="151"/>
          <ac:picMkLst>
            <pc:docMk/>
            <pc:sldMk cId="4002949039" sldId="452"/>
            <ac:picMk id="8" creationId="{D8A6C022-CDE2-949B-2709-20EF9F05F23F}"/>
          </ac:picMkLst>
        </pc:picChg>
        <pc:picChg chg="add del mod">
          <ac:chgData name="Leonie Smith" userId="fed1330f33f5650e" providerId="LiveId" clId="{D5C04E35-4FAA-4A6C-8541-2C88E78F1097}" dt="2023-09-27T06:44:13.044" v="153"/>
          <ac:picMkLst>
            <pc:docMk/>
            <pc:sldMk cId="4002949039" sldId="452"/>
            <ac:picMk id="9" creationId="{7C5D8564-55F6-FBCF-67EC-88D060001E96}"/>
          </ac:picMkLst>
        </pc:picChg>
        <pc:picChg chg="add del mod ord">
          <ac:chgData name="Leonie Smith" userId="fed1330f33f5650e" providerId="LiveId" clId="{D5C04E35-4FAA-4A6C-8541-2C88E78F1097}" dt="2023-09-27T06:44:34.388" v="154"/>
          <ac:picMkLst>
            <pc:docMk/>
            <pc:sldMk cId="4002949039" sldId="452"/>
            <ac:picMk id="12" creationId="{6004758D-DD75-B320-439E-7BAE1256E157}"/>
          </ac:picMkLst>
        </pc:picChg>
        <pc:picChg chg="add mod">
          <ac:chgData name="Leonie Smith" userId="fed1330f33f5650e" providerId="LiveId" clId="{D5C04E35-4FAA-4A6C-8541-2C88E78F1097}" dt="2023-09-27T06:44:34.388" v="154"/>
          <ac:picMkLst>
            <pc:docMk/>
            <pc:sldMk cId="4002949039" sldId="452"/>
            <ac:picMk id="13" creationId="{468FE563-F02D-F137-B557-4C4F325E58E5}"/>
          </ac:picMkLst>
        </pc:picChg>
      </pc:sldChg>
    </pc:docChg>
  </pc:docChgLst>
  <pc:docChgLst>
    <pc:chgData name="Alfred Smith" userId="3c60a3631c0db8ad" providerId="LiveId" clId="{BCA64515-7B11-4F85-A45A-237C6300E13B}"/>
    <pc:docChg chg="undo custSel addSld delSld modSld">
      <pc:chgData name="Alfred Smith" userId="3c60a3631c0db8ad" providerId="LiveId" clId="{BCA64515-7B11-4F85-A45A-237C6300E13B}" dt="2023-01-20T06:50:53.161" v="96"/>
      <pc:docMkLst>
        <pc:docMk/>
      </pc:docMkLst>
      <pc:sldChg chg="delSp modTransition modAnim">
        <pc:chgData name="Alfred Smith" userId="3c60a3631c0db8ad" providerId="LiveId" clId="{BCA64515-7B11-4F85-A45A-237C6300E13B}" dt="2023-01-20T06:50:09.232" v="77"/>
        <pc:sldMkLst>
          <pc:docMk/>
          <pc:sldMk cId="2869461528" sldId="308"/>
        </pc:sldMkLst>
        <pc:picChg chg="del">
          <ac:chgData name="Alfred Smith" userId="3c60a3631c0db8ad" providerId="LiveId" clId="{BCA64515-7B11-4F85-A45A-237C6300E13B}" dt="2023-01-20T06:50:09.232" v="77"/>
          <ac:picMkLst>
            <pc:docMk/>
            <pc:sldMk cId="2869461528" sldId="308"/>
            <ac:picMk id="4" creationId="{E230F851-1966-4A63-801E-C010C9A94B60}"/>
          </ac:picMkLst>
        </pc:picChg>
      </pc:sldChg>
      <pc:sldChg chg="addSp delSp modSp mod modTransition">
        <pc:chgData name="Alfred Smith" userId="3c60a3631c0db8ad" providerId="LiveId" clId="{BCA64515-7B11-4F85-A45A-237C6300E13B}" dt="2023-01-20T06:50:09.232" v="77"/>
        <pc:sldMkLst>
          <pc:docMk/>
          <pc:sldMk cId="1237137471" sldId="310"/>
        </pc:sldMkLst>
        <pc:spChg chg="add del mod">
          <ac:chgData name="Alfred Smith" userId="3c60a3631c0db8ad" providerId="LiveId" clId="{BCA64515-7B11-4F85-A45A-237C6300E13B}" dt="2023-01-20T06:44:00.726" v="9" actId="478"/>
          <ac:spMkLst>
            <pc:docMk/>
            <pc:sldMk cId="1237137471" sldId="310"/>
            <ac:spMk id="2" creationId="{6206644B-9407-D9E9-0994-1087392AC969}"/>
          </ac:spMkLst>
        </pc:spChg>
        <pc:spChg chg="add del mod">
          <ac:chgData name="Alfred Smith" userId="3c60a3631c0db8ad" providerId="LiveId" clId="{BCA64515-7B11-4F85-A45A-237C6300E13B}" dt="2023-01-20T06:43:50.623" v="6"/>
          <ac:spMkLst>
            <pc:docMk/>
            <pc:sldMk cId="1237137471" sldId="310"/>
            <ac:spMk id="5" creationId="{C6572F6B-8ADC-1362-0D92-EC96A3C53462}"/>
          </ac:spMkLst>
        </pc:spChg>
        <pc:spChg chg="add del mod">
          <ac:chgData name="Alfred Smith" userId="3c60a3631c0db8ad" providerId="LiveId" clId="{BCA64515-7B11-4F85-A45A-237C6300E13B}" dt="2023-01-20T06:43:57.680" v="8"/>
          <ac:spMkLst>
            <pc:docMk/>
            <pc:sldMk cId="1237137471" sldId="310"/>
            <ac:spMk id="7" creationId="{67912C4A-993B-96DB-8576-E79441219BFF}"/>
          </ac:spMkLst>
        </pc:spChg>
        <pc:spChg chg="add mod">
          <ac:chgData name="Alfred Smith" userId="3c60a3631c0db8ad" providerId="LiveId" clId="{BCA64515-7B11-4F85-A45A-237C6300E13B}" dt="2023-01-20T06:44:01.345" v="10"/>
          <ac:spMkLst>
            <pc:docMk/>
            <pc:sldMk cId="1237137471" sldId="310"/>
            <ac:spMk id="8" creationId="{67208929-348A-D085-B598-105398780EED}"/>
          </ac:spMkLst>
        </pc:spChg>
      </pc:sldChg>
      <pc:sldChg chg="addSp delSp modSp mod modTransition modAnim">
        <pc:chgData name="Alfred Smith" userId="3c60a3631c0db8ad" providerId="LiveId" clId="{BCA64515-7B11-4F85-A45A-237C6300E13B}" dt="2023-01-20T06:50:36.743" v="83"/>
        <pc:sldMkLst>
          <pc:docMk/>
          <pc:sldMk cId="1003827451" sldId="426"/>
        </pc:sldMkLst>
        <pc:spChg chg="add mod">
          <ac:chgData name="Alfred Smith" userId="3c60a3631c0db8ad" providerId="LiveId" clId="{BCA64515-7B11-4F85-A45A-237C6300E13B}" dt="2023-01-20T06:50:36.743" v="83"/>
          <ac:spMkLst>
            <pc:docMk/>
            <pc:sldMk cId="1003827451" sldId="426"/>
            <ac:spMk id="3" creationId="{5D91F23A-A46C-24DB-08A1-4791FA401BA3}"/>
          </ac:spMkLst>
        </pc:spChg>
        <pc:spChg chg="del">
          <ac:chgData name="Alfred Smith" userId="3c60a3631c0db8ad" providerId="LiveId" clId="{BCA64515-7B11-4F85-A45A-237C6300E13B}" dt="2023-01-20T06:50:19.686" v="82" actId="478"/>
          <ac:spMkLst>
            <pc:docMk/>
            <pc:sldMk cId="1003827451" sldId="426"/>
            <ac:spMk id="6" creationId="{416C064E-628E-47C0-A712-DB178FE9901E}"/>
          </ac:spMkLst>
        </pc:spChg>
        <pc:picChg chg="del">
          <ac:chgData name="Alfred Smith" userId="3c60a3631c0db8ad" providerId="LiveId" clId="{BCA64515-7B11-4F85-A45A-237C6300E13B}" dt="2023-01-20T06:50:09.232" v="77"/>
          <ac:picMkLst>
            <pc:docMk/>
            <pc:sldMk cId="1003827451" sldId="426"/>
            <ac:picMk id="2" creationId="{FE242F5D-F0B5-19EF-8662-EA89DF575E6D}"/>
          </ac:picMkLst>
        </pc:picChg>
      </pc:sldChg>
      <pc:sldChg chg="addSp modSp modTransition">
        <pc:chgData name="Alfred Smith" userId="3c60a3631c0db8ad" providerId="LiveId" clId="{BCA64515-7B11-4F85-A45A-237C6300E13B}" dt="2023-01-20T06:50:09.232" v="77"/>
        <pc:sldMkLst>
          <pc:docMk/>
          <pc:sldMk cId="1727650077" sldId="427"/>
        </pc:sldMkLst>
        <pc:spChg chg="add mod">
          <ac:chgData name="Alfred Smith" userId="3c60a3631c0db8ad" providerId="LiveId" clId="{BCA64515-7B11-4F85-A45A-237C6300E13B}" dt="2023-01-20T06:44:03.867" v="11"/>
          <ac:spMkLst>
            <pc:docMk/>
            <pc:sldMk cId="1727650077" sldId="427"/>
            <ac:spMk id="2" creationId="{EA8C0060-DDC5-080E-F0EA-E8ACBBC2A31F}"/>
          </ac:spMkLst>
        </pc:spChg>
      </pc:sldChg>
      <pc:sldChg chg="addSp delSp modSp mod modTransition modAnim">
        <pc:chgData name="Alfred Smith" userId="3c60a3631c0db8ad" providerId="LiveId" clId="{BCA64515-7B11-4F85-A45A-237C6300E13B}" dt="2023-01-20T06:50:37.829" v="84"/>
        <pc:sldMkLst>
          <pc:docMk/>
          <pc:sldMk cId="2174129452" sldId="428"/>
        </pc:sldMkLst>
        <pc:spChg chg="add mod">
          <ac:chgData name="Alfred Smith" userId="3c60a3631c0db8ad" providerId="LiveId" clId="{BCA64515-7B11-4F85-A45A-237C6300E13B}" dt="2023-01-20T06:50:37.829" v="84"/>
          <ac:spMkLst>
            <pc:docMk/>
            <pc:sldMk cId="2174129452" sldId="428"/>
            <ac:spMk id="2" creationId="{E8924565-DE55-5EC8-87E0-87902D701A37}"/>
          </ac:spMkLst>
        </pc:spChg>
        <pc:spChg chg="del">
          <ac:chgData name="Alfred Smith" userId="3c60a3631c0db8ad" providerId="LiveId" clId="{BCA64515-7B11-4F85-A45A-237C6300E13B}" dt="2023-01-20T06:50:18.162" v="81" actId="478"/>
          <ac:spMkLst>
            <pc:docMk/>
            <pc:sldMk cId="2174129452" sldId="428"/>
            <ac:spMk id="6" creationId="{416C064E-628E-47C0-A712-DB178FE9901E}"/>
          </ac:spMkLst>
        </pc:spChg>
        <pc:picChg chg="del">
          <ac:chgData name="Alfred Smith" userId="3c60a3631c0db8ad" providerId="LiveId" clId="{BCA64515-7B11-4F85-A45A-237C6300E13B}" dt="2023-01-20T06:50:09.232" v="77"/>
          <ac:picMkLst>
            <pc:docMk/>
            <pc:sldMk cId="2174129452" sldId="428"/>
            <ac:picMk id="8" creationId="{0C65E07C-0204-802B-EB9E-E3B1CDB05BA8}"/>
          </ac:picMkLst>
        </pc:picChg>
      </pc:sldChg>
      <pc:sldChg chg="addSp modSp mod modTransition">
        <pc:chgData name="Alfred Smith" userId="3c60a3631c0db8ad" providerId="LiveId" clId="{BCA64515-7B11-4F85-A45A-237C6300E13B}" dt="2023-01-20T06:50:09.232" v="77"/>
        <pc:sldMkLst>
          <pc:docMk/>
          <pc:sldMk cId="703207630" sldId="429"/>
        </pc:sldMkLst>
        <pc:spChg chg="add mod">
          <ac:chgData name="Alfred Smith" userId="3c60a3631c0db8ad" providerId="LiveId" clId="{BCA64515-7B11-4F85-A45A-237C6300E13B}" dt="2023-01-20T06:46:55.084" v="25" actId="20577"/>
          <ac:spMkLst>
            <pc:docMk/>
            <pc:sldMk cId="703207630" sldId="429"/>
            <ac:spMk id="2" creationId="{A27D7A89-79A1-5B20-C315-5F0B45CB73D0}"/>
          </ac:spMkLst>
        </pc:spChg>
      </pc:sldChg>
      <pc:sldChg chg="addSp delSp modSp mod modTransition modAnim">
        <pc:chgData name="Alfred Smith" userId="3c60a3631c0db8ad" providerId="LiveId" clId="{BCA64515-7B11-4F85-A45A-237C6300E13B}" dt="2023-01-20T06:50:39.045" v="85"/>
        <pc:sldMkLst>
          <pc:docMk/>
          <pc:sldMk cId="942615762" sldId="430"/>
        </pc:sldMkLst>
        <pc:spChg chg="add mod">
          <ac:chgData name="Alfred Smith" userId="3c60a3631c0db8ad" providerId="LiveId" clId="{BCA64515-7B11-4F85-A45A-237C6300E13B}" dt="2023-01-20T06:50:39.045" v="85"/>
          <ac:spMkLst>
            <pc:docMk/>
            <pc:sldMk cId="942615762" sldId="430"/>
            <ac:spMk id="3" creationId="{02A209E5-8E24-45AD-9C8F-3958F5CF3131}"/>
          </ac:spMkLst>
        </pc:spChg>
        <pc:spChg chg="del">
          <ac:chgData name="Alfred Smith" userId="3c60a3631c0db8ad" providerId="LiveId" clId="{BCA64515-7B11-4F85-A45A-237C6300E13B}" dt="2023-01-20T06:50:16.699" v="80" actId="478"/>
          <ac:spMkLst>
            <pc:docMk/>
            <pc:sldMk cId="942615762" sldId="430"/>
            <ac:spMk id="6" creationId="{416C064E-628E-47C0-A712-DB178FE9901E}"/>
          </ac:spMkLst>
        </pc:spChg>
        <pc:picChg chg="del">
          <ac:chgData name="Alfred Smith" userId="3c60a3631c0db8ad" providerId="LiveId" clId="{BCA64515-7B11-4F85-A45A-237C6300E13B}" dt="2023-01-20T06:50:09.232" v="77"/>
          <ac:picMkLst>
            <pc:docMk/>
            <pc:sldMk cId="942615762" sldId="430"/>
            <ac:picMk id="2" creationId="{58C21F06-80E9-3F96-4265-DAA83A6BF6BE}"/>
          </ac:picMkLst>
        </pc:picChg>
      </pc:sldChg>
      <pc:sldChg chg="addSp modSp mod modTransition">
        <pc:chgData name="Alfred Smith" userId="3c60a3631c0db8ad" providerId="LiveId" clId="{BCA64515-7B11-4F85-A45A-237C6300E13B}" dt="2023-01-20T06:50:09.232" v="77"/>
        <pc:sldMkLst>
          <pc:docMk/>
          <pc:sldMk cId="579800659" sldId="431"/>
        </pc:sldMkLst>
        <pc:spChg chg="add mod">
          <ac:chgData name="Alfred Smith" userId="3c60a3631c0db8ad" providerId="LiveId" clId="{BCA64515-7B11-4F85-A45A-237C6300E13B}" dt="2023-01-20T06:46:36.884" v="22"/>
          <ac:spMkLst>
            <pc:docMk/>
            <pc:sldMk cId="579800659" sldId="431"/>
            <ac:spMk id="2" creationId="{363C5607-EB40-C890-4AE5-3DA46C452D24}"/>
          </ac:spMkLst>
        </pc:spChg>
      </pc:sldChg>
      <pc:sldChg chg="addSp delSp modSp mod modTransition modAnim">
        <pc:chgData name="Alfred Smith" userId="3c60a3631c0db8ad" providerId="LiveId" clId="{BCA64515-7B11-4F85-A45A-237C6300E13B}" dt="2023-01-20T06:50:40.259" v="86"/>
        <pc:sldMkLst>
          <pc:docMk/>
          <pc:sldMk cId="1886351016" sldId="432"/>
        </pc:sldMkLst>
        <pc:spChg chg="add mod">
          <ac:chgData name="Alfred Smith" userId="3c60a3631c0db8ad" providerId="LiveId" clId="{BCA64515-7B11-4F85-A45A-237C6300E13B}" dt="2023-01-20T06:50:40.259" v="86"/>
          <ac:spMkLst>
            <pc:docMk/>
            <pc:sldMk cId="1886351016" sldId="432"/>
            <ac:spMk id="2" creationId="{50860BDC-6099-DBC1-FE74-ED20AE4FA35D}"/>
          </ac:spMkLst>
        </pc:spChg>
        <pc:spChg chg="del">
          <ac:chgData name="Alfred Smith" userId="3c60a3631c0db8ad" providerId="LiveId" clId="{BCA64515-7B11-4F85-A45A-237C6300E13B}" dt="2023-01-20T06:50:15.240" v="79" actId="478"/>
          <ac:spMkLst>
            <pc:docMk/>
            <pc:sldMk cId="1886351016" sldId="432"/>
            <ac:spMk id="6" creationId="{416C064E-628E-47C0-A712-DB178FE9901E}"/>
          </ac:spMkLst>
        </pc:spChg>
        <pc:picChg chg="del">
          <ac:chgData name="Alfred Smith" userId="3c60a3631c0db8ad" providerId="LiveId" clId="{BCA64515-7B11-4F85-A45A-237C6300E13B}" dt="2023-01-20T06:50:09.232" v="77"/>
          <ac:picMkLst>
            <pc:docMk/>
            <pc:sldMk cId="1886351016" sldId="432"/>
            <ac:picMk id="5" creationId="{3E9E54CC-1714-1759-A7D4-2FA255259868}"/>
          </ac:picMkLst>
        </pc:picChg>
      </pc:sldChg>
      <pc:sldChg chg="addSp modSp mod modTransition">
        <pc:chgData name="Alfred Smith" userId="3c60a3631c0db8ad" providerId="LiveId" clId="{BCA64515-7B11-4F85-A45A-237C6300E13B}" dt="2023-01-20T06:50:09.232" v="77"/>
        <pc:sldMkLst>
          <pc:docMk/>
          <pc:sldMk cId="484949745" sldId="433"/>
        </pc:sldMkLst>
        <pc:spChg chg="add mod">
          <ac:chgData name="Alfred Smith" userId="3c60a3631c0db8ad" providerId="LiveId" clId="{BCA64515-7B11-4F85-A45A-237C6300E13B}" dt="2023-01-20T06:47:07.142" v="28" actId="20577"/>
          <ac:spMkLst>
            <pc:docMk/>
            <pc:sldMk cId="484949745" sldId="433"/>
            <ac:spMk id="2" creationId="{71A85494-0652-C82F-DA1C-B79287DAB382}"/>
          </ac:spMkLst>
        </pc:spChg>
      </pc:sldChg>
      <pc:sldChg chg="addSp delSp modSp mod modTransition modAnim">
        <pc:chgData name="Alfred Smith" userId="3c60a3631c0db8ad" providerId="LiveId" clId="{BCA64515-7B11-4F85-A45A-237C6300E13B}" dt="2023-01-20T06:50:41.509" v="87"/>
        <pc:sldMkLst>
          <pc:docMk/>
          <pc:sldMk cId="882125327" sldId="434"/>
        </pc:sldMkLst>
        <pc:spChg chg="add mod">
          <ac:chgData name="Alfred Smith" userId="3c60a3631c0db8ad" providerId="LiveId" clId="{BCA64515-7B11-4F85-A45A-237C6300E13B}" dt="2023-01-20T06:50:41.509" v="87"/>
          <ac:spMkLst>
            <pc:docMk/>
            <pc:sldMk cId="882125327" sldId="434"/>
            <ac:spMk id="3" creationId="{27B61898-6838-418F-770B-4ECB1975120D}"/>
          </ac:spMkLst>
        </pc:spChg>
        <pc:spChg chg="del">
          <ac:chgData name="Alfred Smith" userId="3c60a3631c0db8ad" providerId="LiveId" clId="{BCA64515-7B11-4F85-A45A-237C6300E13B}" dt="2023-01-20T06:50:13.335" v="78" actId="478"/>
          <ac:spMkLst>
            <pc:docMk/>
            <pc:sldMk cId="882125327" sldId="434"/>
            <ac:spMk id="6" creationId="{416C064E-628E-47C0-A712-DB178FE9901E}"/>
          </ac:spMkLst>
        </pc:spChg>
        <pc:picChg chg="del">
          <ac:chgData name="Alfred Smith" userId="3c60a3631c0db8ad" providerId="LiveId" clId="{BCA64515-7B11-4F85-A45A-237C6300E13B}" dt="2023-01-20T06:50:09.232" v="77"/>
          <ac:picMkLst>
            <pc:docMk/>
            <pc:sldMk cId="882125327" sldId="434"/>
            <ac:picMk id="2" creationId="{610260D0-D1A8-7F35-5B05-B5ED3718543D}"/>
          </ac:picMkLst>
        </pc:picChg>
      </pc:sldChg>
      <pc:sldChg chg="addSp modSp mod modTransition">
        <pc:chgData name="Alfred Smith" userId="3c60a3631c0db8ad" providerId="LiveId" clId="{BCA64515-7B11-4F85-A45A-237C6300E13B}" dt="2023-01-20T06:50:09.232" v="77"/>
        <pc:sldMkLst>
          <pc:docMk/>
          <pc:sldMk cId="381388045" sldId="435"/>
        </pc:sldMkLst>
        <pc:spChg chg="add mod">
          <ac:chgData name="Alfred Smith" userId="3c60a3631c0db8ad" providerId="LiveId" clId="{BCA64515-7B11-4F85-A45A-237C6300E13B}" dt="2023-01-20T06:47:16.936" v="31" actId="20577"/>
          <ac:spMkLst>
            <pc:docMk/>
            <pc:sldMk cId="381388045" sldId="435"/>
            <ac:spMk id="2" creationId="{10D90E8E-A4BA-ECE2-73F1-A8047FB0A5EC}"/>
          </ac:spMkLst>
        </pc:spChg>
      </pc:sldChg>
      <pc:sldChg chg="addSp delSp modSp mod modTransition modAnim">
        <pc:chgData name="Alfred Smith" userId="3c60a3631c0db8ad" providerId="LiveId" clId="{BCA64515-7B11-4F85-A45A-237C6300E13B}" dt="2023-01-20T06:50:42.695" v="88"/>
        <pc:sldMkLst>
          <pc:docMk/>
          <pc:sldMk cId="3195935868" sldId="436"/>
        </pc:sldMkLst>
        <pc:spChg chg="add mod">
          <ac:chgData name="Alfred Smith" userId="3c60a3631c0db8ad" providerId="LiveId" clId="{BCA64515-7B11-4F85-A45A-237C6300E13B}" dt="2023-01-20T06:50:42.695" v="88"/>
          <ac:spMkLst>
            <pc:docMk/>
            <pc:sldMk cId="3195935868" sldId="436"/>
            <ac:spMk id="2" creationId="{3D91C754-E5A1-AFEF-340B-067944FF8429}"/>
          </ac:spMkLst>
        </pc:spChg>
        <pc:spChg chg="del">
          <ac:chgData name="Alfred Smith" userId="3c60a3631c0db8ad" providerId="LiveId" clId="{BCA64515-7B11-4F85-A45A-237C6300E13B}" dt="2023-01-20T06:50:04.573" v="76" actId="478"/>
          <ac:spMkLst>
            <pc:docMk/>
            <pc:sldMk cId="3195935868" sldId="436"/>
            <ac:spMk id="6" creationId="{416C064E-628E-47C0-A712-DB178FE9901E}"/>
          </ac:spMkLst>
        </pc:spChg>
        <pc:picChg chg="del">
          <ac:chgData name="Alfred Smith" userId="3c60a3631c0db8ad" providerId="LiveId" clId="{BCA64515-7B11-4F85-A45A-237C6300E13B}" dt="2023-01-20T06:50:09.232" v="77"/>
          <ac:picMkLst>
            <pc:docMk/>
            <pc:sldMk cId="3195935868" sldId="436"/>
            <ac:picMk id="9" creationId="{D3791C40-5764-88B7-269B-7A659BC0EEE6}"/>
          </ac:picMkLst>
        </pc:picChg>
      </pc:sldChg>
      <pc:sldChg chg="addSp modSp mod modTransition">
        <pc:chgData name="Alfred Smith" userId="3c60a3631c0db8ad" providerId="LiveId" clId="{BCA64515-7B11-4F85-A45A-237C6300E13B}" dt="2023-01-20T06:50:09.232" v="77"/>
        <pc:sldMkLst>
          <pc:docMk/>
          <pc:sldMk cId="630368776" sldId="437"/>
        </pc:sldMkLst>
        <pc:spChg chg="add mod">
          <ac:chgData name="Alfred Smith" userId="3c60a3631c0db8ad" providerId="LiveId" clId="{BCA64515-7B11-4F85-A45A-237C6300E13B}" dt="2023-01-20T06:47:22.301" v="34" actId="20577"/>
          <ac:spMkLst>
            <pc:docMk/>
            <pc:sldMk cId="630368776" sldId="437"/>
            <ac:spMk id="2" creationId="{D39147B1-8774-2EBD-720E-33DD06AC157E}"/>
          </ac:spMkLst>
        </pc:spChg>
      </pc:sldChg>
      <pc:sldChg chg="addSp delSp modSp mod modTransition">
        <pc:chgData name="Alfred Smith" userId="3c60a3631c0db8ad" providerId="LiveId" clId="{BCA64515-7B11-4F85-A45A-237C6300E13B}" dt="2023-01-20T06:50:43.904" v="89"/>
        <pc:sldMkLst>
          <pc:docMk/>
          <pc:sldMk cId="3261377596" sldId="438"/>
        </pc:sldMkLst>
        <pc:spChg chg="add mod">
          <ac:chgData name="Alfred Smith" userId="3c60a3631c0db8ad" providerId="LiveId" clId="{BCA64515-7B11-4F85-A45A-237C6300E13B}" dt="2023-01-20T06:50:43.904" v="89"/>
          <ac:spMkLst>
            <pc:docMk/>
            <pc:sldMk cId="3261377596" sldId="438"/>
            <ac:spMk id="2" creationId="{629470E8-F2DB-8159-1492-BCB6DA3F8E0B}"/>
          </ac:spMkLst>
        </pc:spChg>
        <pc:spChg chg="del">
          <ac:chgData name="Alfred Smith" userId="3c60a3631c0db8ad" providerId="LiveId" clId="{BCA64515-7B11-4F85-A45A-237C6300E13B}" dt="2023-01-20T06:50:02.473" v="75" actId="478"/>
          <ac:spMkLst>
            <pc:docMk/>
            <pc:sldMk cId="3261377596" sldId="438"/>
            <ac:spMk id="6" creationId="{416C064E-628E-47C0-A712-DB178FE9901E}"/>
          </ac:spMkLst>
        </pc:spChg>
      </pc:sldChg>
      <pc:sldChg chg="addSp modSp mod modTransition">
        <pc:chgData name="Alfred Smith" userId="3c60a3631c0db8ad" providerId="LiveId" clId="{BCA64515-7B11-4F85-A45A-237C6300E13B}" dt="2023-01-20T06:50:09.232" v="77"/>
        <pc:sldMkLst>
          <pc:docMk/>
          <pc:sldMk cId="3759221820" sldId="439"/>
        </pc:sldMkLst>
        <pc:spChg chg="add mod">
          <ac:chgData name="Alfred Smith" userId="3c60a3631c0db8ad" providerId="LiveId" clId="{BCA64515-7B11-4F85-A45A-237C6300E13B}" dt="2023-01-20T06:47:34.305" v="37" actId="20577"/>
          <ac:spMkLst>
            <pc:docMk/>
            <pc:sldMk cId="3759221820" sldId="439"/>
            <ac:spMk id="2" creationId="{93E92A88-B772-B261-9836-A8418C06F28C}"/>
          </ac:spMkLst>
        </pc:spChg>
      </pc:sldChg>
      <pc:sldChg chg="addSp delSp modSp mod modTransition">
        <pc:chgData name="Alfred Smith" userId="3c60a3631c0db8ad" providerId="LiveId" clId="{BCA64515-7B11-4F85-A45A-237C6300E13B}" dt="2023-01-20T06:50:45.008" v="90"/>
        <pc:sldMkLst>
          <pc:docMk/>
          <pc:sldMk cId="923867738" sldId="440"/>
        </pc:sldMkLst>
        <pc:spChg chg="add mod">
          <ac:chgData name="Alfred Smith" userId="3c60a3631c0db8ad" providerId="LiveId" clId="{BCA64515-7B11-4F85-A45A-237C6300E13B}" dt="2023-01-20T06:50:45.008" v="90"/>
          <ac:spMkLst>
            <pc:docMk/>
            <pc:sldMk cId="923867738" sldId="440"/>
            <ac:spMk id="2" creationId="{7FE39F2C-A72D-5EF6-E740-E06F5FEA956E}"/>
          </ac:spMkLst>
        </pc:spChg>
        <pc:spChg chg="del">
          <ac:chgData name="Alfred Smith" userId="3c60a3631c0db8ad" providerId="LiveId" clId="{BCA64515-7B11-4F85-A45A-237C6300E13B}" dt="2023-01-20T06:50:00.925" v="74" actId="478"/>
          <ac:spMkLst>
            <pc:docMk/>
            <pc:sldMk cId="923867738" sldId="440"/>
            <ac:spMk id="6" creationId="{416C064E-628E-47C0-A712-DB178FE9901E}"/>
          </ac:spMkLst>
        </pc:spChg>
      </pc:sldChg>
      <pc:sldChg chg="addSp modSp mod modTransition">
        <pc:chgData name="Alfred Smith" userId="3c60a3631c0db8ad" providerId="LiveId" clId="{BCA64515-7B11-4F85-A45A-237C6300E13B}" dt="2023-01-20T06:50:09.232" v="77"/>
        <pc:sldMkLst>
          <pc:docMk/>
          <pc:sldMk cId="3676245138" sldId="441"/>
        </pc:sldMkLst>
        <pc:spChg chg="add mod">
          <ac:chgData name="Alfred Smith" userId="3c60a3631c0db8ad" providerId="LiveId" clId="{BCA64515-7B11-4F85-A45A-237C6300E13B}" dt="2023-01-20T06:47:42.239" v="40" actId="20577"/>
          <ac:spMkLst>
            <pc:docMk/>
            <pc:sldMk cId="3676245138" sldId="441"/>
            <ac:spMk id="2" creationId="{6D825B10-A3AB-5650-5803-E61EE2177CE3}"/>
          </ac:spMkLst>
        </pc:spChg>
      </pc:sldChg>
      <pc:sldChg chg="addSp delSp modSp mod modTransition">
        <pc:chgData name="Alfred Smith" userId="3c60a3631c0db8ad" providerId="LiveId" clId="{BCA64515-7B11-4F85-A45A-237C6300E13B}" dt="2023-01-20T06:50:46.426" v="91"/>
        <pc:sldMkLst>
          <pc:docMk/>
          <pc:sldMk cId="2180228365" sldId="442"/>
        </pc:sldMkLst>
        <pc:spChg chg="add mod">
          <ac:chgData name="Alfred Smith" userId="3c60a3631c0db8ad" providerId="LiveId" clId="{BCA64515-7B11-4F85-A45A-237C6300E13B}" dt="2023-01-20T06:50:46.426" v="91"/>
          <ac:spMkLst>
            <pc:docMk/>
            <pc:sldMk cId="2180228365" sldId="442"/>
            <ac:spMk id="2" creationId="{D7AB7136-5880-9E37-1505-2DC1EBA63E7E}"/>
          </ac:spMkLst>
        </pc:spChg>
        <pc:spChg chg="del">
          <ac:chgData name="Alfred Smith" userId="3c60a3631c0db8ad" providerId="LiveId" clId="{BCA64515-7B11-4F85-A45A-237C6300E13B}" dt="2023-01-20T06:49:59.362" v="73" actId="478"/>
          <ac:spMkLst>
            <pc:docMk/>
            <pc:sldMk cId="2180228365" sldId="442"/>
            <ac:spMk id="6" creationId="{416C064E-628E-47C0-A712-DB178FE9901E}"/>
          </ac:spMkLst>
        </pc:spChg>
      </pc:sldChg>
      <pc:sldChg chg="addSp delSp modSp mod modTransition">
        <pc:chgData name="Alfred Smith" userId="3c60a3631c0db8ad" providerId="LiveId" clId="{BCA64515-7B11-4F85-A45A-237C6300E13B}" dt="2023-01-20T06:50:09.232" v="77"/>
        <pc:sldMkLst>
          <pc:docMk/>
          <pc:sldMk cId="3095902142" sldId="443"/>
        </pc:sldMkLst>
        <pc:spChg chg="add mod">
          <ac:chgData name="Alfred Smith" userId="3c60a3631c0db8ad" providerId="LiveId" clId="{BCA64515-7B11-4F85-A45A-237C6300E13B}" dt="2023-01-20T06:47:57.369" v="49" actId="20577"/>
          <ac:spMkLst>
            <pc:docMk/>
            <pc:sldMk cId="3095902142" sldId="443"/>
            <ac:spMk id="2" creationId="{C09CF178-A89B-E206-4AD5-495B0FC9C9E4}"/>
          </ac:spMkLst>
        </pc:spChg>
        <pc:spChg chg="add del mod">
          <ac:chgData name="Alfred Smith" userId="3c60a3631c0db8ad" providerId="LiveId" clId="{BCA64515-7B11-4F85-A45A-237C6300E13B}" dt="2023-01-20T06:48:07.707" v="51" actId="478"/>
          <ac:spMkLst>
            <pc:docMk/>
            <pc:sldMk cId="3095902142" sldId="443"/>
            <ac:spMk id="5" creationId="{176526D6-A856-21B6-A866-2ED197CEB53A}"/>
          </ac:spMkLst>
        </pc:spChg>
      </pc:sldChg>
      <pc:sldChg chg="addSp delSp modSp mod modTransition">
        <pc:chgData name="Alfred Smith" userId="3c60a3631c0db8ad" providerId="LiveId" clId="{BCA64515-7B11-4F85-A45A-237C6300E13B}" dt="2023-01-20T06:50:47.644" v="92"/>
        <pc:sldMkLst>
          <pc:docMk/>
          <pc:sldMk cId="1718612039" sldId="444"/>
        </pc:sldMkLst>
        <pc:spChg chg="add mod">
          <ac:chgData name="Alfred Smith" userId="3c60a3631c0db8ad" providerId="LiveId" clId="{BCA64515-7B11-4F85-A45A-237C6300E13B}" dt="2023-01-20T06:50:47.644" v="92"/>
          <ac:spMkLst>
            <pc:docMk/>
            <pc:sldMk cId="1718612039" sldId="444"/>
            <ac:spMk id="2" creationId="{53029809-2FA0-02B7-7A6D-F8B54F3909F6}"/>
          </ac:spMkLst>
        </pc:spChg>
        <pc:spChg chg="del">
          <ac:chgData name="Alfred Smith" userId="3c60a3631c0db8ad" providerId="LiveId" clId="{BCA64515-7B11-4F85-A45A-237C6300E13B}" dt="2023-01-20T06:49:57.879" v="72" actId="478"/>
          <ac:spMkLst>
            <pc:docMk/>
            <pc:sldMk cId="1718612039" sldId="444"/>
            <ac:spMk id="6" creationId="{416C064E-628E-47C0-A712-DB178FE9901E}"/>
          </ac:spMkLst>
        </pc:spChg>
      </pc:sldChg>
      <pc:sldChg chg="addSp delSp modSp mod modTransition">
        <pc:chgData name="Alfred Smith" userId="3c60a3631c0db8ad" providerId="LiveId" clId="{BCA64515-7B11-4F85-A45A-237C6300E13B}" dt="2023-01-20T06:50:09.232" v="77"/>
        <pc:sldMkLst>
          <pc:docMk/>
          <pc:sldMk cId="2166098122" sldId="445"/>
        </pc:sldMkLst>
        <pc:spChg chg="add del">
          <ac:chgData name="Alfred Smith" userId="3c60a3631c0db8ad" providerId="LiveId" clId="{BCA64515-7B11-4F85-A45A-237C6300E13B}" dt="2023-01-20T06:48:41.236" v="53" actId="478"/>
          <ac:spMkLst>
            <pc:docMk/>
            <pc:sldMk cId="2166098122" sldId="445"/>
            <ac:spMk id="5" creationId="{7406858B-03EE-5F87-32AD-2F1E772AE49D}"/>
          </ac:spMkLst>
        </pc:spChg>
        <pc:spChg chg="add mod">
          <ac:chgData name="Alfred Smith" userId="3c60a3631c0db8ad" providerId="LiveId" clId="{BCA64515-7B11-4F85-A45A-237C6300E13B}" dt="2023-01-20T06:48:55.527" v="56" actId="20577"/>
          <ac:spMkLst>
            <pc:docMk/>
            <pc:sldMk cId="2166098122" sldId="445"/>
            <ac:spMk id="7" creationId="{0AA44C7A-B070-BFD1-BF36-9F7548FC70D9}"/>
          </ac:spMkLst>
        </pc:spChg>
      </pc:sldChg>
      <pc:sldChg chg="addSp delSp modSp mod modTransition">
        <pc:chgData name="Alfred Smith" userId="3c60a3631c0db8ad" providerId="LiveId" clId="{BCA64515-7B11-4F85-A45A-237C6300E13B}" dt="2023-01-20T06:50:49.601" v="93"/>
        <pc:sldMkLst>
          <pc:docMk/>
          <pc:sldMk cId="665805102" sldId="446"/>
        </pc:sldMkLst>
        <pc:spChg chg="add mod">
          <ac:chgData name="Alfred Smith" userId="3c60a3631c0db8ad" providerId="LiveId" clId="{BCA64515-7B11-4F85-A45A-237C6300E13B}" dt="2023-01-20T06:50:49.601" v="93"/>
          <ac:spMkLst>
            <pc:docMk/>
            <pc:sldMk cId="665805102" sldId="446"/>
            <ac:spMk id="2" creationId="{A6CD8383-CE1E-E675-1E1A-83B088A06BD5}"/>
          </ac:spMkLst>
        </pc:spChg>
        <pc:spChg chg="del">
          <ac:chgData name="Alfred Smith" userId="3c60a3631c0db8ad" providerId="LiveId" clId="{BCA64515-7B11-4F85-A45A-237C6300E13B}" dt="2023-01-20T06:49:56.361" v="71" actId="478"/>
          <ac:spMkLst>
            <pc:docMk/>
            <pc:sldMk cId="665805102" sldId="446"/>
            <ac:spMk id="6" creationId="{416C064E-628E-47C0-A712-DB178FE9901E}"/>
          </ac:spMkLst>
        </pc:spChg>
      </pc:sldChg>
      <pc:sldChg chg="addSp modSp mod modTransition">
        <pc:chgData name="Alfred Smith" userId="3c60a3631c0db8ad" providerId="LiveId" clId="{BCA64515-7B11-4F85-A45A-237C6300E13B}" dt="2023-01-20T06:50:09.232" v="77"/>
        <pc:sldMkLst>
          <pc:docMk/>
          <pc:sldMk cId="2422728137" sldId="447"/>
        </pc:sldMkLst>
        <pc:spChg chg="add mod">
          <ac:chgData name="Alfred Smith" userId="3c60a3631c0db8ad" providerId="LiveId" clId="{BCA64515-7B11-4F85-A45A-237C6300E13B}" dt="2023-01-20T06:49:13.884" v="59" actId="20577"/>
          <ac:spMkLst>
            <pc:docMk/>
            <pc:sldMk cId="2422728137" sldId="447"/>
            <ac:spMk id="2" creationId="{4279F619-7F75-F6B9-574B-AD71415BE43D}"/>
          </ac:spMkLst>
        </pc:spChg>
      </pc:sldChg>
      <pc:sldChg chg="addSp delSp modSp mod modTransition">
        <pc:chgData name="Alfred Smith" userId="3c60a3631c0db8ad" providerId="LiveId" clId="{BCA64515-7B11-4F85-A45A-237C6300E13B}" dt="2023-01-20T06:50:50.836" v="94"/>
        <pc:sldMkLst>
          <pc:docMk/>
          <pc:sldMk cId="843663555" sldId="448"/>
        </pc:sldMkLst>
        <pc:spChg chg="add mod">
          <ac:chgData name="Alfred Smith" userId="3c60a3631c0db8ad" providerId="LiveId" clId="{BCA64515-7B11-4F85-A45A-237C6300E13B}" dt="2023-01-20T06:50:50.836" v="94"/>
          <ac:spMkLst>
            <pc:docMk/>
            <pc:sldMk cId="843663555" sldId="448"/>
            <ac:spMk id="2" creationId="{4526E17D-1779-D1F5-C93C-C56CF28E260C}"/>
          </ac:spMkLst>
        </pc:spChg>
        <pc:spChg chg="del">
          <ac:chgData name="Alfred Smith" userId="3c60a3631c0db8ad" providerId="LiveId" clId="{BCA64515-7B11-4F85-A45A-237C6300E13B}" dt="2023-01-20T06:49:54.694" v="70" actId="478"/>
          <ac:spMkLst>
            <pc:docMk/>
            <pc:sldMk cId="843663555" sldId="448"/>
            <ac:spMk id="6" creationId="{416C064E-628E-47C0-A712-DB178FE9901E}"/>
          </ac:spMkLst>
        </pc:spChg>
      </pc:sldChg>
      <pc:sldChg chg="addSp modSp mod modTransition">
        <pc:chgData name="Alfred Smith" userId="3c60a3631c0db8ad" providerId="LiveId" clId="{BCA64515-7B11-4F85-A45A-237C6300E13B}" dt="2023-01-20T06:50:09.232" v="77"/>
        <pc:sldMkLst>
          <pc:docMk/>
          <pc:sldMk cId="4160448636" sldId="449"/>
        </pc:sldMkLst>
        <pc:spChg chg="add mod">
          <ac:chgData name="Alfred Smith" userId="3c60a3631c0db8ad" providerId="LiveId" clId="{BCA64515-7B11-4F85-A45A-237C6300E13B}" dt="2023-01-20T06:49:21.895" v="61" actId="20577"/>
          <ac:spMkLst>
            <pc:docMk/>
            <pc:sldMk cId="4160448636" sldId="449"/>
            <ac:spMk id="2" creationId="{D0C01150-2433-94F8-9FE1-7D0E6D09B17B}"/>
          </ac:spMkLst>
        </pc:spChg>
      </pc:sldChg>
      <pc:sldChg chg="addSp delSp modSp mod modTransition">
        <pc:chgData name="Alfred Smith" userId="3c60a3631c0db8ad" providerId="LiveId" clId="{BCA64515-7B11-4F85-A45A-237C6300E13B}" dt="2023-01-20T06:50:52.055" v="95"/>
        <pc:sldMkLst>
          <pc:docMk/>
          <pc:sldMk cId="538051216" sldId="450"/>
        </pc:sldMkLst>
        <pc:spChg chg="add mod">
          <ac:chgData name="Alfred Smith" userId="3c60a3631c0db8ad" providerId="LiveId" clId="{BCA64515-7B11-4F85-A45A-237C6300E13B}" dt="2023-01-20T06:50:52.055" v="95"/>
          <ac:spMkLst>
            <pc:docMk/>
            <pc:sldMk cId="538051216" sldId="450"/>
            <ac:spMk id="2" creationId="{C39B5DE9-A13B-B60F-F268-0A51145D385F}"/>
          </ac:spMkLst>
        </pc:spChg>
        <pc:spChg chg="del">
          <ac:chgData name="Alfred Smith" userId="3c60a3631c0db8ad" providerId="LiveId" clId="{BCA64515-7B11-4F85-A45A-237C6300E13B}" dt="2023-01-20T06:49:48.802" v="69" actId="478"/>
          <ac:spMkLst>
            <pc:docMk/>
            <pc:sldMk cId="538051216" sldId="450"/>
            <ac:spMk id="6" creationId="{416C064E-628E-47C0-A712-DB178FE9901E}"/>
          </ac:spMkLst>
        </pc:spChg>
      </pc:sldChg>
      <pc:sldChg chg="addSp modSp mod modTransition">
        <pc:chgData name="Alfred Smith" userId="3c60a3631c0db8ad" providerId="LiveId" clId="{BCA64515-7B11-4F85-A45A-237C6300E13B}" dt="2023-01-20T06:50:09.232" v="77"/>
        <pc:sldMkLst>
          <pc:docMk/>
          <pc:sldMk cId="3386340796" sldId="451"/>
        </pc:sldMkLst>
        <pc:spChg chg="add mod">
          <ac:chgData name="Alfred Smith" userId="3c60a3631c0db8ad" providerId="LiveId" clId="{BCA64515-7B11-4F85-A45A-237C6300E13B}" dt="2023-01-20T06:49:30.543" v="63" actId="20577"/>
          <ac:spMkLst>
            <pc:docMk/>
            <pc:sldMk cId="3386340796" sldId="451"/>
            <ac:spMk id="2" creationId="{514F333E-D765-48A7-7108-8C712F9AC915}"/>
          </ac:spMkLst>
        </pc:spChg>
      </pc:sldChg>
      <pc:sldChg chg="addSp delSp modSp mod modTransition">
        <pc:chgData name="Alfred Smith" userId="3c60a3631c0db8ad" providerId="LiveId" clId="{BCA64515-7B11-4F85-A45A-237C6300E13B}" dt="2023-01-20T06:50:53.161" v="96"/>
        <pc:sldMkLst>
          <pc:docMk/>
          <pc:sldMk cId="4002949039" sldId="452"/>
        </pc:sldMkLst>
        <pc:spChg chg="add mod">
          <ac:chgData name="Alfred Smith" userId="3c60a3631c0db8ad" providerId="LiveId" clId="{BCA64515-7B11-4F85-A45A-237C6300E13B}" dt="2023-01-20T06:50:53.161" v="96"/>
          <ac:spMkLst>
            <pc:docMk/>
            <pc:sldMk cId="4002949039" sldId="452"/>
            <ac:spMk id="2" creationId="{4D40D2A0-62DF-F396-BC1F-F633033CD9CA}"/>
          </ac:spMkLst>
        </pc:spChg>
        <pc:spChg chg="del">
          <ac:chgData name="Alfred Smith" userId="3c60a3631c0db8ad" providerId="LiveId" clId="{BCA64515-7B11-4F85-A45A-237C6300E13B}" dt="2023-01-20T06:49:47.284" v="68" actId="478"/>
          <ac:spMkLst>
            <pc:docMk/>
            <pc:sldMk cId="4002949039" sldId="452"/>
            <ac:spMk id="6" creationId="{416C064E-628E-47C0-A712-DB178FE9901E}"/>
          </ac:spMkLst>
        </pc:spChg>
      </pc:sldChg>
      <pc:sldChg chg="addSp modSp mod modTransition">
        <pc:chgData name="Alfred Smith" userId="3c60a3631c0db8ad" providerId="LiveId" clId="{BCA64515-7B11-4F85-A45A-237C6300E13B}" dt="2023-01-20T06:50:09.232" v="77"/>
        <pc:sldMkLst>
          <pc:docMk/>
          <pc:sldMk cId="283334129" sldId="453"/>
        </pc:sldMkLst>
        <pc:spChg chg="add mod">
          <ac:chgData name="Alfred Smith" userId="3c60a3631c0db8ad" providerId="LiveId" clId="{BCA64515-7B11-4F85-A45A-237C6300E13B}" dt="2023-01-20T06:49:37.399" v="67" actId="20577"/>
          <ac:spMkLst>
            <pc:docMk/>
            <pc:sldMk cId="283334129" sldId="453"/>
            <ac:spMk id="2" creationId="{F831DC3B-F147-A81E-C746-A9407B3763AE}"/>
          </ac:spMkLst>
        </pc:spChg>
      </pc:sldChg>
      <pc:sldChg chg="add del">
        <pc:chgData name="Alfred Smith" userId="3c60a3631c0db8ad" providerId="LiveId" clId="{BCA64515-7B11-4F85-A45A-237C6300E13B}" dt="2023-01-20T06:41:57.717" v="3"/>
        <pc:sldMkLst>
          <pc:docMk/>
          <pc:sldMk cId="518487516" sldId="45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latin typeface="TimesNewRomanPS-BoldMT"/>
              </a:rPr>
              <a:t>18 Saul and David – Part 2</a:t>
            </a:r>
          </a:p>
          <a:p>
            <a:pPr algn="l"/>
            <a:r>
              <a:rPr lang="en-US" sz="1800" b="0" i="0" u="none" strike="noStrike" baseline="0" dirty="0">
                <a:latin typeface="TimesNewRomanPSMT"/>
              </a:rPr>
              <a:t>1. David at Nob and Saul’s vengeance - 1 Sam 21 – 22 ( Left Top)</a:t>
            </a:r>
          </a:p>
          <a:p>
            <a:pPr algn="l"/>
            <a:r>
              <a:rPr lang="en-US" sz="1800" b="0" i="0" u="none" strike="noStrike" baseline="0" dirty="0">
                <a:latin typeface="TimesNewRomanPSMT"/>
              </a:rPr>
              <a:t>2. The Rock of Escape -1 Sam 23 (Right Top)</a:t>
            </a:r>
          </a:p>
          <a:p>
            <a:pPr algn="l"/>
            <a:r>
              <a:rPr lang="en-US" sz="1800" b="0" i="0" u="none" strike="noStrike" baseline="0" dirty="0">
                <a:latin typeface="TimesNewRomanPSMT"/>
              </a:rPr>
              <a:t>3. David spares Saul’s life -1 Sam 24 (Right Center)</a:t>
            </a:r>
          </a:p>
          <a:p>
            <a:pPr algn="l"/>
            <a:r>
              <a:rPr lang="en-US" sz="1800" b="0" i="0" u="none" strike="noStrike" baseline="0" dirty="0">
                <a:latin typeface="TimesNewRomanPSMT"/>
              </a:rPr>
              <a:t>4. David spares Saul’s life again -1 Sam 26 (Right Bottom)</a:t>
            </a:r>
          </a:p>
          <a:p>
            <a:pPr algn="l"/>
            <a:r>
              <a:rPr lang="en-US" sz="1800" b="0" i="0" u="none" strike="noStrike" baseline="0" dirty="0">
                <a:latin typeface="TimesNewRomanPSMT"/>
              </a:rPr>
              <a:t>5. Saul and the witch of Endor -1 Sam 28:3-25 (Left Bottom)</a:t>
            </a:r>
          </a:p>
          <a:p>
            <a:pPr algn="l"/>
            <a:r>
              <a:rPr lang="en-US" sz="1800" b="0" i="0" u="none" strike="noStrike" baseline="0" dirty="0">
                <a:latin typeface="TimesNewRomanPSMT"/>
              </a:rPr>
              <a:t>6. David returns and finds that </a:t>
            </a:r>
            <a:r>
              <a:rPr lang="en-US" sz="1800" b="0" i="0" u="none" strike="noStrike" baseline="0" dirty="0" err="1">
                <a:latin typeface="TimesNewRomanPSMT"/>
              </a:rPr>
              <a:t>Ziklag</a:t>
            </a:r>
            <a:r>
              <a:rPr lang="en-US" sz="1800" b="0" i="0" u="none" strike="noStrike" baseline="0" dirty="0">
                <a:latin typeface="TimesNewRomanPSMT"/>
              </a:rPr>
              <a:t> has been </a:t>
            </a:r>
            <a:r>
              <a:rPr lang="en-US" sz="1800" b="0" i="0" u="none" strike="noStrike" baseline="0" dirty="0" err="1">
                <a:latin typeface="TimesNewRomanPSMT"/>
              </a:rPr>
              <a:t>raded</a:t>
            </a:r>
            <a:r>
              <a:rPr lang="en-US" sz="1800" b="0" i="0" u="none" strike="noStrike" baseline="0" dirty="0">
                <a:latin typeface="TimesNewRomanPSMT"/>
              </a:rPr>
              <a:t> -1 Sam 29-30 (Left Center)</a:t>
            </a:r>
          </a:p>
          <a:p>
            <a:pPr algn="l"/>
            <a:r>
              <a:rPr lang="en-US" sz="1800" b="0" i="0" u="none" strike="noStrike" baseline="0" dirty="0">
                <a:latin typeface="TimesNewRomanPSMT"/>
              </a:rPr>
              <a:t>7. David morns for Saul and Jonathan – 1 Sam 31, 2 Sam 1 (Center)</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885845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18-1</a:t>
            </a:r>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9A7665C9-1492-5D54-F2B2-79AF981885F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551"/>
    </mc:Choice>
    <mc:Fallback xmlns="">
      <p:transition spd="slow" advTm="3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8A6AD55-9E3E-4732-8AFA-594FAD7D8D4E}"/>
              </a:ext>
            </a:extLst>
          </p:cNvPr>
          <p:cNvPicPr>
            <a:picLocks noChangeAspect="1"/>
          </p:cNvPicPr>
          <p:nvPr/>
        </p:nvPicPr>
        <p:blipFill>
          <a:blip r:embed="rId2"/>
          <a:stretch>
            <a:fillRect/>
          </a:stretch>
        </p:blipFill>
        <p:spPr>
          <a:xfrm>
            <a:off x="0" y="0"/>
            <a:ext cx="12784015" cy="6858000"/>
          </a:xfrm>
          <a:prstGeom prst="rect">
            <a:avLst/>
          </a:prstGeom>
        </p:spPr>
      </p:pic>
      <p:sp>
        <p:nvSpPr>
          <p:cNvPr id="5" name="TextBox 2">
            <a:extLst>
              <a:ext uri="{FF2B5EF4-FFF2-40B4-BE49-F238E27FC236}">
                <a16:creationId xmlns:a16="http://schemas.microsoft.com/office/drawing/2014/main" id="{71C08AF7-B93F-43AF-C640-94FDEF2DC0AB}"/>
              </a:ext>
            </a:extLst>
          </p:cNvPr>
          <p:cNvSpPr txBox="1"/>
          <p:nvPr/>
        </p:nvSpPr>
        <p:spPr>
          <a:xfrm>
            <a:off x="9963599" y="41238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6</a:t>
            </a:r>
            <a:r>
              <a:rPr lang="en-US" sz="3600" b="0" i="0" dirty="0">
                <a:solidFill>
                  <a:srgbClr val="121212"/>
                </a:solidFill>
                <a:effectLst/>
                <a:latin typeface="Inter" panose="020B0502030000000004" pitchFamily="34" charset="0"/>
              </a:rPr>
              <a:t>So the priest gave him the consecrated bread, since there was no bread there but the Bread of the Presence, which had been removed from before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 and replaced with hot bread on the day it was taken away.</a:t>
            </a:r>
            <a:endParaRPr lang="en-ZA" sz="1400" dirty="0"/>
          </a:p>
        </p:txBody>
      </p:sp>
      <p:sp>
        <p:nvSpPr>
          <p:cNvPr id="2" name="TextBox 1">
            <a:extLst>
              <a:ext uri="{FF2B5EF4-FFF2-40B4-BE49-F238E27FC236}">
                <a16:creationId xmlns:a16="http://schemas.microsoft.com/office/drawing/2014/main" id="{9D6FD766-2BCE-17EF-10D8-21170C123445}"/>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6 तब याजक ने उसको पवित्र रोटी दी; क्योंकि दूसरी रोटी वहाँ न थी, केवल भेंट की रोटी थी जो यहोवा के सम्मुख से उठाई गई थी, कि उसके उठा लेने के दिन गरम रोटी रखी जाए।</a:t>
            </a:r>
            <a:endParaRPr lang="en-IN" sz="4000" dirty="0"/>
          </a:p>
        </p:txBody>
      </p:sp>
      <p:pic>
        <p:nvPicPr>
          <p:cNvPr id="42" name="Audio 41">
            <a:hlinkClick r:id="" action="ppaction://media"/>
            <a:extLst>
              <a:ext uri="{FF2B5EF4-FFF2-40B4-BE49-F238E27FC236}">
                <a16:creationId xmlns:a16="http://schemas.microsoft.com/office/drawing/2014/main" id="{D7584A81-0EE6-D1D3-578A-A1D08E59827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18577"/>
    </mc:Choice>
    <mc:Fallback xmlns="">
      <p:transition spd="slow" advTm="18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2D212CF-D500-4305-A41E-5AB0025A44CD}"/>
              </a:ext>
            </a:extLst>
          </p:cNvPr>
          <p:cNvPicPr>
            <a:picLocks noChangeAspect="1"/>
          </p:cNvPicPr>
          <p:nvPr/>
        </p:nvPicPr>
        <p:blipFill>
          <a:blip r:embed="rId2"/>
          <a:stretch>
            <a:fillRect/>
          </a:stretch>
        </p:blipFill>
        <p:spPr>
          <a:xfrm>
            <a:off x="-1915886" y="-853143"/>
            <a:ext cx="14107886" cy="7711143"/>
          </a:xfrm>
          <a:prstGeom prst="rect">
            <a:avLst/>
          </a:prstGeom>
        </p:spPr>
      </p:pic>
      <p:sp>
        <p:nvSpPr>
          <p:cNvPr id="5" name="TextBox 2">
            <a:extLst>
              <a:ext uri="{FF2B5EF4-FFF2-40B4-BE49-F238E27FC236}">
                <a16:creationId xmlns:a16="http://schemas.microsoft.com/office/drawing/2014/main" id="{EE88447E-DF54-58BA-B405-43772845FBB0}"/>
              </a:ext>
            </a:extLst>
          </p:cNvPr>
          <p:cNvSpPr txBox="1"/>
          <p:nvPr/>
        </p:nvSpPr>
        <p:spPr>
          <a:xfrm>
            <a:off x="330299" y="41238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7</a:t>
            </a:r>
            <a:r>
              <a:rPr lang="en-US" sz="4400" b="0" i="0">
                <a:solidFill>
                  <a:srgbClr val="121212"/>
                </a:solidFill>
                <a:effectLst/>
                <a:latin typeface="Inter" panose="020B0502030000000004" pitchFamily="34" charset="0"/>
              </a:rPr>
              <a:t>Now one of Saul’s servants was there that day, detained before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And his name was Doeg the Edomite, the chief shepherd for Saul.</a:t>
            </a:r>
            <a:endParaRPr lang="en-ZA" sz="1600" dirty="0"/>
          </a:p>
        </p:txBody>
      </p:sp>
      <p:sp>
        <p:nvSpPr>
          <p:cNvPr id="3" name="TextBox 2">
            <a:extLst>
              <a:ext uri="{FF2B5EF4-FFF2-40B4-BE49-F238E27FC236}">
                <a16:creationId xmlns:a16="http://schemas.microsoft.com/office/drawing/2014/main" id="{16306E16-AACD-D87F-8769-0F804D73EE83}"/>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7 उसी दिन वहाँ दोएग नामक शाऊल का एक कर्मचारी यहोवा के आगे रुका हुआ था; वह एदोमी और शाऊल के चरवाहों का मुखिया था।</a:t>
            </a:r>
            <a:endParaRPr lang="en-IN" sz="4000" dirty="0"/>
          </a:p>
        </p:txBody>
      </p:sp>
      <p:pic>
        <p:nvPicPr>
          <p:cNvPr id="6" name="Audio 5">
            <a:hlinkClick r:id="" action="ppaction://media"/>
            <a:extLst>
              <a:ext uri="{FF2B5EF4-FFF2-40B4-BE49-F238E27FC236}">
                <a16:creationId xmlns:a16="http://schemas.microsoft.com/office/drawing/2014/main" id="{54EBBDB5-BEAF-F06D-891D-CB731140CF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15190"/>
    </mc:Choice>
    <mc:Fallback xmlns="">
      <p:transition spd="slow" advTm="15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EBEDC59-8824-4372-8DEE-8E210C63A97D}"/>
              </a:ext>
            </a:extLst>
          </p:cNvPr>
          <p:cNvPicPr>
            <a:picLocks noChangeAspect="1"/>
          </p:cNvPicPr>
          <p:nvPr/>
        </p:nvPicPr>
        <p:blipFill>
          <a:blip r:embed="rId2"/>
          <a:stretch>
            <a:fillRect/>
          </a:stretch>
        </p:blipFill>
        <p:spPr>
          <a:xfrm>
            <a:off x="0" y="-725713"/>
            <a:ext cx="13797162" cy="7583714"/>
          </a:xfrm>
          <a:prstGeom prst="rect">
            <a:avLst/>
          </a:prstGeom>
        </p:spPr>
      </p:pic>
      <p:sp>
        <p:nvSpPr>
          <p:cNvPr id="5" name="TextBox 2">
            <a:extLst>
              <a:ext uri="{FF2B5EF4-FFF2-40B4-BE49-F238E27FC236}">
                <a16:creationId xmlns:a16="http://schemas.microsoft.com/office/drawing/2014/main" id="{05C922FB-D85B-A333-B10C-09D54C655C89}"/>
              </a:ext>
            </a:extLst>
          </p:cNvPr>
          <p:cNvSpPr txBox="1"/>
          <p:nvPr/>
        </p:nvSpPr>
        <p:spPr>
          <a:xfrm>
            <a:off x="330299" y="41238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8David said to Ahimelech, “Isn’t there here under your hand spear or sword? </a:t>
            </a:r>
            <a:r>
              <a:rPr lang="en-US" sz="4800" dirty="0">
                <a:solidFill>
                  <a:srgbClr val="121212"/>
                </a:solidFill>
                <a:latin typeface="ArialMT"/>
              </a:rPr>
              <a:t>…</a:t>
            </a:r>
            <a:endParaRPr lang="en-ZA" dirty="0"/>
          </a:p>
        </p:txBody>
      </p:sp>
      <p:sp>
        <p:nvSpPr>
          <p:cNvPr id="3" name="TextBox 2">
            <a:extLst>
              <a:ext uri="{FF2B5EF4-FFF2-40B4-BE49-F238E27FC236}">
                <a16:creationId xmlns:a16="http://schemas.microsoft.com/office/drawing/2014/main" id="{07500CC5-F547-5BFE-6096-E444EDA05A33}"/>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8 फिर दाऊद ने अहीमेलेक से पूछा, “क्या यहाँ तेरे पास कोई भाला या तलवार नहीं है? क्योंकि मुझे राजा के काम की ऐसी जल्दी थी कि मैं न तो तलवार साथ लाया हूँ, और न अपना कोई हथियार ही लाया।”</a:t>
            </a:r>
            <a:endParaRPr lang="en-IN" sz="3600" dirty="0"/>
          </a:p>
        </p:txBody>
      </p:sp>
      <p:pic>
        <p:nvPicPr>
          <p:cNvPr id="23" name="Audio 22">
            <a:hlinkClick r:id="" action="ppaction://media"/>
            <a:extLst>
              <a:ext uri="{FF2B5EF4-FFF2-40B4-BE49-F238E27FC236}">
                <a16:creationId xmlns:a16="http://schemas.microsoft.com/office/drawing/2014/main" id="{8D667938-3C15-49DB-6B4C-1FECB67167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7867"/>
    </mc:Choice>
    <mc:Fallback xmlns="">
      <p:transition spd="slow" advTm="7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F119060-9C30-4334-86C2-C9AA51118F60}"/>
              </a:ext>
            </a:extLst>
          </p:cNvPr>
          <p:cNvPicPr>
            <a:picLocks noChangeAspect="1"/>
          </p:cNvPicPr>
          <p:nvPr/>
        </p:nvPicPr>
        <p:blipFill>
          <a:blip r:embed="rId2"/>
          <a:stretch>
            <a:fillRect/>
          </a:stretch>
        </p:blipFill>
        <p:spPr>
          <a:xfrm>
            <a:off x="-1192162" y="0"/>
            <a:ext cx="13384161" cy="6858000"/>
          </a:xfrm>
          <a:prstGeom prst="rect">
            <a:avLst/>
          </a:prstGeom>
        </p:spPr>
      </p:pic>
      <p:sp>
        <p:nvSpPr>
          <p:cNvPr id="5" name="TextBox 2">
            <a:extLst>
              <a:ext uri="{FF2B5EF4-FFF2-40B4-BE49-F238E27FC236}">
                <a16:creationId xmlns:a16="http://schemas.microsoft.com/office/drawing/2014/main" id="{4F5E5F0F-F24A-29E4-3E9C-EC891DA7DB9D}"/>
              </a:ext>
            </a:extLst>
          </p:cNvPr>
          <p:cNvSpPr txBox="1"/>
          <p:nvPr/>
        </p:nvSpPr>
        <p:spPr>
          <a:xfrm>
            <a:off x="330299" y="41238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9</a:t>
            </a:r>
            <a:r>
              <a:rPr lang="en-US" sz="3600" b="0" i="0">
                <a:solidFill>
                  <a:srgbClr val="121212"/>
                </a:solidFill>
                <a:effectLst/>
                <a:latin typeface="Inter" panose="020B0502030000000004" pitchFamily="34" charset="0"/>
              </a:rPr>
              <a:t>The priest replied, “The sword of Goliath the Philistine, whom you killed in the Valley of Elah, is here; it is wrapped in a cloth behind the ephod. If you want, you may take it. For there is no other but this one.”</a:t>
            </a:r>
          </a:p>
          <a:p>
            <a:pPr algn="l"/>
            <a:r>
              <a:rPr lang="en-US" sz="3600" b="0" i="0">
                <a:solidFill>
                  <a:srgbClr val="121212"/>
                </a:solidFill>
                <a:effectLst/>
                <a:latin typeface="Inter" panose="020B0502030000000004" pitchFamily="34" charset="0"/>
              </a:rPr>
              <a:t>And David said, “There is none like it; give it to me.”</a:t>
            </a:r>
          </a:p>
        </p:txBody>
      </p:sp>
      <p:sp>
        <p:nvSpPr>
          <p:cNvPr id="3" name="TextBox 2">
            <a:extLst>
              <a:ext uri="{FF2B5EF4-FFF2-40B4-BE49-F238E27FC236}">
                <a16:creationId xmlns:a16="http://schemas.microsoft.com/office/drawing/2014/main" id="{4EF4D5C1-0E49-BACC-E053-BCF0461081FD}"/>
              </a:ext>
            </a:extLst>
          </p:cNvPr>
          <p:cNvSpPr txBox="1"/>
          <p:nvPr/>
        </p:nvSpPr>
        <p:spPr>
          <a:xfrm>
            <a:off x="6096000" y="166256"/>
            <a:ext cx="6096000" cy="6558101"/>
          </a:xfrm>
          <a:prstGeom prst="rect">
            <a:avLst/>
          </a:prstGeom>
          <a:noFill/>
        </p:spPr>
        <p:txBody>
          <a:bodyPr wrap="square" rtlCol="0">
            <a:noAutofit/>
          </a:bodyPr>
          <a:lstStyle/>
          <a:p>
            <a:pPr algn="l"/>
            <a:r>
              <a:rPr lang="hi-IN" sz="3600" b="0" i="0" dirty="0">
                <a:solidFill>
                  <a:srgbClr val="121212"/>
                </a:solidFill>
                <a:effectLst/>
                <a:latin typeface="Open Sans" panose="020B0606030504020204" pitchFamily="34" charset="0"/>
              </a:rPr>
              <a:t>9 याजक ने कहा, “हाँ, पलिश्ती गोलियत जिसे तूने एला तराई में घात किया, उसकी तलवार कपड़े में लपेटी हुई एपोद के पीछे रखी है; यदि तू उसे लेना चाहे, तो ले ले, उसे छोड़ और कोई यहाँ नहीं है।” दाऊद बोला, “उसके तुल्य कोई नहीं; वही मुझे दे।”</a:t>
            </a:r>
          </a:p>
        </p:txBody>
      </p:sp>
      <p:pic>
        <p:nvPicPr>
          <p:cNvPr id="6" name="Audio 5">
            <a:hlinkClick r:id="" action="ppaction://media"/>
            <a:extLst>
              <a:ext uri="{FF2B5EF4-FFF2-40B4-BE49-F238E27FC236}">
                <a16:creationId xmlns:a16="http://schemas.microsoft.com/office/drawing/2014/main" id="{7C6F80C6-A339-8D2B-AB81-94A74E21A0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23401"/>
    </mc:Choice>
    <mc:Fallback xmlns="">
      <p:transition spd="slow" advTm="23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952F5DE-10FC-4092-96ED-521753805711}"/>
              </a:ext>
            </a:extLst>
          </p:cNvPr>
          <p:cNvPicPr>
            <a:picLocks noChangeAspect="1"/>
          </p:cNvPicPr>
          <p:nvPr/>
        </p:nvPicPr>
        <p:blipFill>
          <a:blip r:embed="rId2"/>
          <a:stretch>
            <a:fillRect/>
          </a:stretch>
        </p:blipFill>
        <p:spPr>
          <a:xfrm>
            <a:off x="0" y="-286357"/>
            <a:ext cx="12192000" cy="7144357"/>
          </a:xfrm>
          <a:prstGeom prst="rect">
            <a:avLst/>
          </a:prstGeom>
        </p:spPr>
      </p:pic>
      <p:sp>
        <p:nvSpPr>
          <p:cNvPr id="5" name="TextBox 2">
            <a:extLst>
              <a:ext uri="{FF2B5EF4-FFF2-40B4-BE49-F238E27FC236}">
                <a16:creationId xmlns:a16="http://schemas.microsoft.com/office/drawing/2014/main" id="{B06D388A-08EB-1EEA-04A3-907EF800F4DA}"/>
              </a:ext>
            </a:extLst>
          </p:cNvPr>
          <p:cNvSpPr txBox="1"/>
          <p:nvPr/>
        </p:nvSpPr>
        <p:spPr>
          <a:xfrm>
            <a:off x="9975459" y="41238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22:1</a:t>
            </a:r>
            <a:r>
              <a:rPr lang="en-US" sz="4000" b="0" i="0" dirty="0">
                <a:solidFill>
                  <a:srgbClr val="121212"/>
                </a:solidFill>
                <a:effectLst/>
                <a:latin typeface="Inter" panose="020B0502030000000004" pitchFamily="34" charset="0"/>
              </a:rPr>
              <a:t>So David left Gath and took refuge in the cave of </a:t>
            </a:r>
            <a:r>
              <a:rPr lang="en-US" sz="4000" b="0" i="0" dirty="0" err="1">
                <a:solidFill>
                  <a:srgbClr val="121212"/>
                </a:solidFill>
                <a:effectLst/>
                <a:latin typeface="Inter" panose="020B0502030000000004" pitchFamily="34" charset="0"/>
              </a:rPr>
              <a:t>Adullam</a:t>
            </a:r>
            <a:r>
              <a:rPr lang="en-US" sz="4000" b="0" i="0" dirty="0">
                <a:solidFill>
                  <a:srgbClr val="121212"/>
                </a:solidFill>
                <a:effectLst/>
                <a:latin typeface="Inter" panose="020B0502030000000004" pitchFamily="34" charset="0"/>
              </a:rPr>
              <a:t>. When his brothers and the rest of his father’s household heard about it, they went down to him there.</a:t>
            </a:r>
            <a:endParaRPr lang="en-ZA" sz="1400" dirty="0"/>
          </a:p>
        </p:txBody>
      </p:sp>
      <p:sp>
        <p:nvSpPr>
          <p:cNvPr id="3" name="TextBox 2">
            <a:extLst>
              <a:ext uri="{FF2B5EF4-FFF2-40B4-BE49-F238E27FC236}">
                <a16:creationId xmlns:a16="http://schemas.microsoft.com/office/drawing/2014/main" id="{1F2B3057-65B3-6079-9000-2C44190EE403}"/>
              </a:ext>
            </a:extLst>
          </p:cNvPr>
          <p:cNvSpPr txBox="1"/>
          <p:nvPr/>
        </p:nvSpPr>
        <p:spPr>
          <a:xfrm>
            <a:off x="6096000" y="166256"/>
            <a:ext cx="6096000" cy="6558101"/>
          </a:xfrm>
          <a:prstGeom prst="rect">
            <a:avLst/>
          </a:prstGeom>
          <a:noFill/>
        </p:spPr>
        <p:txBody>
          <a:bodyPr wrap="square" rtlCol="0">
            <a:noAutofit/>
          </a:bodyPr>
          <a:lstStyle/>
          <a:p>
            <a:r>
              <a:rPr lang="en-US" sz="4000" b="0" i="0" dirty="0">
                <a:solidFill>
                  <a:srgbClr val="777A7B"/>
                </a:solidFill>
                <a:effectLst/>
                <a:latin typeface="Open Sans" panose="020B0606030504020204" pitchFamily="34" charset="0"/>
              </a:rPr>
              <a:t>22:</a:t>
            </a:r>
            <a:r>
              <a:rPr lang="hi-IN" sz="4000" b="0" i="0" dirty="0">
                <a:solidFill>
                  <a:srgbClr val="777A7B"/>
                </a:solidFill>
                <a:effectLst/>
                <a:latin typeface="Open Sans" panose="020B0606030504020204" pitchFamily="34" charset="0"/>
              </a:rPr>
              <a:t>1</a:t>
            </a:r>
            <a:r>
              <a:rPr lang="hi-IN" sz="4000" b="0" i="0" dirty="0">
                <a:solidFill>
                  <a:srgbClr val="121212"/>
                </a:solidFill>
                <a:effectLst/>
                <a:latin typeface="Open Sans" panose="020B0606030504020204" pitchFamily="34" charset="0"/>
              </a:rPr>
              <a:t>दाऊद वहाँ से चला, और बचकरअदुल्लाम की गुफा</a:t>
            </a:r>
            <a:r>
              <a:rPr lang="en-US" sz="4000" b="0" i="0" dirty="0">
                <a:solidFill>
                  <a:srgbClr val="121212"/>
                </a:solidFill>
                <a:effectLst/>
                <a:latin typeface="Open Sans" panose="020B0606030504020204" pitchFamily="34" charset="0"/>
              </a:rPr>
              <a:t>a </a:t>
            </a:r>
            <a:r>
              <a:rPr lang="hi-IN" sz="4000" b="0" i="0" dirty="0">
                <a:solidFill>
                  <a:srgbClr val="121212"/>
                </a:solidFill>
                <a:effectLst/>
                <a:latin typeface="Open Sans" panose="020B0606030504020204" pitchFamily="34" charset="0"/>
              </a:rPr>
              <a:t>में पहुँच गया; यह सुनकर उसके भाई, वरन् उसके पिता का समस्त घराना वहाँ उसके पास गया।</a:t>
            </a:r>
            <a:endParaRPr lang="en-IN" sz="4000" dirty="0"/>
          </a:p>
        </p:txBody>
      </p:sp>
      <p:pic>
        <p:nvPicPr>
          <p:cNvPr id="10" name="Audio 9">
            <a:hlinkClick r:id="" action="ppaction://media"/>
            <a:extLst>
              <a:ext uri="{FF2B5EF4-FFF2-40B4-BE49-F238E27FC236}">
                <a16:creationId xmlns:a16="http://schemas.microsoft.com/office/drawing/2014/main" id="{623C1A66-C774-A193-D9A8-1233F1EC624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1904"/>
    </mc:Choice>
    <mc:Fallback xmlns="">
      <p:transition spd="slow" advTm="11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C83588E-63F4-4814-9B4B-1C765A75607C}"/>
              </a:ext>
            </a:extLst>
          </p:cNvPr>
          <p:cNvPicPr>
            <a:picLocks noChangeAspect="1"/>
          </p:cNvPicPr>
          <p:nvPr/>
        </p:nvPicPr>
        <p:blipFill>
          <a:blip r:embed="rId2"/>
          <a:stretch>
            <a:fillRect/>
          </a:stretch>
        </p:blipFill>
        <p:spPr>
          <a:xfrm>
            <a:off x="0" y="-958955"/>
            <a:ext cx="13030200" cy="7794095"/>
          </a:xfrm>
          <a:prstGeom prst="rect">
            <a:avLst/>
          </a:prstGeom>
        </p:spPr>
      </p:pic>
      <p:sp>
        <p:nvSpPr>
          <p:cNvPr id="8" name="TextBox 7">
            <a:extLst>
              <a:ext uri="{FF2B5EF4-FFF2-40B4-BE49-F238E27FC236}">
                <a16:creationId xmlns:a16="http://schemas.microsoft.com/office/drawing/2014/main" id="{67208929-348A-D085-B598-105398780EED}"/>
              </a:ext>
            </a:extLst>
          </p:cNvPr>
          <p:cNvSpPr txBox="1"/>
          <p:nvPr/>
        </p:nvSpPr>
        <p:spPr>
          <a:xfrm>
            <a:off x="316531" y="156716"/>
            <a:ext cx="6910754" cy="6858000"/>
          </a:xfrm>
          <a:prstGeom prst="rect">
            <a:avLst/>
          </a:prstGeom>
          <a:noFill/>
        </p:spPr>
        <p:txBody>
          <a:bodyPr wrap="square" rtlCol="0">
            <a:noAutofit/>
          </a:bodyPr>
          <a:lstStyle/>
          <a:p>
            <a:r>
              <a:rPr lang="hi-IN" sz="6000" b="0" i="0" u="none" strike="noStrike" baseline="0" dirty="0">
                <a:solidFill>
                  <a:schemeClr val="bg1"/>
                </a:solidFill>
                <a:latin typeface="TimesNewRomanPSMT"/>
              </a:rPr>
              <a:t>दाऊद नोब नगर में –</a:t>
            </a:r>
          </a:p>
          <a:p>
            <a:r>
              <a:rPr lang="hi-IN" sz="6000" b="0" i="0" u="none" strike="noStrike" baseline="0" dirty="0">
                <a:solidFill>
                  <a:schemeClr val="bg1"/>
                </a:solidFill>
                <a:latin typeface="TimesNewRomanPSMT"/>
              </a:rPr>
              <a:t>1 शमूएल 21 - 22</a:t>
            </a:r>
            <a:endParaRPr lang="bo-CN" sz="6000" b="1" i="0" dirty="0">
              <a:solidFill>
                <a:schemeClr val="bg1"/>
              </a:solidFill>
              <a:effectLst/>
              <a:latin typeface="ArialMT"/>
            </a:endParaRPr>
          </a:p>
        </p:txBody>
      </p:sp>
      <p:sp>
        <p:nvSpPr>
          <p:cNvPr id="2" name="TextBox 1">
            <a:extLst>
              <a:ext uri="{FF2B5EF4-FFF2-40B4-BE49-F238E27FC236}">
                <a16:creationId xmlns:a16="http://schemas.microsoft.com/office/drawing/2014/main" id="{96702C6A-3015-2534-BC0E-5A480C5CF67E}"/>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79F5E57-A361-4CA8-B8CB-8DE6C9894C7F}"/>
              </a:ext>
            </a:extLst>
          </p:cNvPr>
          <p:cNvPicPr>
            <a:picLocks noChangeAspect="1"/>
          </p:cNvPicPr>
          <p:nvPr/>
        </p:nvPicPr>
        <p:blipFill>
          <a:blip r:embed="rId2"/>
          <a:stretch>
            <a:fillRect/>
          </a:stretch>
        </p:blipFill>
        <p:spPr>
          <a:xfrm>
            <a:off x="0" y="0"/>
            <a:ext cx="12851780" cy="6858000"/>
          </a:xfrm>
          <a:prstGeom prst="rect">
            <a:avLst/>
          </a:prstGeom>
        </p:spPr>
      </p:pic>
      <p:sp>
        <p:nvSpPr>
          <p:cNvPr id="5" name="TextBox 2">
            <a:extLst>
              <a:ext uri="{FF2B5EF4-FFF2-40B4-BE49-F238E27FC236}">
                <a16:creationId xmlns:a16="http://schemas.microsoft.com/office/drawing/2014/main" id="{F0C32498-2F4E-EF7B-C102-3238C377F42E}"/>
              </a:ext>
            </a:extLst>
          </p:cNvPr>
          <p:cNvSpPr txBox="1"/>
          <p:nvPr/>
        </p:nvSpPr>
        <p:spPr>
          <a:xfrm>
            <a:off x="330299" y="41238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2</a:t>
            </a:r>
            <a:r>
              <a:rPr lang="en-US" sz="4400" b="0" i="0">
                <a:solidFill>
                  <a:srgbClr val="121212"/>
                </a:solidFill>
                <a:effectLst/>
                <a:latin typeface="Inter" panose="020B0502030000000004" pitchFamily="34" charset="0"/>
              </a:rPr>
              <a:t>And all who were distressed or indebted or discontented rallied around him, and he became their leader. About four hundred men were with him.</a:t>
            </a:r>
            <a:endParaRPr lang="en-ZA" sz="1600" dirty="0"/>
          </a:p>
        </p:txBody>
      </p:sp>
      <p:sp>
        <p:nvSpPr>
          <p:cNvPr id="3" name="TextBox 2">
            <a:extLst>
              <a:ext uri="{FF2B5EF4-FFF2-40B4-BE49-F238E27FC236}">
                <a16:creationId xmlns:a16="http://schemas.microsoft.com/office/drawing/2014/main" id="{22B3A379-081B-D61C-BBBC-DB77E54AEEC6}"/>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2 और जितने संकट में पड़े थे, और जितने ऋणी थे, और जितने उदास थे, वे सब उसके पास इकट्ठे हुए; और वह उनका प्रधान हुआ। और कोई चार सौ पुरुष उसके साथ हो गए।</a:t>
            </a:r>
            <a:endParaRPr lang="en-IN" sz="4000" dirty="0"/>
          </a:p>
        </p:txBody>
      </p:sp>
      <p:pic>
        <p:nvPicPr>
          <p:cNvPr id="6" name="Audio 5">
            <a:hlinkClick r:id="" action="ppaction://media"/>
            <a:extLst>
              <a:ext uri="{FF2B5EF4-FFF2-40B4-BE49-F238E27FC236}">
                <a16:creationId xmlns:a16="http://schemas.microsoft.com/office/drawing/2014/main" id="{7B72359C-50E9-9395-8383-FD869470A3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20416"/>
    </mc:Choice>
    <mc:Fallback xmlns="">
      <p:transition spd="slow" advTm="20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71BA01E-2CD9-4787-9FC5-5FD3D45F1AD8}"/>
              </a:ext>
            </a:extLst>
          </p:cNvPr>
          <p:cNvPicPr>
            <a:picLocks noChangeAspect="1"/>
          </p:cNvPicPr>
          <p:nvPr/>
        </p:nvPicPr>
        <p:blipFill>
          <a:blip r:embed="rId2"/>
          <a:stretch>
            <a:fillRect/>
          </a:stretch>
        </p:blipFill>
        <p:spPr>
          <a:xfrm>
            <a:off x="0" y="-2119085"/>
            <a:ext cx="16144128" cy="8977086"/>
          </a:xfrm>
          <a:prstGeom prst="rect">
            <a:avLst/>
          </a:prstGeom>
        </p:spPr>
      </p:pic>
      <p:sp>
        <p:nvSpPr>
          <p:cNvPr id="2" name="TextBox 2">
            <a:extLst>
              <a:ext uri="{FF2B5EF4-FFF2-40B4-BE49-F238E27FC236}">
                <a16:creationId xmlns:a16="http://schemas.microsoft.com/office/drawing/2014/main" id="{AA4474B8-46F9-D153-E164-3C389108F8EB}"/>
              </a:ext>
            </a:extLst>
          </p:cNvPr>
          <p:cNvSpPr txBox="1"/>
          <p:nvPr/>
        </p:nvSpPr>
        <p:spPr>
          <a:xfrm>
            <a:off x="330299" y="41238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9</a:t>
            </a:r>
            <a:r>
              <a:rPr lang="en-US" sz="3600" b="0" i="0">
                <a:solidFill>
                  <a:srgbClr val="121212"/>
                </a:solidFill>
                <a:effectLst/>
                <a:latin typeface="Inter" panose="020B0502030000000004" pitchFamily="34" charset="0"/>
              </a:rPr>
              <a:t>But Doeg the Edomite, who had stationed himself with Saul’s servants, answered: “I saw the son of Jesse come to Ahimelech son of Ahitub at Nob. </a:t>
            </a:r>
            <a:r>
              <a:rPr lang="en-US" sz="3600" b="0" i="0">
                <a:solidFill>
                  <a:srgbClr val="777A7B"/>
                </a:solidFill>
                <a:effectLst/>
                <a:latin typeface="Inter" panose="020B0502030000000004" pitchFamily="34" charset="0"/>
              </a:rPr>
              <a:t>10</a:t>
            </a:r>
            <a:r>
              <a:rPr lang="en-US" sz="3600" b="0" i="0">
                <a:solidFill>
                  <a:srgbClr val="121212"/>
                </a:solidFill>
                <a:effectLst/>
                <a:latin typeface="Inter" panose="020B0502030000000004" pitchFamily="34" charset="0"/>
              </a:rPr>
              <a:t>Ahimelech inquired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for him and gave him provisions. He also gave him the sword of Goliath the Philistine.”</a:t>
            </a:r>
            <a:endParaRPr lang="en-ZA" dirty="0"/>
          </a:p>
        </p:txBody>
      </p:sp>
      <p:sp>
        <p:nvSpPr>
          <p:cNvPr id="3" name="TextBox 2">
            <a:extLst>
              <a:ext uri="{FF2B5EF4-FFF2-40B4-BE49-F238E27FC236}">
                <a16:creationId xmlns:a16="http://schemas.microsoft.com/office/drawing/2014/main" id="{74EDC832-0447-F699-E3C5-527499071109}"/>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9 तब एदोमी दोएग ने, जो शाऊल के सेवकों के ऊपर ठहराया गया था, उत्तर देकर कहा, “मैंने तो यिशै के पुत्र को नोब में अहीतूब के पुत्र अहीमेलेक के पास आते देखा, 10 और उसने उसके लिये यहोवा से पूछा, और उसे भोजनवस्तु दी, और पलिश्ती गोलियत की तलवार भी दी।”</a:t>
            </a:r>
            <a:endParaRPr lang="en-IN" sz="3600" dirty="0"/>
          </a:p>
        </p:txBody>
      </p:sp>
      <p:pic>
        <p:nvPicPr>
          <p:cNvPr id="28" name="Audio 27">
            <a:hlinkClick r:id="" action="ppaction://media"/>
            <a:extLst>
              <a:ext uri="{FF2B5EF4-FFF2-40B4-BE49-F238E27FC236}">
                <a16:creationId xmlns:a16="http://schemas.microsoft.com/office/drawing/2014/main" id="{1F7FCD57-4C63-16B0-C09D-B571DB72B0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23807"/>
    </mc:Choice>
    <mc:Fallback xmlns="">
      <p:transition spd="slow" advTm="23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E526A29-2D9E-4C33-A1FB-D1F76D821168}"/>
              </a:ext>
            </a:extLst>
          </p:cNvPr>
          <p:cNvPicPr>
            <a:picLocks noChangeAspect="1"/>
          </p:cNvPicPr>
          <p:nvPr/>
        </p:nvPicPr>
        <p:blipFill>
          <a:blip r:embed="rId2"/>
          <a:stretch>
            <a:fillRect/>
          </a:stretch>
        </p:blipFill>
        <p:spPr>
          <a:xfrm>
            <a:off x="1" y="-139990"/>
            <a:ext cx="12192000" cy="6997990"/>
          </a:xfrm>
          <a:prstGeom prst="rect">
            <a:avLst/>
          </a:prstGeom>
        </p:spPr>
      </p:pic>
      <p:sp>
        <p:nvSpPr>
          <p:cNvPr id="5" name="TextBox 2">
            <a:extLst>
              <a:ext uri="{FF2B5EF4-FFF2-40B4-BE49-F238E27FC236}">
                <a16:creationId xmlns:a16="http://schemas.microsoft.com/office/drawing/2014/main" id="{B39DA9A1-C6B2-EEC5-E58C-C3881D35A484}"/>
              </a:ext>
            </a:extLst>
          </p:cNvPr>
          <p:cNvSpPr txBox="1"/>
          <p:nvPr/>
        </p:nvSpPr>
        <p:spPr>
          <a:xfrm>
            <a:off x="330299" y="41238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777A7B"/>
                </a:solidFill>
                <a:effectLst/>
                <a:latin typeface="Inter" panose="020B0502030000000004" pitchFamily="34" charset="0"/>
              </a:rPr>
              <a:t>17</a:t>
            </a:r>
            <a:r>
              <a:rPr lang="en-US" sz="3600" b="0" i="0" dirty="0">
                <a:solidFill>
                  <a:srgbClr val="121212"/>
                </a:solidFill>
                <a:effectLst/>
                <a:latin typeface="Inter" panose="020B0502030000000004" pitchFamily="34" charset="0"/>
              </a:rPr>
              <a:t>Then the king ordered the guards at his side, “Turn and kill the priests of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 because they too sided with David. For they knew he was fleeing, but they did not tell me.”</a:t>
            </a:r>
          </a:p>
          <a:p>
            <a:pPr algn="l"/>
            <a:r>
              <a:rPr lang="en-US" sz="3600" b="0" i="0" dirty="0">
                <a:solidFill>
                  <a:srgbClr val="121212"/>
                </a:solidFill>
                <a:effectLst/>
                <a:latin typeface="Inter" panose="020B0502030000000004" pitchFamily="34" charset="0"/>
              </a:rPr>
              <a:t>But the king’s servants would not lift a hand to strike the priests of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a:t>
            </a:r>
          </a:p>
        </p:txBody>
      </p:sp>
      <p:sp>
        <p:nvSpPr>
          <p:cNvPr id="3" name="TextBox 2">
            <a:extLst>
              <a:ext uri="{FF2B5EF4-FFF2-40B4-BE49-F238E27FC236}">
                <a16:creationId xmlns:a16="http://schemas.microsoft.com/office/drawing/2014/main" id="{400F54D7-2E6A-3DE0-7E3E-C96DD4955BAA}"/>
              </a:ext>
            </a:extLst>
          </p:cNvPr>
          <p:cNvSpPr txBox="1"/>
          <p:nvPr/>
        </p:nvSpPr>
        <p:spPr>
          <a:xfrm>
            <a:off x="6096000" y="166256"/>
            <a:ext cx="6096000" cy="6558101"/>
          </a:xfrm>
          <a:prstGeom prst="rect">
            <a:avLst/>
          </a:prstGeom>
          <a:noFill/>
        </p:spPr>
        <p:txBody>
          <a:bodyPr wrap="square" rtlCol="0">
            <a:noAutofit/>
          </a:bodyPr>
          <a:lstStyle/>
          <a:p>
            <a:pPr algn="l"/>
            <a:r>
              <a:rPr lang="hi-IN" sz="3600" b="0" i="0" dirty="0">
                <a:solidFill>
                  <a:srgbClr val="121212"/>
                </a:solidFill>
                <a:effectLst/>
                <a:latin typeface="Open Sans" panose="020B0606030504020204" pitchFamily="34" charset="0"/>
              </a:rPr>
              <a:t>17 फिर राजा ने उन पहरुओं से जो उसके आस-पास खड़े थे आज्ञा दी, “मुड़ो और यहोवा के याजकों को मार डालो; क्योंकि उन्होंने भी दाऊद की सहायता की है, और उसका भागना जानने पर भी मुझ पर प्रगट नहीं किया।” परन्तु राजा के सेवक यहोवा के याजकों को मारने के लिये हाथ बढ़ाना न चाहते थे।</a:t>
            </a:r>
          </a:p>
        </p:txBody>
      </p:sp>
      <p:pic>
        <p:nvPicPr>
          <p:cNvPr id="24" name="Audio 23">
            <a:hlinkClick r:id="" action="ppaction://media"/>
            <a:extLst>
              <a:ext uri="{FF2B5EF4-FFF2-40B4-BE49-F238E27FC236}">
                <a16:creationId xmlns:a16="http://schemas.microsoft.com/office/drawing/2014/main" id="{857C36D5-F0EF-7AF4-72C3-88BC2DD3C4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24156"/>
    </mc:Choice>
    <mc:Fallback xmlns="">
      <p:transition spd="slow" advTm="24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DD5BB14-D9D4-4992-9A90-97A0AB90718D}"/>
              </a:ext>
            </a:extLst>
          </p:cNvPr>
          <p:cNvPicPr>
            <a:picLocks noChangeAspect="1"/>
          </p:cNvPicPr>
          <p:nvPr/>
        </p:nvPicPr>
        <p:blipFill>
          <a:blip r:embed="rId2"/>
          <a:stretch>
            <a:fillRect/>
          </a:stretch>
        </p:blipFill>
        <p:spPr>
          <a:xfrm>
            <a:off x="-1" y="0"/>
            <a:ext cx="12888905" cy="6858000"/>
          </a:xfrm>
          <a:prstGeom prst="rect">
            <a:avLst/>
          </a:prstGeom>
        </p:spPr>
      </p:pic>
      <p:sp>
        <p:nvSpPr>
          <p:cNvPr id="5" name="TextBox 2">
            <a:extLst>
              <a:ext uri="{FF2B5EF4-FFF2-40B4-BE49-F238E27FC236}">
                <a16:creationId xmlns:a16="http://schemas.microsoft.com/office/drawing/2014/main" id="{F8CF58A1-630E-7D15-E46A-1EEB3E964B1A}"/>
              </a:ext>
            </a:extLst>
          </p:cNvPr>
          <p:cNvSpPr txBox="1"/>
          <p:nvPr/>
        </p:nvSpPr>
        <p:spPr>
          <a:xfrm>
            <a:off x="330299" y="41238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777A7B"/>
                </a:solidFill>
                <a:effectLst/>
                <a:latin typeface="Inter" panose="020B0502030000000004" pitchFamily="34" charset="0"/>
              </a:rPr>
              <a:t>18</a:t>
            </a:r>
            <a:r>
              <a:rPr lang="en-US" sz="3600" b="0" i="0" dirty="0">
                <a:solidFill>
                  <a:srgbClr val="121212"/>
                </a:solidFill>
                <a:effectLst/>
                <a:latin typeface="Inter" panose="020B0502030000000004" pitchFamily="34" charset="0"/>
              </a:rPr>
              <a:t>So the king ordered Doeg, “You turn and strike down the priests!”</a:t>
            </a:r>
          </a:p>
          <a:p>
            <a:pPr algn="l"/>
            <a:r>
              <a:rPr lang="en-US" sz="3600" b="0" i="0" dirty="0">
                <a:solidFill>
                  <a:srgbClr val="121212"/>
                </a:solidFill>
                <a:effectLst/>
                <a:latin typeface="Inter" panose="020B0502030000000004" pitchFamily="34" charset="0"/>
              </a:rPr>
              <a:t>And Doeg the Edomite turned and struck down the priests himself. On that day he killed eighty-five men who wore the linen ephod.</a:t>
            </a:r>
          </a:p>
        </p:txBody>
      </p:sp>
      <p:sp>
        <p:nvSpPr>
          <p:cNvPr id="3" name="TextBox 2">
            <a:extLst>
              <a:ext uri="{FF2B5EF4-FFF2-40B4-BE49-F238E27FC236}">
                <a16:creationId xmlns:a16="http://schemas.microsoft.com/office/drawing/2014/main" id="{9B2334D2-6AE4-5DC8-CAE1-33FCEDBBD055}"/>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18 तब राजा ने दोएग से कहा, “तू मुड़कर याजकों को मार डाल।” तब एदोमी दोएग ने मुड़कर याजकों को मारा, और उस दिन सनीवाला एपोद पहने हुए पचासी पुरुषों को घात किया।</a:t>
            </a:r>
            <a:endParaRPr lang="en-IN" sz="4000" dirty="0"/>
          </a:p>
        </p:txBody>
      </p:sp>
      <p:pic>
        <p:nvPicPr>
          <p:cNvPr id="17" name="Audio 16">
            <a:hlinkClick r:id="" action="ppaction://media"/>
            <a:extLst>
              <a:ext uri="{FF2B5EF4-FFF2-40B4-BE49-F238E27FC236}">
                <a16:creationId xmlns:a16="http://schemas.microsoft.com/office/drawing/2014/main" id="{57C02668-4407-116C-3C59-769E9F38F1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6621"/>
    </mc:Choice>
    <mc:Fallback xmlns="">
      <p:transition spd="slow" advTm="16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4B4ABAF-5E56-404E-B495-A7AE09658CE8}"/>
              </a:ext>
            </a:extLst>
          </p:cNvPr>
          <p:cNvPicPr>
            <a:picLocks noChangeAspect="1"/>
          </p:cNvPicPr>
          <p:nvPr/>
        </p:nvPicPr>
        <p:blipFill>
          <a:blip r:embed="rId2"/>
          <a:stretch>
            <a:fillRect/>
          </a:stretch>
        </p:blipFill>
        <p:spPr>
          <a:xfrm>
            <a:off x="-819412" y="0"/>
            <a:ext cx="13011411" cy="6858000"/>
          </a:xfrm>
          <a:prstGeom prst="rect">
            <a:avLst/>
          </a:prstGeom>
        </p:spPr>
      </p:pic>
      <p:sp>
        <p:nvSpPr>
          <p:cNvPr id="5" name="TextBox 2">
            <a:extLst>
              <a:ext uri="{FF2B5EF4-FFF2-40B4-BE49-F238E27FC236}">
                <a16:creationId xmlns:a16="http://schemas.microsoft.com/office/drawing/2014/main" id="{811ECFE0-0EFA-A661-B267-02776912CDA7}"/>
              </a:ext>
            </a:extLst>
          </p:cNvPr>
          <p:cNvSpPr txBox="1"/>
          <p:nvPr/>
        </p:nvSpPr>
        <p:spPr>
          <a:xfrm>
            <a:off x="330299" y="41238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20</a:t>
            </a:r>
            <a:r>
              <a:rPr lang="en-US" sz="4000" b="0" i="0" dirty="0">
                <a:solidFill>
                  <a:srgbClr val="121212"/>
                </a:solidFill>
                <a:effectLst/>
                <a:latin typeface="Inter" panose="020B0502030000000004" pitchFamily="34" charset="0"/>
              </a:rPr>
              <a:t>But one of the sons of Ahimelech son of </a:t>
            </a:r>
            <a:r>
              <a:rPr lang="en-US" sz="4000" b="0" i="0" dirty="0" err="1">
                <a:solidFill>
                  <a:srgbClr val="121212"/>
                </a:solidFill>
                <a:effectLst/>
                <a:latin typeface="Inter" panose="020B0502030000000004" pitchFamily="34" charset="0"/>
              </a:rPr>
              <a:t>Ahitub</a:t>
            </a:r>
            <a:r>
              <a:rPr lang="en-US" sz="4000" b="0" i="0" dirty="0">
                <a:solidFill>
                  <a:srgbClr val="121212"/>
                </a:solidFill>
                <a:effectLst/>
                <a:latin typeface="Inter" panose="020B0502030000000004" pitchFamily="34" charset="0"/>
              </a:rPr>
              <a:t> escaped. His name was Abiathar, and he fled to David. </a:t>
            </a:r>
            <a:r>
              <a:rPr lang="en-US" sz="4000" b="0" i="0" dirty="0">
                <a:solidFill>
                  <a:srgbClr val="777A7B"/>
                </a:solidFill>
                <a:effectLst/>
                <a:latin typeface="Inter" panose="020B0502030000000004" pitchFamily="34" charset="0"/>
              </a:rPr>
              <a:t>21</a:t>
            </a:r>
            <a:r>
              <a:rPr lang="en-US" sz="4000" b="0" i="0" dirty="0">
                <a:solidFill>
                  <a:srgbClr val="121212"/>
                </a:solidFill>
                <a:effectLst/>
                <a:latin typeface="Inter" panose="020B0502030000000004" pitchFamily="34" charset="0"/>
              </a:rPr>
              <a:t>And Abiathar told David that Saul had killed the priests of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a:t>
            </a:r>
            <a:endParaRPr lang="en-ZA" sz="1600" dirty="0"/>
          </a:p>
        </p:txBody>
      </p:sp>
      <p:sp>
        <p:nvSpPr>
          <p:cNvPr id="3" name="TextBox 2">
            <a:extLst>
              <a:ext uri="{FF2B5EF4-FFF2-40B4-BE49-F238E27FC236}">
                <a16:creationId xmlns:a16="http://schemas.microsoft.com/office/drawing/2014/main" id="{9957CE75-B970-605C-2AA5-258E18019DFA}"/>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20 परन्तु अहीतूब के पुत्र अहीमेलेक का एब्यातार</a:t>
            </a:r>
            <a:r>
              <a:rPr lang="en-US" sz="4000" b="0" i="0" dirty="0">
                <a:solidFill>
                  <a:srgbClr val="121212"/>
                </a:solidFill>
                <a:effectLst/>
                <a:latin typeface="Open Sans" panose="020B0606030504020204" pitchFamily="34" charset="0"/>
              </a:rPr>
              <a:t>b </a:t>
            </a:r>
            <a:r>
              <a:rPr lang="hi-IN" sz="4000" b="0" i="0" dirty="0">
                <a:solidFill>
                  <a:srgbClr val="121212"/>
                </a:solidFill>
                <a:effectLst/>
                <a:latin typeface="Open Sans" panose="020B0606030504020204" pitchFamily="34" charset="0"/>
              </a:rPr>
              <a:t>नामक एक पुत्र बच निकला, और दाऊद के पास भाग गया। 21 तब एब्यातार ने दाऊद को बताया, कि शाऊल ने यहोवा के याजकों का वध किया है। </a:t>
            </a:r>
            <a:endParaRPr lang="en-IN" sz="4000" dirty="0"/>
          </a:p>
        </p:txBody>
      </p:sp>
      <p:pic>
        <p:nvPicPr>
          <p:cNvPr id="13" name="Audio 12">
            <a:hlinkClick r:id="" action="ppaction://media"/>
            <a:extLst>
              <a:ext uri="{FF2B5EF4-FFF2-40B4-BE49-F238E27FC236}">
                <a16:creationId xmlns:a16="http://schemas.microsoft.com/office/drawing/2014/main" id="{468FE563-F02D-F137-B557-4C4F325E58E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8149"/>
    </mc:Choice>
    <mc:Fallback xmlns="">
      <p:transition spd="slow" advTm="18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6000" b="0" i="0" u="none" strike="noStrike" baseline="0" dirty="0">
                <a:latin typeface="TimesNewRomanPSMT"/>
              </a:rPr>
              <a:t>David at Nob and Saul’s vengeance - 1 Samuel 21 – 22</a:t>
            </a:r>
          </a:p>
          <a:p>
            <a:endParaRPr lang="en-ZA" sz="1400" dirty="0"/>
          </a:p>
        </p:txBody>
      </p:sp>
      <p:sp>
        <p:nvSpPr>
          <p:cNvPr id="3" name="TextBox 2">
            <a:extLst>
              <a:ext uri="{FF2B5EF4-FFF2-40B4-BE49-F238E27FC236}">
                <a16:creationId xmlns:a16="http://schemas.microsoft.com/office/drawing/2014/main" id="{5D91F23A-A46C-24DB-08A1-4791FA401BA3}"/>
              </a:ext>
            </a:extLst>
          </p:cNvPr>
          <p:cNvSpPr txBox="1"/>
          <p:nvPr/>
        </p:nvSpPr>
        <p:spPr>
          <a:xfrm>
            <a:off x="6096000" y="166256"/>
            <a:ext cx="6096000" cy="6558101"/>
          </a:xfrm>
          <a:prstGeom prst="rect">
            <a:avLst/>
          </a:prstGeom>
          <a:noFill/>
        </p:spPr>
        <p:txBody>
          <a:bodyPr wrap="square" rtlCol="0">
            <a:noAutofit/>
          </a:bodyPr>
          <a:lstStyle/>
          <a:p>
            <a:r>
              <a:rPr lang="hi-IN" sz="4800" dirty="0"/>
              <a:t>नोब और शाऊल के प्रतिशोध पर दाऊद –</a:t>
            </a:r>
            <a:endParaRPr lang="en-US" sz="4800" dirty="0"/>
          </a:p>
          <a:p>
            <a:r>
              <a:rPr lang="hi-IN" sz="4800" dirty="0"/>
              <a:t>1 शमूएल 21 - 22</a:t>
            </a:r>
            <a:endParaRPr lang="en-IN" sz="4800" dirty="0"/>
          </a:p>
        </p:txBody>
      </p:sp>
      <p:pic>
        <p:nvPicPr>
          <p:cNvPr id="42" name="Audio 41">
            <a:hlinkClick r:id="" action="ppaction://media"/>
            <a:extLst>
              <a:ext uri="{FF2B5EF4-FFF2-40B4-BE49-F238E27FC236}">
                <a16:creationId xmlns:a16="http://schemas.microsoft.com/office/drawing/2014/main" id="{709CD1BD-29A7-F09D-DA5B-D680E580B8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2898"/>
    </mc:Choice>
    <mc:Fallback xmlns="">
      <p:transition spd="slow" advTm="2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DFDE6B4-458A-4DFB-9FE0-937F37E736EF}"/>
              </a:ext>
            </a:extLst>
          </p:cNvPr>
          <p:cNvPicPr>
            <a:picLocks noChangeAspect="1"/>
          </p:cNvPicPr>
          <p:nvPr/>
        </p:nvPicPr>
        <p:blipFill>
          <a:blip r:embed="rId2"/>
          <a:stretch>
            <a:fillRect/>
          </a:stretch>
        </p:blipFill>
        <p:spPr>
          <a:xfrm>
            <a:off x="-62813" y="-101626"/>
            <a:ext cx="12254811" cy="6960580"/>
          </a:xfrm>
          <a:prstGeom prst="rect">
            <a:avLst/>
          </a:prstGeom>
        </p:spPr>
      </p:pic>
      <p:sp>
        <p:nvSpPr>
          <p:cNvPr id="5" name="TextBox 2">
            <a:extLst>
              <a:ext uri="{FF2B5EF4-FFF2-40B4-BE49-F238E27FC236}">
                <a16:creationId xmlns:a16="http://schemas.microsoft.com/office/drawing/2014/main" id="{23A8B4C6-9A39-6BD5-8810-AB1BF56E6AE5}"/>
              </a:ext>
            </a:extLst>
          </p:cNvPr>
          <p:cNvSpPr txBox="1"/>
          <p:nvPr/>
        </p:nvSpPr>
        <p:spPr>
          <a:xfrm>
            <a:off x="9758968" y="41238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E93F2D91-7375-4155-B7F6-4BC620D65D89}"/>
              </a:ext>
            </a:extLst>
          </p:cNvPr>
          <p:cNvPicPr>
            <a:picLocks noChangeAspect="1"/>
          </p:cNvPicPr>
          <p:nvPr/>
        </p:nvPicPr>
        <p:blipFill>
          <a:blip r:embed="rId2"/>
          <a:stretch>
            <a:fillRect/>
          </a:stretch>
        </p:blipFill>
        <p:spPr>
          <a:xfrm>
            <a:off x="0" y="-958955"/>
            <a:ext cx="13030200" cy="7794095"/>
          </a:xfrm>
          <a:prstGeom prst="rect">
            <a:avLst/>
          </a:prstGeom>
        </p:spPr>
      </p:pic>
      <p:sp>
        <p:nvSpPr>
          <p:cNvPr id="3" name="TextBox 2">
            <a:extLst>
              <a:ext uri="{FF2B5EF4-FFF2-40B4-BE49-F238E27FC236}">
                <a16:creationId xmlns:a16="http://schemas.microsoft.com/office/drawing/2014/main" id="{7961799F-3AFE-8992-51F5-A3A68BCF2F33}"/>
              </a:ext>
            </a:extLst>
          </p:cNvPr>
          <p:cNvSpPr txBox="1"/>
          <p:nvPr/>
        </p:nvSpPr>
        <p:spPr>
          <a:xfrm>
            <a:off x="316531" y="156716"/>
            <a:ext cx="6910754" cy="6858000"/>
          </a:xfrm>
          <a:prstGeom prst="rect">
            <a:avLst/>
          </a:prstGeom>
          <a:noFill/>
        </p:spPr>
        <p:txBody>
          <a:bodyPr wrap="square" rtlCol="0">
            <a:noAutofit/>
          </a:bodyPr>
          <a:lstStyle/>
          <a:p>
            <a:r>
              <a:rPr lang="hi-IN" sz="6000" b="0" i="0" u="none" strike="noStrike" baseline="0" dirty="0">
                <a:solidFill>
                  <a:schemeClr val="bg1"/>
                </a:solidFill>
                <a:latin typeface="TimesNewRomanPSMT"/>
              </a:rPr>
              <a:t>दाऊद नोब नगर में –</a:t>
            </a:r>
          </a:p>
          <a:p>
            <a:r>
              <a:rPr lang="hi-IN" sz="6000" b="0" i="0" u="none" strike="noStrike" baseline="0" dirty="0">
                <a:solidFill>
                  <a:schemeClr val="bg1"/>
                </a:solidFill>
                <a:latin typeface="TimesNewRomanPSMT"/>
              </a:rPr>
              <a:t>1 शमूएल 21 - 22</a:t>
            </a:r>
            <a:endParaRPr lang="bo-CN" sz="6000" b="1" i="0" dirty="0">
              <a:solidFill>
                <a:schemeClr val="bg1"/>
              </a:solidFill>
              <a:effectLst/>
              <a:latin typeface="ArialMT"/>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2800" b="0" i="0">
                <a:solidFill>
                  <a:srgbClr val="777A7B"/>
                </a:solidFill>
                <a:effectLst/>
                <a:latin typeface="Inter" panose="020B0502030000000004" pitchFamily="34" charset="0"/>
              </a:rPr>
              <a:t>1</a:t>
            </a:r>
            <a:r>
              <a:rPr lang="en-US" sz="2800" b="0" i="0">
                <a:solidFill>
                  <a:srgbClr val="121212"/>
                </a:solidFill>
                <a:effectLst/>
                <a:latin typeface="Inter" panose="020B0502030000000004" pitchFamily="34" charset="0"/>
              </a:rPr>
              <a:t>Then David came to Nob, to Ahimelech the priest. And when Ahimelech met David, he trembled and asked him, “Why are you alone? Why is no one with you?”</a:t>
            </a:r>
          </a:p>
          <a:p>
            <a:pPr algn="l"/>
            <a:r>
              <a:rPr lang="en-US" sz="2800" b="0" i="0">
                <a:solidFill>
                  <a:srgbClr val="777A7B"/>
                </a:solidFill>
                <a:effectLst/>
                <a:latin typeface="Inter" panose="020B0502030000000004" pitchFamily="34" charset="0"/>
              </a:rPr>
              <a:t>2</a:t>
            </a:r>
            <a:r>
              <a:rPr lang="en-US" sz="2800" b="0" i="0">
                <a:solidFill>
                  <a:srgbClr val="121212"/>
                </a:solidFill>
                <a:effectLst/>
                <a:latin typeface="Inter" panose="020B0502030000000004" pitchFamily="34" charset="0"/>
              </a:rPr>
              <a:t>“The king has given me a mission,” David replied. “He told me no one is to know about the mission or charge. And I have directed my young men to meet me at a certain place. </a:t>
            </a:r>
            <a:r>
              <a:rPr lang="en-US" sz="2800" b="0" i="0">
                <a:solidFill>
                  <a:srgbClr val="777A7B"/>
                </a:solidFill>
                <a:effectLst/>
                <a:latin typeface="Inter" panose="020B0502030000000004" pitchFamily="34" charset="0"/>
              </a:rPr>
              <a:t>3</a:t>
            </a:r>
            <a:r>
              <a:rPr lang="en-US" sz="2800" b="0" i="0">
                <a:solidFill>
                  <a:srgbClr val="121212"/>
                </a:solidFill>
                <a:effectLst/>
                <a:latin typeface="Inter" panose="020B0502030000000004" pitchFamily="34" charset="0"/>
              </a:rPr>
              <a:t>Now then, what do you have on hand? Give me five loaves of bread, or whatever can be found.”</a:t>
            </a:r>
          </a:p>
        </p:txBody>
      </p:sp>
      <p:sp>
        <p:nvSpPr>
          <p:cNvPr id="2" name="TextBox 1">
            <a:extLst>
              <a:ext uri="{FF2B5EF4-FFF2-40B4-BE49-F238E27FC236}">
                <a16:creationId xmlns:a16="http://schemas.microsoft.com/office/drawing/2014/main" id="{E8924565-DE55-5EC8-87E0-87902D701A37}"/>
              </a:ext>
            </a:extLst>
          </p:cNvPr>
          <p:cNvSpPr txBox="1"/>
          <p:nvPr/>
        </p:nvSpPr>
        <p:spPr>
          <a:xfrm>
            <a:off x="6096000" y="166256"/>
            <a:ext cx="6096000" cy="6558101"/>
          </a:xfrm>
          <a:prstGeom prst="rect">
            <a:avLst/>
          </a:prstGeom>
          <a:noFill/>
        </p:spPr>
        <p:txBody>
          <a:bodyPr wrap="square" rtlCol="0">
            <a:noAutofit/>
          </a:bodyPr>
          <a:lstStyle/>
          <a:p>
            <a:pPr algn="l"/>
            <a:r>
              <a:rPr lang="hi-IN" sz="2700" b="0" i="0" dirty="0">
                <a:solidFill>
                  <a:srgbClr val="777A7B"/>
                </a:solidFill>
                <a:effectLst/>
                <a:latin typeface="Open Sans" panose="020B0606030504020204" pitchFamily="34" charset="0"/>
              </a:rPr>
              <a:t>1</a:t>
            </a:r>
            <a:r>
              <a:rPr lang="hi-IN" sz="2700" b="0" i="0" dirty="0">
                <a:solidFill>
                  <a:srgbClr val="000000"/>
                </a:solidFill>
                <a:effectLst/>
                <a:latin typeface="font1"/>
              </a:rPr>
              <a:t>तब दाऊद </a:t>
            </a:r>
            <a:r>
              <a:rPr lang="hi-IN" sz="2700" b="0" i="1" dirty="0">
                <a:solidFill>
                  <a:srgbClr val="000000"/>
                </a:solidFill>
                <a:effectLst/>
                <a:latin typeface="font1"/>
              </a:rPr>
              <a:t>नोब</a:t>
            </a:r>
            <a:r>
              <a:rPr lang="en-US" sz="2700" b="0" i="1" baseline="30000" dirty="0">
                <a:solidFill>
                  <a:srgbClr val="000080"/>
                </a:solidFill>
                <a:effectLst/>
                <a:latin typeface="font1"/>
              </a:rPr>
              <a:t>a</a:t>
            </a:r>
            <a:r>
              <a:rPr lang="en-US" sz="2700" b="0" i="0" dirty="0">
                <a:solidFill>
                  <a:srgbClr val="000000"/>
                </a:solidFill>
                <a:effectLst/>
                <a:latin typeface="font1"/>
              </a:rPr>
              <a:t> </a:t>
            </a:r>
            <a:r>
              <a:rPr lang="hi-IN" sz="2700" b="0" i="0" dirty="0">
                <a:solidFill>
                  <a:srgbClr val="000000"/>
                </a:solidFill>
                <a:effectLst/>
                <a:latin typeface="font1"/>
              </a:rPr>
              <a:t>को गया और अहीमेलेक याजक के पास आया; और अहीमेलेक दाऊद से भेंट करने को थरथराता हुआ निकला, और उससे पूछा, “क्या कारण है कि तू अकेला है, और तेरे साथ कोई नहीं?” </a:t>
            </a:r>
          </a:p>
          <a:p>
            <a:pPr algn="l"/>
            <a:r>
              <a:rPr lang="hi-IN" sz="2700" b="0" i="0" dirty="0">
                <a:solidFill>
                  <a:srgbClr val="5D4037"/>
                </a:solidFill>
                <a:effectLst/>
                <a:latin typeface="font1"/>
              </a:rPr>
              <a:t>2</a:t>
            </a:r>
            <a:r>
              <a:rPr lang="hi-IN" sz="2700" b="0" i="0" dirty="0">
                <a:solidFill>
                  <a:srgbClr val="000000"/>
                </a:solidFill>
                <a:effectLst/>
                <a:latin typeface="font1"/>
              </a:rPr>
              <a:t> दाऊद ने अहीमेलेक याजक से कहा, “राजा ने मुझे एक काम करने की आज्ञा देकर मुझसे कहा, ‘जिस काम को मैं तुझे भेजता हूँ, और जो आज्ञा मैं तुझे देता हूँ, वह किसी पर प्रगट न होने पाए;’ और मैंने जवानों को फलाने स्थान पर जाने को समझाया है। </a:t>
            </a:r>
          </a:p>
          <a:p>
            <a:pPr algn="l"/>
            <a:r>
              <a:rPr lang="hi-IN" sz="2700" b="0" i="0" dirty="0">
                <a:solidFill>
                  <a:srgbClr val="5D4037"/>
                </a:solidFill>
                <a:effectLst/>
                <a:latin typeface="font1"/>
              </a:rPr>
              <a:t>3</a:t>
            </a:r>
            <a:r>
              <a:rPr lang="hi-IN" sz="2700" b="0" i="0" dirty="0">
                <a:solidFill>
                  <a:srgbClr val="000000"/>
                </a:solidFill>
                <a:effectLst/>
                <a:latin typeface="font1"/>
              </a:rPr>
              <a:t> अब तेरे हाथ में क्या है? पाँच रोटी, या जो कुछ मिले उसे मेरे हाथ में दे।”</a:t>
            </a:r>
          </a:p>
          <a:p>
            <a:endParaRPr lang="en-IN" sz="2700" dirty="0"/>
          </a:p>
        </p:txBody>
      </p:sp>
      <p:pic>
        <p:nvPicPr>
          <p:cNvPr id="26" name="Audio 25">
            <a:hlinkClick r:id="" action="ppaction://media"/>
            <a:extLst>
              <a:ext uri="{FF2B5EF4-FFF2-40B4-BE49-F238E27FC236}">
                <a16:creationId xmlns:a16="http://schemas.microsoft.com/office/drawing/2014/main" id="{1B5D7063-AD75-F908-405B-64FE5C9307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32788"/>
    </mc:Choice>
    <mc:Fallback xmlns="">
      <p:transition spd="slow" advTm="32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C5363B8-CEEC-403C-9400-EECAC6182FD1}"/>
              </a:ext>
            </a:extLst>
          </p:cNvPr>
          <p:cNvPicPr>
            <a:picLocks noChangeAspect="1"/>
          </p:cNvPicPr>
          <p:nvPr/>
        </p:nvPicPr>
        <p:blipFill>
          <a:blip r:embed="rId2"/>
          <a:stretch>
            <a:fillRect/>
          </a:stretch>
        </p:blipFill>
        <p:spPr>
          <a:xfrm>
            <a:off x="-1" y="-957943"/>
            <a:ext cx="14573477" cy="7815943"/>
          </a:xfrm>
          <a:prstGeom prst="rect">
            <a:avLst/>
          </a:prstGeom>
        </p:spPr>
      </p:pic>
      <p:sp>
        <p:nvSpPr>
          <p:cNvPr id="5" name="TextBox 2">
            <a:extLst>
              <a:ext uri="{FF2B5EF4-FFF2-40B4-BE49-F238E27FC236}">
                <a16:creationId xmlns:a16="http://schemas.microsoft.com/office/drawing/2014/main" id="{12195353-7E91-2AC5-57ED-F6F639569A03}"/>
              </a:ext>
            </a:extLst>
          </p:cNvPr>
          <p:cNvSpPr txBox="1"/>
          <p:nvPr/>
        </p:nvSpPr>
        <p:spPr>
          <a:xfrm>
            <a:off x="330299" y="41238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a:t>
            </a:r>
            <a:r>
              <a:rPr lang="en-US" sz="4000" b="0" i="0">
                <a:solidFill>
                  <a:srgbClr val="121212"/>
                </a:solidFill>
                <a:effectLst/>
                <a:latin typeface="Inter" panose="020B0502030000000004" pitchFamily="34" charset="0"/>
              </a:rPr>
              <a:t>“There is no common bread on hand,” the priest replied, “but there is some consecrated bread—provided that the young men have kept themselves from women.”</a:t>
            </a:r>
            <a:endParaRPr lang="en-ZA" sz="1400" dirty="0"/>
          </a:p>
        </p:txBody>
      </p:sp>
      <p:sp>
        <p:nvSpPr>
          <p:cNvPr id="3" name="TextBox 2">
            <a:extLst>
              <a:ext uri="{FF2B5EF4-FFF2-40B4-BE49-F238E27FC236}">
                <a16:creationId xmlns:a16="http://schemas.microsoft.com/office/drawing/2014/main" id="{02A209E5-8E24-45AD-9C8F-3958F5CF3131}"/>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4 याजक ने दाऊद से कहा, “मेरे पास साधारण रोटी तो नहीं है, केवल पवित्र रोटी है; इतना हो कि वे जवान स्त्रियों से अलग रहे हों।”</a:t>
            </a:r>
            <a:endParaRPr lang="en-IN" sz="4000" dirty="0"/>
          </a:p>
        </p:txBody>
      </p:sp>
      <p:pic>
        <p:nvPicPr>
          <p:cNvPr id="30" name="Audio 29">
            <a:hlinkClick r:id="" action="ppaction://media"/>
            <a:extLst>
              <a:ext uri="{FF2B5EF4-FFF2-40B4-BE49-F238E27FC236}">
                <a16:creationId xmlns:a16="http://schemas.microsoft.com/office/drawing/2014/main" id="{EFC10B15-2B79-64C2-ECA0-6B02E810B3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15785"/>
    </mc:Choice>
    <mc:Fallback xmlns="">
      <p:transition spd="slow" advTm="15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1177556-3E80-46B3-8E81-58B2DA898151}"/>
              </a:ext>
            </a:extLst>
          </p:cNvPr>
          <p:cNvPicPr>
            <a:picLocks noChangeAspect="1"/>
          </p:cNvPicPr>
          <p:nvPr/>
        </p:nvPicPr>
        <p:blipFill>
          <a:blip r:embed="rId2"/>
          <a:stretch>
            <a:fillRect/>
          </a:stretch>
        </p:blipFill>
        <p:spPr>
          <a:xfrm>
            <a:off x="0" y="-227948"/>
            <a:ext cx="12191999" cy="7085948"/>
          </a:xfrm>
          <a:prstGeom prst="rect">
            <a:avLst/>
          </a:prstGeom>
        </p:spPr>
      </p:pic>
      <p:sp>
        <p:nvSpPr>
          <p:cNvPr id="5" name="TextBox 2">
            <a:extLst>
              <a:ext uri="{FF2B5EF4-FFF2-40B4-BE49-F238E27FC236}">
                <a16:creationId xmlns:a16="http://schemas.microsoft.com/office/drawing/2014/main" id="{F5639B58-204D-3E51-03D7-D1B37BE6CD8E}"/>
              </a:ext>
            </a:extLst>
          </p:cNvPr>
          <p:cNvSpPr txBox="1"/>
          <p:nvPr/>
        </p:nvSpPr>
        <p:spPr>
          <a:xfrm>
            <a:off x="330299" y="41238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5</a:t>
            </a:r>
            <a:r>
              <a:rPr lang="en-US" sz="3600" b="0" i="0">
                <a:solidFill>
                  <a:srgbClr val="121212"/>
                </a:solidFill>
                <a:effectLst/>
                <a:latin typeface="Inter" panose="020B0502030000000004" pitchFamily="34" charset="0"/>
              </a:rPr>
              <a:t>David answered, “Women have indeed been kept from us, as is usual when I set out. And the equipment of the young men is holy, as it is even on common missions, and all the more at this time.”</a:t>
            </a:r>
            <a:endParaRPr lang="en-ZA" sz="1400" dirty="0"/>
          </a:p>
        </p:txBody>
      </p:sp>
      <p:sp>
        <p:nvSpPr>
          <p:cNvPr id="5" name="TextBox 4">
            <a:extLst>
              <a:ext uri="{FF2B5EF4-FFF2-40B4-BE49-F238E27FC236}">
                <a16:creationId xmlns:a16="http://schemas.microsoft.com/office/drawing/2014/main" id="{F1E25A9B-5024-C7B6-5C1A-3D8EF6F11F48}"/>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5 दाऊद ने याजक को उत्तर देकर उससे कहा, “सच है कि हम तीन दिन से स्त्रियों से अलग हैं; फिर जब मैं निकल आता हूँ, तब जवानों के बर्तन पवित्र होते है</a:t>
            </a:r>
            <a:r>
              <a:rPr lang="en-US" sz="3600" b="0" i="0" dirty="0">
                <a:solidFill>
                  <a:srgbClr val="121212"/>
                </a:solidFill>
                <a:effectLst/>
                <a:latin typeface="Open Sans" panose="020B0606030504020204" pitchFamily="34" charset="0"/>
              </a:rPr>
              <a:t>b; </a:t>
            </a:r>
            <a:r>
              <a:rPr lang="hi-IN" sz="3600" b="0" i="0" dirty="0">
                <a:solidFill>
                  <a:srgbClr val="121212"/>
                </a:solidFill>
                <a:effectLst/>
                <a:latin typeface="Open Sans" panose="020B0606030504020204" pitchFamily="34" charset="0"/>
              </a:rPr>
              <a:t>यद्यपि यात्रा साधारण होती है, तो आज उनके बर्तन अवश्य ही पवित्र होंगे।”</a:t>
            </a:r>
            <a:endParaRPr lang="en-IN" sz="3600" dirty="0"/>
          </a:p>
        </p:txBody>
      </p:sp>
      <p:pic>
        <p:nvPicPr>
          <p:cNvPr id="44" name="Audio 43">
            <a:hlinkClick r:id="" action="ppaction://media"/>
            <a:extLst>
              <a:ext uri="{FF2B5EF4-FFF2-40B4-BE49-F238E27FC236}">
                <a16:creationId xmlns:a16="http://schemas.microsoft.com/office/drawing/2014/main" id="{38752E94-46B7-D35B-FB61-C871ADF0791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19229"/>
    </mc:Choice>
    <mc:Fallback xmlns="">
      <p:transition spd="slow" advTm="19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391</TotalTime>
  <Words>1619</Words>
  <Application>Microsoft Office PowerPoint</Application>
  <PresentationFormat>Widescreen</PresentationFormat>
  <Paragraphs>71</Paragraphs>
  <Slides>30</Slides>
  <Notes>1</Notes>
  <HiddenSlides>0</HiddenSlides>
  <MMClips>15</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30</vt:i4>
      </vt:variant>
    </vt:vector>
  </HeadingPairs>
  <TitlesOfParts>
    <vt:vector size="45" baseType="lpstr">
      <vt:lpstr>Aptos</vt:lpstr>
      <vt:lpstr>Arial</vt:lpstr>
      <vt:lpstr>ArialMT</vt:lpstr>
      <vt:lpstr>Calibri</vt:lpstr>
      <vt:lpstr>Calibri Light</vt:lpstr>
      <vt:lpstr>font1</vt:lpstr>
      <vt:lpstr>Inter</vt:lpstr>
      <vt:lpstr>Microsoft Himalaya</vt:lpstr>
      <vt:lpstr>Open Sans</vt:lpstr>
      <vt:lpstr>PT Serif</vt:lpstr>
      <vt:lpstr>Symbol</vt:lpstr>
      <vt:lpstr>Times New Roman</vt:lpstr>
      <vt:lpstr>TimesNewRomanPS-BoldMT</vt:lpstr>
      <vt:lpstr>TimesNewRomanPSMT</vt:lpstr>
      <vt:lpstr>Office Theme</vt:lpstr>
      <vt:lpstr>18-1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74</cp:revision>
  <dcterms:created xsi:type="dcterms:W3CDTF">2021-07-20T09:23:46Z</dcterms:created>
  <dcterms:modified xsi:type="dcterms:W3CDTF">2024-07-29T12:03:10Z</dcterms:modified>
</cp:coreProperties>
</file>