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308" r:id="rId2"/>
    <p:sldId id="310" r:id="rId3"/>
    <p:sldId id="426" r:id="rId4"/>
    <p:sldId id="427" r:id="rId5"/>
    <p:sldId id="428" r:id="rId6"/>
    <p:sldId id="429" r:id="rId7"/>
    <p:sldId id="430" r:id="rId8"/>
    <p:sldId id="431" r:id="rId9"/>
    <p:sldId id="432" r:id="rId10"/>
    <p:sldId id="435" r:id="rId11"/>
    <p:sldId id="434" r:id="rId12"/>
    <p:sldId id="433" r:id="rId13"/>
    <p:sldId id="460" r:id="rId14"/>
    <p:sldId id="437" r:id="rId15"/>
    <p:sldId id="436" r:id="rId16"/>
    <p:sldId id="461" r:id="rId17"/>
    <p:sldId id="440" r:id="rId18"/>
    <p:sldId id="439" r:id="rId19"/>
    <p:sldId id="442" r:id="rId20"/>
    <p:sldId id="443" r:id="rId21"/>
    <p:sldId id="444" r:id="rId22"/>
    <p:sldId id="445" r:id="rId23"/>
    <p:sldId id="446" r:id="rId24"/>
    <p:sldId id="447" r:id="rId25"/>
    <p:sldId id="448" r:id="rId26"/>
    <p:sldId id="449" r:id="rId27"/>
    <p:sldId id="450" r:id="rId28"/>
    <p:sldId id="451" r:id="rId29"/>
    <p:sldId id="452" r:id="rId30"/>
    <p:sldId id="453" r:id="rId31"/>
    <p:sldId id="454" r:id="rId32"/>
    <p:sldId id="455" r:id="rId33"/>
    <p:sldId id="456" r:id="rId34"/>
    <p:sldId id="457" r:id="rId35"/>
    <p:sldId id="458" r:id="rId36"/>
    <p:sldId id="45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05035B-3345-45C5-ACCF-987B30D06187}" v="128" dt="2023-09-28T06:09:54.0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5019" autoAdjust="0"/>
  </p:normalViewPr>
  <p:slideViewPr>
    <p:cSldViewPr snapToGrid="0">
      <p:cViewPr varScale="1">
        <p:scale>
          <a:sx n="54" d="100"/>
          <a:sy n="54" d="100"/>
        </p:scale>
        <p:origin x="120" y="9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205035B-3345-45C5-ACCF-987B30D06187}"/>
    <pc:docChg chg="modSld">
      <pc:chgData name="Leonie Smith" userId="fed1330f33f5650e" providerId="LiveId" clId="{9205035B-3345-45C5-ACCF-987B30D06187}" dt="2023-09-28T06:09:54.023" v="182"/>
      <pc:docMkLst>
        <pc:docMk/>
      </pc:docMkLst>
      <pc:sldChg chg="addSp delSp modSp mod modTransition modAnim">
        <pc:chgData name="Leonie Smith" userId="fed1330f33f5650e" providerId="LiveId" clId="{9205035B-3345-45C5-ACCF-987B30D06187}" dt="2023-09-28T05:29:58.797" v="3"/>
        <pc:sldMkLst>
          <pc:docMk/>
          <pc:sldMk cId="2869461528" sldId="308"/>
        </pc:sldMkLst>
        <pc:picChg chg="add del mod">
          <ac:chgData name="Leonie Smith" userId="fed1330f33f5650e" providerId="LiveId" clId="{9205035B-3345-45C5-ACCF-987B30D06187}" dt="2023-09-28T05:29:52.374" v="2"/>
          <ac:picMkLst>
            <pc:docMk/>
            <pc:sldMk cId="2869461528" sldId="308"/>
            <ac:picMk id="7" creationId="{9F81A10A-064F-3D97-D837-1050DF618D8C}"/>
          </ac:picMkLst>
        </pc:picChg>
        <pc:picChg chg="add del mod">
          <ac:chgData name="Leonie Smith" userId="fed1330f33f5650e" providerId="LiveId" clId="{9205035B-3345-45C5-ACCF-987B30D06187}" dt="2023-09-28T05:29:58.797" v="3"/>
          <ac:picMkLst>
            <pc:docMk/>
            <pc:sldMk cId="2869461528" sldId="308"/>
            <ac:picMk id="12" creationId="{33F47E38-4A55-C760-FD2B-6EC419DBD83B}"/>
          </ac:picMkLst>
        </pc:picChg>
        <pc:picChg chg="add mod">
          <ac:chgData name="Leonie Smith" userId="fed1330f33f5650e" providerId="LiveId" clId="{9205035B-3345-45C5-ACCF-987B30D06187}" dt="2023-09-28T05:29:58.797" v="3"/>
          <ac:picMkLst>
            <pc:docMk/>
            <pc:sldMk cId="2869461528" sldId="308"/>
            <ac:picMk id="13" creationId="{EE683ADF-B300-8FAA-3F95-2674F056673A}"/>
          </ac:picMkLst>
        </pc:picChg>
      </pc:sldChg>
      <pc:sldChg chg="addSp delSp modSp mod modTransition modAnim">
        <pc:chgData name="Leonie Smith" userId="fed1330f33f5650e" providerId="LiveId" clId="{9205035B-3345-45C5-ACCF-987B30D06187}" dt="2023-09-28T05:30:59.984" v="7"/>
        <pc:sldMkLst>
          <pc:docMk/>
          <pc:sldMk cId="1003827451" sldId="426"/>
        </pc:sldMkLst>
        <pc:picChg chg="add del mod">
          <ac:chgData name="Leonie Smith" userId="fed1330f33f5650e" providerId="LiveId" clId="{9205035B-3345-45C5-ACCF-987B30D06187}" dt="2023-09-28T05:30:53.770" v="6"/>
          <ac:picMkLst>
            <pc:docMk/>
            <pc:sldMk cId="1003827451" sldId="426"/>
            <ac:picMk id="6" creationId="{498D955E-552B-CD86-7BEE-BA0E860D776B}"/>
          </ac:picMkLst>
        </pc:picChg>
        <pc:picChg chg="add del mod">
          <ac:chgData name="Leonie Smith" userId="fed1330f33f5650e" providerId="LiveId" clId="{9205035B-3345-45C5-ACCF-987B30D06187}" dt="2023-09-28T05:30:59.984" v="7"/>
          <ac:picMkLst>
            <pc:docMk/>
            <pc:sldMk cId="1003827451" sldId="426"/>
            <ac:picMk id="11" creationId="{DE69CEC3-0230-2FD5-E533-34E1C38C8E7D}"/>
          </ac:picMkLst>
        </pc:picChg>
        <pc:picChg chg="add mod">
          <ac:chgData name="Leonie Smith" userId="fed1330f33f5650e" providerId="LiveId" clId="{9205035B-3345-45C5-ACCF-987B30D06187}" dt="2023-09-28T05:30:59.984" v="7"/>
          <ac:picMkLst>
            <pc:docMk/>
            <pc:sldMk cId="1003827451" sldId="426"/>
            <ac:picMk id="12" creationId="{412AA359-91B1-8945-CB98-572F7D94475D}"/>
          </ac:picMkLst>
        </pc:picChg>
      </pc:sldChg>
      <pc:sldChg chg="addSp delSp modSp mod modTransition modAnim">
        <pc:chgData name="Leonie Smith" userId="fed1330f33f5650e" providerId="LiveId" clId="{9205035B-3345-45C5-ACCF-987B30D06187}" dt="2023-09-28T05:34:15.302" v="29"/>
        <pc:sldMkLst>
          <pc:docMk/>
          <pc:sldMk cId="2174129452" sldId="428"/>
        </pc:sldMkLst>
        <pc:picChg chg="add del mod">
          <ac:chgData name="Leonie Smith" userId="fed1330f33f5650e" providerId="LiveId" clId="{9205035B-3345-45C5-ACCF-987B30D06187}" dt="2023-09-28T05:31:46.880" v="10"/>
          <ac:picMkLst>
            <pc:docMk/>
            <pc:sldMk cId="2174129452" sldId="428"/>
            <ac:picMk id="6" creationId="{CB136892-2075-1EEA-940C-9503BF2DD553}"/>
          </ac:picMkLst>
        </pc:picChg>
        <pc:picChg chg="add del mod">
          <ac:chgData name="Leonie Smith" userId="fed1330f33f5650e" providerId="LiveId" clId="{9205035B-3345-45C5-ACCF-987B30D06187}" dt="2023-09-28T05:32:00.492" v="11"/>
          <ac:picMkLst>
            <pc:docMk/>
            <pc:sldMk cId="2174129452" sldId="428"/>
            <ac:picMk id="10" creationId="{B5FA0987-D059-543E-4211-00AD27BCCB6F}"/>
          </ac:picMkLst>
        </pc:picChg>
        <pc:picChg chg="add del mod">
          <ac:chgData name="Leonie Smith" userId="fed1330f33f5650e" providerId="LiveId" clId="{9205035B-3345-45C5-ACCF-987B30D06187}" dt="2023-09-28T05:32:20.503" v="13"/>
          <ac:picMkLst>
            <pc:docMk/>
            <pc:sldMk cId="2174129452" sldId="428"/>
            <ac:picMk id="11" creationId="{A0AF9C1F-945C-018D-0F35-6E26ABFAD1FB}"/>
          </ac:picMkLst>
        </pc:picChg>
        <pc:picChg chg="add del mod ord">
          <ac:chgData name="Leonie Smith" userId="fed1330f33f5650e" providerId="LiveId" clId="{9205035B-3345-45C5-ACCF-987B30D06187}" dt="2023-09-28T05:32:25.890" v="14"/>
          <ac:picMkLst>
            <pc:docMk/>
            <pc:sldMk cId="2174129452" sldId="428"/>
            <ac:picMk id="17" creationId="{50164027-7F03-A41A-8ADA-D4C4D4901169}"/>
          </ac:picMkLst>
        </pc:picChg>
        <pc:picChg chg="add del mod">
          <ac:chgData name="Leonie Smith" userId="fed1330f33f5650e" providerId="LiveId" clId="{9205035B-3345-45C5-ACCF-987B30D06187}" dt="2023-09-28T05:32:27.707" v="16"/>
          <ac:picMkLst>
            <pc:docMk/>
            <pc:sldMk cId="2174129452" sldId="428"/>
            <ac:picMk id="18" creationId="{FEDDBD09-3881-F507-E372-4440600F012E}"/>
          </ac:picMkLst>
        </pc:picChg>
        <pc:picChg chg="add del mod ord">
          <ac:chgData name="Leonie Smith" userId="fed1330f33f5650e" providerId="LiveId" clId="{9205035B-3345-45C5-ACCF-987B30D06187}" dt="2023-09-28T05:32:40.986" v="17"/>
          <ac:picMkLst>
            <pc:docMk/>
            <pc:sldMk cId="2174129452" sldId="428"/>
            <ac:picMk id="21" creationId="{01B886AA-3B81-E952-B533-DC65458AFB6D}"/>
          </ac:picMkLst>
        </pc:picChg>
        <pc:picChg chg="add del mod">
          <ac:chgData name="Leonie Smith" userId="fed1330f33f5650e" providerId="LiveId" clId="{9205035B-3345-45C5-ACCF-987B30D06187}" dt="2023-09-28T05:32:48.492" v="19"/>
          <ac:picMkLst>
            <pc:docMk/>
            <pc:sldMk cId="2174129452" sldId="428"/>
            <ac:picMk id="22" creationId="{091B3DBE-4358-AD10-89AA-06A493F0D87C}"/>
          </ac:picMkLst>
        </pc:picChg>
        <pc:picChg chg="add del mod ord">
          <ac:chgData name="Leonie Smith" userId="fed1330f33f5650e" providerId="LiveId" clId="{9205035B-3345-45C5-ACCF-987B30D06187}" dt="2023-09-28T05:33:02.075" v="20"/>
          <ac:picMkLst>
            <pc:docMk/>
            <pc:sldMk cId="2174129452" sldId="428"/>
            <ac:picMk id="26" creationId="{31244CBF-07CE-1C05-39DF-FBF4662AE0C4}"/>
          </ac:picMkLst>
        </pc:picChg>
        <pc:picChg chg="add del mod">
          <ac:chgData name="Leonie Smith" userId="fed1330f33f5650e" providerId="LiveId" clId="{9205035B-3345-45C5-ACCF-987B30D06187}" dt="2023-09-28T05:33:13.710" v="22"/>
          <ac:picMkLst>
            <pc:docMk/>
            <pc:sldMk cId="2174129452" sldId="428"/>
            <ac:picMk id="27" creationId="{94BE4FE1-6C13-486E-2C78-81379D65661A}"/>
          </ac:picMkLst>
        </pc:picChg>
        <pc:picChg chg="add del mod ord">
          <ac:chgData name="Leonie Smith" userId="fed1330f33f5650e" providerId="LiveId" clId="{9205035B-3345-45C5-ACCF-987B30D06187}" dt="2023-09-28T05:33:26.432" v="23"/>
          <ac:picMkLst>
            <pc:docMk/>
            <pc:sldMk cId="2174129452" sldId="428"/>
            <ac:picMk id="31" creationId="{A641B724-FFEF-0CD4-7470-DEAECA821FA8}"/>
          </ac:picMkLst>
        </pc:picChg>
        <pc:picChg chg="add del mod">
          <ac:chgData name="Leonie Smith" userId="fed1330f33f5650e" providerId="LiveId" clId="{9205035B-3345-45C5-ACCF-987B30D06187}" dt="2023-09-28T05:33:40.232" v="25"/>
          <ac:picMkLst>
            <pc:docMk/>
            <pc:sldMk cId="2174129452" sldId="428"/>
            <ac:picMk id="32" creationId="{F612E9CF-EAAE-BB67-25CB-F7D093829264}"/>
          </ac:picMkLst>
        </pc:picChg>
        <pc:picChg chg="add del mod ord">
          <ac:chgData name="Leonie Smith" userId="fed1330f33f5650e" providerId="LiveId" clId="{9205035B-3345-45C5-ACCF-987B30D06187}" dt="2023-09-28T05:33:53.264" v="26"/>
          <ac:picMkLst>
            <pc:docMk/>
            <pc:sldMk cId="2174129452" sldId="428"/>
            <ac:picMk id="37" creationId="{42A31B9C-E53E-ABA8-4B28-9CFAD8C4C106}"/>
          </ac:picMkLst>
        </pc:picChg>
        <pc:picChg chg="add del mod">
          <ac:chgData name="Leonie Smith" userId="fed1330f33f5650e" providerId="LiveId" clId="{9205035B-3345-45C5-ACCF-987B30D06187}" dt="2023-09-28T05:34:01.911" v="28"/>
          <ac:picMkLst>
            <pc:docMk/>
            <pc:sldMk cId="2174129452" sldId="428"/>
            <ac:picMk id="38" creationId="{79E8D620-9A95-31F8-0034-A2029ECA8EF0}"/>
          </ac:picMkLst>
        </pc:picChg>
        <pc:picChg chg="add del mod ord">
          <ac:chgData name="Leonie Smith" userId="fed1330f33f5650e" providerId="LiveId" clId="{9205035B-3345-45C5-ACCF-987B30D06187}" dt="2023-09-28T05:34:15.302" v="29"/>
          <ac:picMkLst>
            <pc:docMk/>
            <pc:sldMk cId="2174129452" sldId="428"/>
            <ac:picMk id="42" creationId="{ED1FCCB3-A80B-30F1-3E7F-39D6B4C8D717}"/>
          </ac:picMkLst>
        </pc:picChg>
        <pc:picChg chg="add mod">
          <ac:chgData name="Leonie Smith" userId="fed1330f33f5650e" providerId="LiveId" clId="{9205035B-3345-45C5-ACCF-987B30D06187}" dt="2023-09-28T05:34:15.302" v="29"/>
          <ac:picMkLst>
            <pc:docMk/>
            <pc:sldMk cId="2174129452" sldId="428"/>
            <ac:picMk id="43" creationId="{45FC8EDB-EF9C-E588-B4D3-1A153F53D0FD}"/>
          </ac:picMkLst>
        </pc:picChg>
      </pc:sldChg>
      <pc:sldChg chg="addSp delSp modSp mod modTransition modAnim">
        <pc:chgData name="Leonie Smith" userId="fed1330f33f5650e" providerId="LiveId" clId="{9205035B-3345-45C5-ACCF-987B30D06187}" dt="2023-09-28T05:37:29.368" v="51"/>
        <pc:sldMkLst>
          <pc:docMk/>
          <pc:sldMk cId="942615762" sldId="430"/>
        </pc:sldMkLst>
        <pc:picChg chg="add del mod">
          <ac:chgData name="Leonie Smith" userId="fed1330f33f5650e" providerId="LiveId" clId="{9205035B-3345-45C5-ACCF-987B30D06187}" dt="2023-09-28T05:35:19.765" v="32"/>
          <ac:picMkLst>
            <pc:docMk/>
            <pc:sldMk cId="942615762" sldId="430"/>
            <ac:picMk id="6" creationId="{EAD4E377-39CE-CAFF-0D9D-BD71B3AC8A55}"/>
          </ac:picMkLst>
        </pc:picChg>
        <pc:picChg chg="add del mod">
          <ac:chgData name="Leonie Smith" userId="fed1330f33f5650e" providerId="LiveId" clId="{9205035B-3345-45C5-ACCF-987B30D06187}" dt="2023-09-28T05:35:25.778" v="33"/>
          <ac:picMkLst>
            <pc:docMk/>
            <pc:sldMk cId="942615762" sldId="430"/>
            <ac:picMk id="9" creationId="{F10E9A73-D710-7C2E-FAEA-F84EC882069C}"/>
          </ac:picMkLst>
        </pc:picChg>
        <pc:picChg chg="add del mod">
          <ac:chgData name="Leonie Smith" userId="fed1330f33f5650e" providerId="LiveId" clId="{9205035B-3345-45C5-ACCF-987B30D06187}" dt="2023-09-28T05:35:27.478" v="35"/>
          <ac:picMkLst>
            <pc:docMk/>
            <pc:sldMk cId="942615762" sldId="430"/>
            <ac:picMk id="10" creationId="{6B5E0F61-3ECA-DA68-3440-8F924AD1089A}"/>
          </ac:picMkLst>
        </pc:picChg>
        <pc:picChg chg="add del mod ord">
          <ac:chgData name="Leonie Smith" userId="fed1330f33f5650e" providerId="LiveId" clId="{9205035B-3345-45C5-ACCF-987B30D06187}" dt="2023-09-28T05:35:37.599" v="36"/>
          <ac:picMkLst>
            <pc:docMk/>
            <pc:sldMk cId="942615762" sldId="430"/>
            <ac:picMk id="13" creationId="{855F0ABB-D78F-862A-4858-9A0D76BFB6CF}"/>
          </ac:picMkLst>
        </pc:picChg>
        <pc:picChg chg="add del mod">
          <ac:chgData name="Leonie Smith" userId="fed1330f33f5650e" providerId="LiveId" clId="{9205035B-3345-45C5-ACCF-987B30D06187}" dt="2023-09-28T05:35:39.221" v="38"/>
          <ac:picMkLst>
            <pc:docMk/>
            <pc:sldMk cId="942615762" sldId="430"/>
            <ac:picMk id="14" creationId="{5E6F53DA-FB27-D879-B1B3-1F2FEE936F7F}"/>
          </ac:picMkLst>
        </pc:picChg>
        <pc:picChg chg="add del mod ord">
          <ac:chgData name="Leonie Smith" userId="fed1330f33f5650e" providerId="LiveId" clId="{9205035B-3345-45C5-ACCF-987B30D06187}" dt="2023-09-28T05:35:53.101" v="39"/>
          <ac:picMkLst>
            <pc:docMk/>
            <pc:sldMk cId="942615762" sldId="430"/>
            <ac:picMk id="17" creationId="{DFCCFD90-778E-6AB8-4ABE-24AD2AF450FF}"/>
          </ac:picMkLst>
        </pc:picChg>
        <pc:picChg chg="add del mod">
          <ac:chgData name="Leonie Smith" userId="fed1330f33f5650e" providerId="LiveId" clId="{9205035B-3345-45C5-ACCF-987B30D06187}" dt="2023-09-28T05:36:07.876" v="41"/>
          <ac:picMkLst>
            <pc:docMk/>
            <pc:sldMk cId="942615762" sldId="430"/>
            <ac:picMk id="18" creationId="{C79E9560-2C65-0270-791E-D66FDCA4B9FA}"/>
          </ac:picMkLst>
        </pc:picChg>
        <pc:picChg chg="add del mod ord">
          <ac:chgData name="Leonie Smith" userId="fed1330f33f5650e" providerId="LiveId" clId="{9205035B-3345-45C5-ACCF-987B30D06187}" dt="2023-09-28T05:36:22.035" v="42"/>
          <ac:picMkLst>
            <pc:docMk/>
            <pc:sldMk cId="942615762" sldId="430"/>
            <ac:picMk id="21" creationId="{006F13D3-71A5-1529-75BD-FF48F72D8BD4}"/>
          </ac:picMkLst>
        </pc:picChg>
        <pc:picChg chg="add del mod">
          <ac:chgData name="Leonie Smith" userId="fed1330f33f5650e" providerId="LiveId" clId="{9205035B-3345-45C5-ACCF-987B30D06187}" dt="2023-09-28T05:36:30.703" v="44"/>
          <ac:picMkLst>
            <pc:docMk/>
            <pc:sldMk cId="942615762" sldId="430"/>
            <ac:picMk id="22" creationId="{E90A1FDB-C0D7-6638-FB78-B59EE0869E1F}"/>
          </ac:picMkLst>
        </pc:picChg>
        <pc:picChg chg="add del mod ord">
          <ac:chgData name="Leonie Smith" userId="fed1330f33f5650e" providerId="LiveId" clId="{9205035B-3345-45C5-ACCF-987B30D06187}" dt="2023-09-28T05:36:45.014" v="45"/>
          <ac:picMkLst>
            <pc:docMk/>
            <pc:sldMk cId="942615762" sldId="430"/>
            <ac:picMk id="26" creationId="{0486099B-4383-9366-9F57-9459720E4E1F}"/>
          </ac:picMkLst>
        </pc:picChg>
        <pc:picChg chg="add del mod">
          <ac:chgData name="Leonie Smith" userId="fed1330f33f5650e" providerId="LiveId" clId="{9205035B-3345-45C5-ACCF-987B30D06187}" dt="2023-09-28T05:37:01.601" v="47"/>
          <ac:picMkLst>
            <pc:docMk/>
            <pc:sldMk cId="942615762" sldId="430"/>
            <ac:picMk id="27" creationId="{7D619425-F46A-9C6E-EBD7-D2790D841FBC}"/>
          </ac:picMkLst>
        </pc:picChg>
        <pc:picChg chg="add del mod ord">
          <ac:chgData name="Leonie Smith" userId="fed1330f33f5650e" providerId="LiveId" clId="{9205035B-3345-45C5-ACCF-987B30D06187}" dt="2023-09-28T05:37:12.656" v="48"/>
          <ac:picMkLst>
            <pc:docMk/>
            <pc:sldMk cId="942615762" sldId="430"/>
            <ac:picMk id="31" creationId="{581F3977-3D81-B8CF-0083-79C1CB85B7FD}"/>
          </ac:picMkLst>
        </pc:picChg>
        <pc:picChg chg="add del mod">
          <ac:chgData name="Leonie Smith" userId="fed1330f33f5650e" providerId="LiveId" clId="{9205035B-3345-45C5-ACCF-987B30D06187}" dt="2023-09-28T05:37:14.023" v="50"/>
          <ac:picMkLst>
            <pc:docMk/>
            <pc:sldMk cId="942615762" sldId="430"/>
            <ac:picMk id="32" creationId="{F38B7CFA-1D9C-4A4C-D794-33064CF3DD84}"/>
          </ac:picMkLst>
        </pc:picChg>
        <pc:picChg chg="add del mod ord">
          <ac:chgData name="Leonie Smith" userId="fed1330f33f5650e" providerId="LiveId" clId="{9205035B-3345-45C5-ACCF-987B30D06187}" dt="2023-09-28T05:37:29.368" v="51"/>
          <ac:picMkLst>
            <pc:docMk/>
            <pc:sldMk cId="942615762" sldId="430"/>
            <ac:picMk id="35" creationId="{A296D7AF-3E65-2CC7-1832-747AB5730240}"/>
          </ac:picMkLst>
        </pc:picChg>
        <pc:picChg chg="add mod">
          <ac:chgData name="Leonie Smith" userId="fed1330f33f5650e" providerId="LiveId" clId="{9205035B-3345-45C5-ACCF-987B30D06187}" dt="2023-09-28T05:37:29.368" v="51"/>
          <ac:picMkLst>
            <pc:docMk/>
            <pc:sldMk cId="942615762" sldId="430"/>
            <ac:picMk id="36" creationId="{3AC3AD8D-A432-FCD5-78CA-5293B8200EC2}"/>
          </ac:picMkLst>
        </pc:picChg>
      </pc:sldChg>
      <pc:sldChg chg="addSp delSp modSp mod modTransition modAnim">
        <pc:chgData name="Leonie Smith" userId="fed1330f33f5650e" providerId="LiveId" clId="{9205035B-3345-45C5-ACCF-987B30D06187}" dt="2023-09-28T05:42:17.092" v="70"/>
        <pc:sldMkLst>
          <pc:docMk/>
          <pc:sldMk cId="1886351016" sldId="432"/>
        </pc:sldMkLst>
        <pc:picChg chg="add del mod">
          <ac:chgData name="Leonie Smith" userId="fed1330f33f5650e" providerId="LiveId" clId="{9205035B-3345-45C5-ACCF-987B30D06187}" dt="2023-09-28T05:39:16.732" v="54"/>
          <ac:picMkLst>
            <pc:docMk/>
            <pc:sldMk cId="1886351016" sldId="432"/>
            <ac:picMk id="6" creationId="{2A4705A7-0CA0-B99F-9272-31DFEA70F47D}"/>
          </ac:picMkLst>
        </pc:picChg>
        <pc:picChg chg="add del mod">
          <ac:chgData name="Leonie Smith" userId="fed1330f33f5650e" providerId="LiveId" clId="{9205035B-3345-45C5-ACCF-987B30D06187}" dt="2023-09-28T05:39:34.856" v="55"/>
          <ac:picMkLst>
            <pc:docMk/>
            <pc:sldMk cId="1886351016" sldId="432"/>
            <ac:picMk id="9" creationId="{50C61757-5983-5D57-4EB4-4D8E8E0FCB05}"/>
          </ac:picMkLst>
        </pc:picChg>
        <pc:picChg chg="add del mod">
          <ac:chgData name="Leonie Smith" userId="fed1330f33f5650e" providerId="LiveId" clId="{9205035B-3345-45C5-ACCF-987B30D06187}" dt="2023-09-28T05:39:47.146" v="57"/>
          <ac:picMkLst>
            <pc:docMk/>
            <pc:sldMk cId="1886351016" sldId="432"/>
            <ac:picMk id="10" creationId="{3C66EE87-A9C7-69AA-50D1-F9340C2FBB3A}"/>
          </ac:picMkLst>
        </pc:picChg>
        <pc:picChg chg="add del mod ord">
          <ac:chgData name="Leonie Smith" userId="fed1330f33f5650e" providerId="LiveId" clId="{9205035B-3345-45C5-ACCF-987B30D06187}" dt="2023-09-28T05:40:05.552" v="58"/>
          <ac:picMkLst>
            <pc:docMk/>
            <pc:sldMk cId="1886351016" sldId="432"/>
            <ac:picMk id="13" creationId="{B04B9948-D1ED-DC06-F0D1-56C267802079}"/>
          </ac:picMkLst>
        </pc:picChg>
        <pc:picChg chg="add del mod">
          <ac:chgData name="Leonie Smith" userId="fed1330f33f5650e" providerId="LiveId" clId="{9205035B-3345-45C5-ACCF-987B30D06187}" dt="2023-09-28T05:40:07.224" v="60"/>
          <ac:picMkLst>
            <pc:docMk/>
            <pc:sldMk cId="1886351016" sldId="432"/>
            <ac:picMk id="14" creationId="{E5F01658-B3E0-0989-E117-4F79B4E01E80}"/>
          </ac:picMkLst>
        </pc:picChg>
        <pc:picChg chg="add del mod ord">
          <ac:chgData name="Leonie Smith" userId="fed1330f33f5650e" providerId="LiveId" clId="{9205035B-3345-45C5-ACCF-987B30D06187}" dt="2023-09-28T05:40:28.553" v="61"/>
          <ac:picMkLst>
            <pc:docMk/>
            <pc:sldMk cId="1886351016" sldId="432"/>
            <ac:picMk id="17" creationId="{3CC686AD-1513-2DEB-84A2-CE8282D94E7C}"/>
          </ac:picMkLst>
        </pc:picChg>
        <pc:picChg chg="add del mod">
          <ac:chgData name="Leonie Smith" userId="fed1330f33f5650e" providerId="LiveId" clId="{9205035B-3345-45C5-ACCF-987B30D06187}" dt="2023-09-28T05:40:38.629" v="63"/>
          <ac:picMkLst>
            <pc:docMk/>
            <pc:sldMk cId="1886351016" sldId="432"/>
            <ac:picMk id="18" creationId="{27984E44-87B6-9CF6-290F-72B9D9A39BB4}"/>
          </ac:picMkLst>
        </pc:picChg>
        <pc:picChg chg="add del mod ord">
          <ac:chgData name="Leonie Smith" userId="fed1330f33f5650e" providerId="LiveId" clId="{9205035B-3345-45C5-ACCF-987B30D06187}" dt="2023-09-28T05:40:58.446" v="64"/>
          <ac:picMkLst>
            <pc:docMk/>
            <pc:sldMk cId="1886351016" sldId="432"/>
            <ac:picMk id="21" creationId="{7D2DBD2C-7DDA-75BC-4C1D-4E1A9CB2097F}"/>
          </ac:picMkLst>
        </pc:picChg>
        <pc:picChg chg="add del mod">
          <ac:chgData name="Leonie Smith" userId="fed1330f33f5650e" providerId="LiveId" clId="{9205035B-3345-45C5-ACCF-987B30D06187}" dt="2023-09-28T05:41:23.482" v="66"/>
          <ac:picMkLst>
            <pc:docMk/>
            <pc:sldMk cId="1886351016" sldId="432"/>
            <ac:picMk id="22" creationId="{2ED82FF9-9246-6B9B-4C84-34DD1729AF02}"/>
          </ac:picMkLst>
        </pc:picChg>
        <pc:picChg chg="add del mod ord">
          <ac:chgData name="Leonie Smith" userId="fed1330f33f5650e" providerId="LiveId" clId="{9205035B-3345-45C5-ACCF-987B30D06187}" dt="2023-09-28T05:41:44.169" v="67"/>
          <ac:picMkLst>
            <pc:docMk/>
            <pc:sldMk cId="1886351016" sldId="432"/>
            <ac:picMk id="27" creationId="{52BDD5CA-DE8D-C7E3-F37F-579BADEE95BB}"/>
          </ac:picMkLst>
        </pc:picChg>
        <pc:picChg chg="add del mod">
          <ac:chgData name="Leonie Smith" userId="fed1330f33f5650e" providerId="LiveId" clId="{9205035B-3345-45C5-ACCF-987B30D06187}" dt="2023-09-28T05:41:57.572" v="69"/>
          <ac:picMkLst>
            <pc:docMk/>
            <pc:sldMk cId="1886351016" sldId="432"/>
            <ac:picMk id="28" creationId="{C2CD78A5-9875-E444-98C3-021D4FF7305E}"/>
          </ac:picMkLst>
        </pc:picChg>
        <pc:picChg chg="add del mod ord">
          <ac:chgData name="Leonie Smith" userId="fed1330f33f5650e" providerId="LiveId" clId="{9205035B-3345-45C5-ACCF-987B30D06187}" dt="2023-09-28T05:42:17.092" v="70"/>
          <ac:picMkLst>
            <pc:docMk/>
            <pc:sldMk cId="1886351016" sldId="432"/>
            <ac:picMk id="32" creationId="{81928EB5-D537-5D5B-40B6-FDAC4334F421}"/>
          </ac:picMkLst>
        </pc:picChg>
        <pc:picChg chg="add mod">
          <ac:chgData name="Leonie Smith" userId="fed1330f33f5650e" providerId="LiveId" clId="{9205035B-3345-45C5-ACCF-987B30D06187}" dt="2023-09-28T05:42:17.092" v="70"/>
          <ac:picMkLst>
            <pc:docMk/>
            <pc:sldMk cId="1886351016" sldId="432"/>
            <ac:picMk id="33" creationId="{3859AF8E-8DA6-BAE8-5533-AAE9461982D7}"/>
          </ac:picMkLst>
        </pc:picChg>
      </pc:sldChg>
      <pc:sldChg chg="addSp delSp modSp mod modTransition modAnim">
        <pc:chgData name="Leonie Smith" userId="fed1330f33f5650e" providerId="LiveId" clId="{9205035B-3345-45C5-ACCF-987B30D06187}" dt="2023-09-28T05:43:48.381" v="74"/>
        <pc:sldMkLst>
          <pc:docMk/>
          <pc:sldMk cId="882125327" sldId="434"/>
        </pc:sldMkLst>
        <pc:picChg chg="add del mod">
          <ac:chgData name="Leonie Smith" userId="fed1330f33f5650e" providerId="LiveId" clId="{9205035B-3345-45C5-ACCF-987B30D06187}" dt="2023-09-28T05:43:28.868" v="73"/>
          <ac:picMkLst>
            <pc:docMk/>
            <pc:sldMk cId="882125327" sldId="434"/>
            <ac:picMk id="6" creationId="{9226582D-8B7D-6448-7820-9EBEE2CAC965}"/>
          </ac:picMkLst>
        </pc:picChg>
        <pc:picChg chg="add del mod">
          <ac:chgData name="Leonie Smith" userId="fed1330f33f5650e" providerId="LiveId" clId="{9205035B-3345-45C5-ACCF-987B30D06187}" dt="2023-09-28T05:43:48.381" v="74"/>
          <ac:picMkLst>
            <pc:docMk/>
            <pc:sldMk cId="882125327" sldId="434"/>
            <ac:picMk id="12" creationId="{DB72F2D2-9EEF-121B-D0CA-980E620A3C76}"/>
          </ac:picMkLst>
        </pc:picChg>
        <pc:picChg chg="add mod">
          <ac:chgData name="Leonie Smith" userId="fed1330f33f5650e" providerId="LiveId" clId="{9205035B-3345-45C5-ACCF-987B30D06187}" dt="2023-09-28T05:43:48.381" v="74"/>
          <ac:picMkLst>
            <pc:docMk/>
            <pc:sldMk cId="882125327" sldId="434"/>
            <ac:picMk id="13" creationId="{64F21BAD-6EAF-F893-26D7-84DA52A28361}"/>
          </ac:picMkLst>
        </pc:picChg>
      </pc:sldChg>
      <pc:sldChg chg="addSp delSp modSp mod modTransition modAnim">
        <pc:chgData name="Leonie Smith" userId="fed1330f33f5650e" providerId="LiveId" clId="{9205035B-3345-45C5-ACCF-987B30D06187}" dt="2023-09-28T05:48:38.402" v="94"/>
        <pc:sldMkLst>
          <pc:docMk/>
          <pc:sldMk cId="3195935868" sldId="436"/>
        </pc:sldMkLst>
        <pc:picChg chg="add del mod">
          <ac:chgData name="Leonie Smith" userId="fed1330f33f5650e" providerId="LiveId" clId="{9205035B-3345-45C5-ACCF-987B30D06187}" dt="2023-09-28T05:46:45.347" v="78"/>
          <ac:picMkLst>
            <pc:docMk/>
            <pc:sldMk cId="3195935868" sldId="436"/>
            <ac:picMk id="6" creationId="{9C5ED1DC-AAE1-A04D-2DCE-1031418A2581}"/>
          </ac:picMkLst>
        </pc:picChg>
        <pc:picChg chg="add del mod">
          <ac:chgData name="Leonie Smith" userId="fed1330f33f5650e" providerId="LiveId" clId="{9205035B-3345-45C5-ACCF-987B30D06187}" dt="2023-09-28T05:46:55.675" v="79"/>
          <ac:picMkLst>
            <pc:docMk/>
            <pc:sldMk cId="3195935868" sldId="436"/>
            <ac:picMk id="9" creationId="{CA78C5F9-6C40-CC55-C49E-4F5C52FE53B8}"/>
          </ac:picMkLst>
        </pc:picChg>
        <pc:picChg chg="add del mod">
          <ac:chgData name="Leonie Smith" userId="fed1330f33f5650e" providerId="LiveId" clId="{9205035B-3345-45C5-ACCF-987B30D06187}" dt="2023-09-28T05:47:01.217" v="81"/>
          <ac:picMkLst>
            <pc:docMk/>
            <pc:sldMk cId="3195935868" sldId="436"/>
            <ac:picMk id="10" creationId="{AF2C4A85-D231-0DAA-A9CE-0ACC73F741FA}"/>
          </ac:picMkLst>
        </pc:picChg>
        <pc:picChg chg="add del mod ord">
          <ac:chgData name="Leonie Smith" userId="fed1330f33f5650e" providerId="LiveId" clId="{9205035B-3345-45C5-ACCF-987B30D06187}" dt="2023-09-28T05:47:13.979" v="82"/>
          <ac:picMkLst>
            <pc:docMk/>
            <pc:sldMk cId="3195935868" sldId="436"/>
            <ac:picMk id="13" creationId="{D98635A7-CEEA-0713-EE47-0F54C2A129A6}"/>
          </ac:picMkLst>
        </pc:picChg>
        <pc:picChg chg="add del mod">
          <ac:chgData name="Leonie Smith" userId="fed1330f33f5650e" providerId="LiveId" clId="{9205035B-3345-45C5-ACCF-987B30D06187}" dt="2023-09-28T05:47:22.213" v="84"/>
          <ac:picMkLst>
            <pc:docMk/>
            <pc:sldMk cId="3195935868" sldId="436"/>
            <ac:picMk id="14" creationId="{EFB28512-85CA-69E3-670A-E798C95366AC}"/>
          </ac:picMkLst>
        </pc:picChg>
        <pc:picChg chg="add del mod ord">
          <ac:chgData name="Leonie Smith" userId="fed1330f33f5650e" providerId="LiveId" clId="{9205035B-3345-45C5-ACCF-987B30D06187}" dt="2023-09-28T05:47:42.603" v="85"/>
          <ac:picMkLst>
            <pc:docMk/>
            <pc:sldMk cId="3195935868" sldId="436"/>
            <ac:picMk id="17" creationId="{3CB1B319-1A21-0DFF-631E-99FA1DED522F}"/>
          </ac:picMkLst>
        </pc:picChg>
        <pc:picChg chg="add del mod">
          <ac:chgData name="Leonie Smith" userId="fed1330f33f5650e" providerId="LiveId" clId="{9205035B-3345-45C5-ACCF-987B30D06187}" dt="2023-09-28T05:47:57.284" v="87"/>
          <ac:picMkLst>
            <pc:docMk/>
            <pc:sldMk cId="3195935868" sldId="436"/>
            <ac:picMk id="18" creationId="{FEEE396A-7867-360F-7D8A-6D01ACEF71AA}"/>
          </ac:picMkLst>
        </pc:picChg>
        <pc:picChg chg="add del mod ord">
          <ac:chgData name="Leonie Smith" userId="fed1330f33f5650e" providerId="LiveId" clId="{9205035B-3345-45C5-ACCF-987B30D06187}" dt="2023-09-28T05:48:04.788" v="88"/>
          <ac:picMkLst>
            <pc:docMk/>
            <pc:sldMk cId="3195935868" sldId="436"/>
            <ac:picMk id="22" creationId="{45E2EB4F-96C6-A926-A4F2-0C2CA02B63D0}"/>
          </ac:picMkLst>
        </pc:picChg>
        <pc:picChg chg="add del mod">
          <ac:chgData name="Leonie Smith" userId="fed1330f33f5650e" providerId="LiveId" clId="{9205035B-3345-45C5-ACCF-987B30D06187}" dt="2023-09-28T05:48:06.678" v="90"/>
          <ac:picMkLst>
            <pc:docMk/>
            <pc:sldMk cId="3195935868" sldId="436"/>
            <ac:picMk id="23" creationId="{7D93EF1A-A87B-5B9D-37DA-B45AEC85DA4A}"/>
          </ac:picMkLst>
        </pc:picChg>
        <pc:picChg chg="add del mod ord">
          <ac:chgData name="Leonie Smith" userId="fed1330f33f5650e" providerId="LiveId" clId="{9205035B-3345-45C5-ACCF-987B30D06187}" dt="2023-09-28T05:48:15.315" v="91"/>
          <ac:picMkLst>
            <pc:docMk/>
            <pc:sldMk cId="3195935868" sldId="436"/>
            <ac:picMk id="26" creationId="{37D88C7B-B54C-B019-47DA-57668792DA6E}"/>
          </ac:picMkLst>
        </pc:picChg>
        <pc:picChg chg="add del mod">
          <ac:chgData name="Leonie Smith" userId="fed1330f33f5650e" providerId="LiveId" clId="{9205035B-3345-45C5-ACCF-987B30D06187}" dt="2023-09-28T05:48:16.814" v="93"/>
          <ac:picMkLst>
            <pc:docMk/>
            <pc:sldMk cId="3195935868" sldId="436"/>
            <ac:picMk id="27" creationId="{912E6088-9CD3-5C68-4338-7E4E44A14DE9}"/>
          </ac:picMkLst>
        </pc:picChg>
        <pc:picChg chg="add del mod ord">
          <ac:chgData name="Leonie Smith" userId="fed1330f33f5650e" providerId="LiveId" clId="{9205035B-3345-45C5-ACCF-987B30D06187}" dt="2023-09-28T05:48:38.402" v="94"/>
          <ac:picMkLst>
            <pc:docMk/>
            <pc:sldMk cId="3195935868" sldId="436"/>
            <ac:picMk id="30" creationId="{2C6F7782-EB02-464D-1502-D418AEB21F77}"/>
          </ac:picMkLst>
        </pc:picChg>
        <pc:picChg chg="add mod">
          <ac:chgData name="Leonie Smith" userId="fed1330f33f5650e" providerId="LiveId" clId="{9205035B-3345-45C5-ACCF-987B30D06187}" dt="2023-09-28T05:48:38.402" v="94"/>
          <ac:picMkLst>
            <pc:docMk/>
            <pc:sldMk cId="3195935868" sldId="436"/>
            <ac:picMk id="31" creationId="{7DC3F47B-6FF8-6425-77EB-47C0D80C8D08}"/>
          </ac:picMkLst>
        </pc:picChg>
      </pc:sldChg>
      <pc:sldChg chg="addSp delSp modSp mod modTransition modAnim">
        <pc:chgData name="Leonie Smith" userId="fed1330f33f5650e" providerId="LiveId" clId="{9205035B-3345-45C5-ACCF-987B30D06187}" dt="2023-09-28T05:50:41.800" v="101"/>
        <pc:sldMkLst>
          <pc:docMk/>
          <pc:sldMk cId="923867738" sldId="440"/>
        </pc:sldMkLst>
        <pc:picChg chg="add del mod">
          <ac:chgData name="Leonie Smith" userId="fed1330f33f5650e" providerId="LiveId" clId="{9205035B-3345-45C5-ACCF-987B30D06187}" dt="2023-09-28T05:49:40.330" v="97"/>
          <ac:picMkLst>
            <pc:docMk/>
            <pc:sldMk cId="923867738" sldId="440"/>
            <ac:picMk id="6" creationId="{3969E68C-DC4E-A19E-24FB-A1537E6D98A8}"/>
          </ac:picMkLst>
        </pc:picChg>
        <pc:picChg chg="add del mod">
          <ac:chgData name="Leonie Smith" userId="fed1330f33f5650e" providerId="LiveId" clId="{9205035B-3345-45C5-ACCF-987B30D06187}" dt="2023-09-28T05:49:56.173" v="98"/>
          <ac:picMkLst>
            <pc:docMk/>
            <pc:sldMk cId="923867738" sldId="440"/>
            <ac:picMk id="11" creationId="{B4D312C8-B0A2-477E-16CB-02972F5221F7}"/>
          </ac:picMkLst>
        </pc:picChg>
        <pc:picChg chg="add del mod">
          <ac:chgData name="Leonie Smith" userId="fed1330f33f5650e" providerId="LiveId" clId="{9205035B-3345-45C5-ACCF-987B30D06187}" dt="2023-09-28T05:50:26.665" v="100"/>
          <ac:picMkLst>
            <pc:docMk/>
            <pc:sldMk cId="923867738" sldId="440"/>
            <ac:picMk id="12" creationId="{E3ADBA13-4C2E-C366-85D1-EBA4BFAB297E}"/>
          </ac:picMkLst>
        </pc:picChg>
        <pc:picChg chg="add del mod ord">
          <ac:chgData name="Leonie Smith" userId="fed1330f33f5650e" providerId="LiveId" clId="{9205035B-3345-45C5-ACCF-987B30D06187}" dt="2023-09-28T05:50:41.800" v="101"/>
          <ac:picMkLst>
            <pc:docMk/>
            <pc:sldMk cId="923867738" sldId="440"/>
            <ac:picMk id="18" creationId="{058CFCDB-7226-B3A7-CD5F-C2EA1C7E78BB}"/>
          </ac:picMkLst>
        </pc:picChg>
        <pc:picChg chg="add mod">
          <ac:chgData name="Leonie Smith" userId="fed1330f33f5650e" providerId="LiveId" clId="{9205035B-3345-45C5-ACCF-987B30D06187}" dt="2023-09-28T05:50:41.800" v="101"/>
          <ac:picMkLst>
            <pc:docMk/>
            <pc:sldMk cId="923867738" sldId="440"/>
            <ac:picMk id="19" creationId="{A06C507B-5C21-D41F-88FF-076FB9C9E206}"/>
          </ac:picMkLst>
        </pc:picChg>
      </pc:sldChg>
      <pc:sldChg chg="addSp delSp modSp mod modTransition modAnim">
        <pc:chgData name="Leonie Smith" userId="fed1330f33f5650e" providerId="LiveId" clId="{9205035B-3345-45C5-ACCF-987B30D06187}" dt="2023-09-28T05:52:45.592" v="108"/>
        <pc:sldMkLst>
          <pc:docMk/>
          <pc:sldMk cId="2180228365" sldId="442"/>
        </pc:sldMkLst>
        <pc:picChg chg="add del mod">
          <ac:chgData name="Leonie Smith" userId="fed1330f33f5650e" providerId="LiveId" clId="{9205035B-3345-45C5-ACCF-987B30D06187}" dt="2023-09-28T05:52:01.611" v="104"/>
          <ac:picMkLst>
            <pc:docMk/>
            <pc:sldMk cId="2180228365" sldId="442"/>
            <ac:picMk id="6" creationId="{0AE5EC56-AB99-B6DE-FF44-06F6B27821B3}"/>
          </ac:picMkLst>
        </pc:picChg>
        <pc:picChg chg="add del mod">
          <ac:chgData name="Leonie Smith" userId="fed1330f33f5650e" providerId="LiveId" clId="{9205035B-3345-45C5-ACCF-987B30D06187}" dt="2023-09-28T05:52:22.581" v="105"/>
          <ac:picMkLst>
            <pc:docMk/>
            <pc:sldMk cId="2180228365" sldId="442"/>
            <ac:picMk id="9" creationId="{09DA8D67-5FE7-891D-6CDD-04956BEE2E47}"/>
          </ac:picMkLst>
        </pc:picChg>
        <pc:picChg chg="add del mod">
          <ac:chgData name="Leonie Smith" userId="fed1330f33f5650e" providerId="LiveId" clId="{9205035B-3345-45C5-ACCF-987B30D06187}" dt="2023-09-28T05:52:24.169" v="107"/>
          <ac:picMkLst>
            <pc:docMk/>
            <pc:sldMk cId="2180228365" sldId="442"/>
            <ac:picMk id="10" creationId="{AD31375B-F6AF-876D-9B63-F4AAE7114919}"/>
          </ac:picMkLst>
        </pc:picChg>
        <pc:picChg chg="add del mod ord">
          <ac:chgData name="Leonie Smith" userId="fed1330f33f5650e" providerId="LiveId" clId="{9205035B-3345-45C5-ACCF-987B30D06187}" dt="2023-09-28T05:52:45.592" v="108"/>
          <ac:picMkLst>
            <pc:docMk/>
            <pc:sldMk cId="2180228365" sldId="442"/>
            <ac:picMk id="13" creationId="{208C0BF6-CD89-23C2-B653-F6DA246B1DF2}"/>
          </ac:picMkLst>
        </pc:picChg>
        <pc:picChg chg="add mod">
          <ac:chgData name="Leonie Smith" userId="fed1330f33f5650e" providerId="LiveId" clId="{9205035B-3345-45C5-ACCF-987B30D06187}" dt="2023-09-28T05:52:45.592" v="108"/>
          <ac:picMkLst>
            <pc:docMk/>
            <pc:sldMk cId="2180228365" sldId="442"/>
            <ac:picMk id="14" creationId="{72131DA1-4CAA-757E-62CD-79792199C4CE}"/>
          </ac:picMkLst>
        </pc:picChg>
      </pc:sldChg>
      <pc:sldChg chg="addSp delSp modSp mod modTransition modAnim">
        <pc:chgData name="Leonie Smith" userId="fed1330f33f5650e" providerId="LiveId" clId="{9205035B-3345-45C5-ACCF-987B30D06187}" dt="2023-09-28T05:54:52.454" v="118"/>
        <pc:sldMkLst>
          <pc:docMk/>
          <pc:sldMk cId="1718612039" sldId="444"/>
        </pc:sldMkLst>
        <pc:picChg chg="add del mod">
          <ac:chgData name="Leonie Smith" userId="fed1330f33f5650e" providerId="LiveId" clId="{9205035B-3345-45C5-ACCF-987B30D06187}" dt="2023-09-28T05:53:47.969" v="111"/>
          <ac:picMkLst>
            <pc:docMk/>
            <pc:sldMk cId="1718612039" sldId="444"/>
            <ac:picMk id="6" creationId="{4B0BEE13-E745-D64A-243F-FE409B4E6995}"/>
          </ac:picMkLst>
        </pc:picChg>
        <pc:picChg chg="add del mod">
          <ac:chgData name="Leonie Smith" userId="fed1330f33f5650e" providerId="LiveId" clId="{9205035B-3345-45C5-ACCF-987B30D06187}" dt="2023-09-28T05:54:01.248" v="112"/>
          <ac:picMkLst>
            <pc:docMk/>
            <pc:sldMk cId="1718612039" sldId="444"/>
            <ac:picMk id="9" creationId="{723A0BF3-7AE0-E4CB-DCF5-423487A2AC5F}"/>
          </ac:picMkLst>
        </pc:picChg>
        <pc:picChg chg="add del mod">
          <ac:chgData name="Leonie Smith" userId="fed1330f33f5650e" providerId="LiveId" clId="{9205035B-3345-45C5-ACCF-987B30D06187}" dt="2023-09-28T05:54:14.297" v="114"/>
          <ac:picMkLst>
            <pc:docMk/>
            <pc:sldMk cId="1718612039" sldId="444"/>
            <ac:picMk id="10" creationId="{2285FEBA-2174-BB35-2BBF-1C3D567470A8}"/>
          </ac:picMkLst>
        </pc:picChg>
        <pc:picChg chg="add del mod ord">
          <ac:chgData name="Leonie Smith" userId="fed1330f33f5650e" providerId="LiveId" clId="{9205035B-3345-45C5-ACCF-987B30D06187}" dt="2023-09-28T05:54:27.770" v="115"/>
          <ac:picMkLst>
            <pc:docMk/>
            <pc:sldMk cId="1718612039" sldId="444"/>
            <ac:picMk id="14" creationId="{DBA9BB8D-8C8F-1341-7FE8-65C48AFE03CA}"/>
          </ac:picMkLst>
        </pc:picChg>
        <pc:picChg chg="add del mod">
          <ac:chgData name="Leonie Smith" userId="fed1330f33f5650e" providerId="LiveId" clId="{9205035B-3345-45C5-ACCF-987B30D06187}" dt="2023-09-28T05:54:37.908" v="117"/>
          <ac:picMkLst>
            <pc:docMk/>
            <pc:sldMk cId="1718612039" sldId="444"/>
            <ac:picMk id="15" creationId="{574B94FD-1494-43CD-8F3C-B1FD3B73B17D}"/>
          </ac:picMkLst>
        </pc:picChg>
        <pc:picChg chg="add del mod ord">
          <ac:chgData name="Leonie Smith" userId="fed1330f33f5650e" providerId="LiveId" clId="{9205035B-3345-45C5-ACCF-987B30D06187}" dt="2023-09-28T05:54:52.454" v="118"/>
          <ac:picMkLst>
            <pc:docMk/>
            <pc:sldMk cId="1718612039" sldId="444"/>
            <ac:picMk id="19" creationId="{EEF996BD-88E9-5B67-37B7-9514150444CD}"/>
          </ac:picMkLst>
        </pc:picChg>
        <pc:picChg chg="add mod">
          <ac:chgData name="Leonie Smith" userId="fed1330f33f5650e" providerId="LiveId" clId="{9205035B-3345-45C5-ACCF-987B30D06187}" dt="2023-09-28T05:54:52.454" v="118"/>
          <ac:picMkLst>
            <pc:docMk/>
            <pc:sldMk cId="1718612039" sldId="444"/>
            <ac:picMk id="20" creationId="{CD0A6428-5D2D-98F1-DEB3-5C89BC14DCEC}"/>
          </ac:picMkLst>
        </pc:picChg>
      </pc:sldChg>
      <pc:sldChg chg="addSp delSp modSp mod modTransition modAnim">
        <pc:chgData name="Leonie Smith" userId="fed1330f33f5650e" providerId="LiveId" clId="{9205035B-3345-45C5-ACCF-987B30D06187}" dt="2023-09-28T05:58:09.703" v="134"/>
        <pc:sldMkLst>
          <pc:docMk/>
          <pc:sldMk cId="665805102" sldId="446"/>
        </pc:sldMkLst>
        <pc:picChg chg="add del mod">
          <ac:chgData name="Leonie Smith" userId="fed1330f33f5650e" providerId="LiveId" clId="{9205035B-3345-45C5-ACCF-987B30D06187}" dt="2023-09-28T05:56:07.962" v="121"/>
          <ac:picMkLst>
            <pc:docMk/>
            <pc:sldMk cId="665805102" sldId="446"/>
            <ac:picMk id="6" creationId="{14297A8A-2DE8-274F-8F37-B07DE17D1484}"/>
          </ac:picMkLst>
        </pc:picChg>
        <pc:picChg chg="add del mod">
          <ac:chgData name="Leonie Smith" userId="fed1330f33f5650e" providerId="LiveId" clId="{9205035B-3345-45C5-ACCF-987B30D06187}" dt="2023-09-28T05:56:20.513" v="122"/>
          <ac:picMkLst>
            <pc:docMk/>
            <pc:sldMk cId="665805102" sldId="446"/>
            <ac:picMk id="10" creationId="{8338B941-EC6D-317B-5B49-DB351C99CF01}"/>
          </ac:picMkLst>
        </pc:picChg>
        <pc:picChg chg="add del mod">
          <ac:chgData name="Leonie Smith" userId="fed1330f33f5650e" providerId="LiveId" clId="{9205035B-3345-45C5-ACCF-987B30D06187}" dt="2023-09-28T05:56:22.001" v="124"/>
          <ac:picMkLst>
            <pc:docMk/>
            <pc:sldMk cId="665805102" sldId="446"/>
            <ac:picMk id="11" creationId="{47CE2505-273C-BD27-C650-C92261172D09}"/>
          </ac:picMkLst>
        </pc:picChg>
        <pc:picChg chg="add del mod ord">
          <ac:chgData name="Leonie Smith" userId="fed1330f33f5650e" providerId="LiveId" clId="{9205035B-3345-45C5-ACCF-987B30D06187}" dt="2023-09-28T05:56:44.872" v="125"/>
          <ac:picMkLst>
            <pc:docMk/>
            <pc:sldMk cId="665805102" sldId="446"/>
            <ac:picMk id="14" creationId="{5524CF94-1FAF-5773-34F2-FA0224B034C6}"/>
          </ac:picMkLst>
        </pc:picChg>
        <pc:picChg chg="add del mod">
          <ac:chgData name="Leonie Smith" userId="fed1330f33f5650e" providerId="LiveId" clId="{9205035B-3345-45C5-ACCF-987B30D06187}" dt="2023-09-28T05:57:03.610" v="127"/>
          <ac:picMkLst>
            <pc:docMk/>
            <pc:sldMk cId="665805102" sldId="446"/>
            <ac:picMk id="15" creationId="{B1E766F1-7E6D-0572-BE09-0665A83D4659}"/>
          </ac:picMkLst>
        </pc:picChg>
        <pc:picChg chg="add del mod ord">
          <ac:chgData name="Leonie Smith" userId="fed1330f33f5650e" providerId="LiveId" clId="{9205035B-3345-45C5-ACCF-987B30D06187}" dt="2023-09-28T05:57:27.349" v="128"/>
          <ac:picMkLst>
            <pc:docMk/>
            <pc:sldMk cId="665805102" sldId="446"/>
            <ac:picMk id="19" creationId="{FEE245FB-A9C7-229A-9C66-FD30A313BAA3}"/>
          </ac:picMkLst>
        </pc:picChg>
        <pc:picChg chg="add del mod">
          <ac:chgData name="Leonie Smith" userId="fed1330f33f5650e" providerId="LiveId" clId="{9205035B-3345-45C5-ACCF-987B30D06187}" dt="2023-09-28T05:57:38.136" v="130"/>
          <ac:picMkLst>
            <pc:docMk/>
            <pc:sldMk cId="665805102" sldId="446"/>
            <ac:picMk id="20" creationId="{B9057EDA-4A11-315F-393E-E59F7ABE5A7D}"/>
          </ac:picMkLst>
        </pc:picChg>
        <pc:picChg chg="add del mod ord">
          <ac:chgData name="Leonie Smith" userId="fed1330f33f5650e" providerId="LiveId" clId="{9205035B-3345-45C5-ACCF-987B30D06187}" dt="2023-09-28T05:57:45.141" v="131"/>
          <ac:picMkLst>
            <pc:docMk/>
            <pc:sldMk cId="665805102" sldId="446"/>
            <ac:picMk id="24" creationId="{6C0B9A6B-88B2-A8F8-F384-55F9309C52C7}"/>
          </ac:picMkLst>
        </pc:picChg>
        <pc:picChg chg="add del mod">
          <ac:chgData name="Leonie Smith" userId="fed1330f33f5650e" providerId="LiveId" clId="{9205035B-3345-45C5-ACCF-987B30D06187}" dt="2023-09-28T05:57:46.601" v="133"/>
          <ac:picMkLst>
            <pc:docMk/>
            <pc:sldMk cId="665805102" sldId="446"/>
            <ac:picMk id="25" creationId="{525388F6-427D-40D6-C6BF-07A1912ADD27}"/>
          </ac:picMkLst>
        </pc:picChg>
        <pc:picChg chg="add del mod ord">
          <ac:chgData name="Leonie Smith" userId="fed1330f33f5650e" providerId="LiveId" clId="{9205035B-3345-45C5-ACCF-987B30D06187}" dt="2023-09-28T05:58:09.703" v="134"/>
          <ac:picMkLst>
            <pc:docMk/>
            <pc:sldMk cId="665805102" sldId="446"/>
            <ac:picMk id="28" creationId="{B4E772A8-A93B-D652-9B2E-EBC174EE9FFF}"/>
          </ac:picMkLst>
        </pc:picChg>
        <pc:picChg chg="add mod">
          <ac:chgData name="Leonie Smith" userId="fed1330f33f5650e" providerId="LiveId" clId="{9205035B-3345-45C5-ACCF-987B30D06187}" dt="2023-09-28T05:58:09.703" v="134"/>
          <ac:picMkLst>
            <pc:docMk/>
            <pc:sldMk cId="665805102" sldId="446"/>
            <ac:picMk id="29" creationId="{F06C3561-5FBF-28A7-3F8D-75EA97D22153}"/>
          </ac:picMkLst>
        </pc:picChg>
      </pc:sldChg>
      <pc:sldChg chg="addSp delSp modSp mod modTransition modAnim">
        <pc:chgData name="Leonie Smith" userId="fed1330f33f5650e" providerId="LiveId" clId="{9205035B-3345-45C5-ACCF-987B30D06187}" dt="2023-09-28T06:02:08.187" v="150"/>
        <pc:sldMkLst>
          <pc:docMk/>
          <pc:sldMk cId="843663555" sldId="448"/>
        </pc:sldMkLst>
        <pc:picChg chg="add del mod">
          <ac:chgData name="Leonie Smith" userId="fed1330f33f5650e" providerId="LiveId" clId="{9205035B-3345-45C5-ACCF-987B30D06187}" dt="2023-09-28T05:59:52.086" v="137"/>
          <ac:picMkLst>
            <pc:docMk/>
            <pc:sldMk cId="843663555" sldId="448"/>
            <ac:picMk id="6" creationId="{D4FE76CB-827C-8B28-D256-C3B2E2CBE0AC}"/>
          </ac:picMkLst>
        </pc:picChg>
        <pc:picChg chg="add del mod">
          <ac:chgData name="Leonie Smith" userId="fed1330f33f5650e" providerId="LiveId" clId="{9205035B-3345-45C5-ACCF-987B30D06187}" dt="2023-09-28T06:00:08.096" v="138"/>
          <ac:picMkLst>
            <pc:docMk/>
            <pc:sldMk cId="843663555" sldId="448"/>
            <ac:picMk id="9" creationId="{7DA3BF9E-122B-B778-4A18-DF1C18A1B692}"/>
          </ac:picMkLst>
        </pc:picChg>
        <pc:picChg chg="add del mod">
          <ac:chgData name="Leonie Smith" userId="fed1330f33f5650e" providerId="LiveId" clId="{9205035B-3345-45C5-ACCF-987B30D06187}" dt="2023-09-28T06:00:09.783" v="140"/>
          <ac:picMkLst>
            <pc:docMk/>
            <pc:sldMk cId="843663555" sldId="448"/>
            <ac:picMk id="10" creationId="{3B5EF3F0-357B-BF7B-48C1-137DA222EBC9}"/>
          </ac:picMkLst>
        </pc:picChg>
        <pc:picChg chg="add del mod ord">
          <ac:chgData name="Leonie Smith" userId="fed1330f33f5650e" providerId="LiveId" clId="{9205035B-3345-45C5-ACCF-987B30D06187}" dt="2023-09-28T06:00:25.954" v="141"/>
          <ac:picMkLst>
            <pc:docMk/>
            <pc:sldMk cId="843663555" sldId="448"/>
            <ac:picMk id="13" creationId="{6B7D04DF-08E1-B5F8-4D73-33943100F9A6}"/>
          </ac:picMkLst>
        </pc:picChg>
        <pc:picChg chg="add del mod">
          <ac:chgData name="Leonie Smith" userId="fed1330f33f5650e" providerId="LiveId" clId="{9205035B-3345-45C5-ACCF-987B30D06187}" dt="2023-09-28T06:00:27.704" v="143"/>
          <ac:picMkLst>
            <pc:docMk/>
            <pc:sldMk cId="843663555" sldId="448"/>
            <ac:picMk id="14" creationId="{DA360148-4394-318C-ACA7-B7AEA9AA004F}"/>
          </ac:picMkLst>
        </pc:picChg>
        <pc:picChg chg="add del mod ord">
          <ac:chgData name="Leonie Smith" userId="fed1330f33f5650e" providerId="LiveId" clId="{9205035B-3345-45C5-ACCF-987B30D06187}" dt="2023-09-28T06:00:43.849" v="144"/>
          <ac:picMkLst>
            <pc:docMk/>
            <pc:sldMk cId="843663555" sldId="448"/>
            <ac:picMk id="17" creationId="{33FA797B-F43E-CCA4-EE27-61AA37C931A7}"/>
          </ac:picMkLst>
        </pc:picChg>
        <pc:picChg chg="add del mod">
          <ac:chgData name="Leonie Smith" userId="fed1330f33f5650e" providerId="LiveId" clId="{9205035B-3345-45C5-ACCF-987B30D06187}" dt="2023-09-28T06:00:45.614" v="146"/>
          <ac:picMkLst>
            <pc:docMk/>
            <pc:sldMk cId="843663555" sldId="448"/>
            <ac:picMk id="18" creationId="{5791B990-D6EE-ADD3-5034-94F2D92608E2}"/>
          </ac:picMkLst>
        </pc:picChg>
        <pc:picChg chg="add del mod ord">
          <ac:chgData name="Leonie Smith" userId="fed1330f33f5650e" providerId="LiveId" clId="{9205035B-3345-45C5-ACCF-987B30D06187}" dt="2023-09-28T06:01:15.431" v="147"/>
          <ac:picMkLst>
            <pc:docMk/>
            <pc:sldMk cId="843663555" sldId="448"/>
            <ac:picMk id="21" creationId="{D2CB2280-1C20-E658-7D3A-C1C8D62E9162}"/>
          </ac:picMkLst>
        </pc:picChg>
        <pc:picChg chg="add del mod">
          <ac:chgData name="Leonie Smith" userId="fed1330f33f5650e" providerId="LiveId" clId="{9205035B-3345-45C5-ACCF-987B30D06187}" dt="2023-09-28T06:01:36.375" v="149"/>
          <ac:picMkLst>
            <pc:docMk/>
            <pc:sldMk cId="843663555" sldId="448"/>
            <ac:picMk id="22" creationId="{9D41D74A-A238-4606-1D42-66E56B5D7CC6}"/>
          </ac:picMkLst>
        </pc:picChg>
        <pc:picChg chg="add del mod ord">
          <ac:chgData name="Leonie Smith" userId="fed1330f33f5650e" providerId="LiveId" clId="{9205035B-3345-45C5-ACCF-987B30D06187}" dt="2023-09-28T06:02:08.187" v="150"/>
          <ac:picMkLst>
            <pc:docMk/>
            <pc:sldMk cId="843663555" sldId="448"/>
            <ac:picMk id="26" creationId="{A10D7656-3204-4189-9C12-3BED1E668483}"/>
          </ac:picMkLst>
        </pc:picChg>
        <pc:picChg chg="add mod">
          <ac:chgData name="Leonie Smith" userId="fed1330f33f5650e" providerId="LiveId" clId="{9205035B-3345-45C5-ACCF-987B30D06187}" dt="2023-09-28T06:02:08.187" v="150"/>
          <ac:picMkLst>
            <pc:docMk/>
            <pc:sldMk cId="843663555" sldId="448"/>
            <ac:picMk id="27" creationId="{B3757F33-31A6-996D-6D56-904052901719}"/>
          </ac:picMkLst>
        </pc:picChg>
      </pc:sldChg>
      <pc:sldChg chg="addSp delSp modSp mod modTransition modAnim">
        <pc:chgData name="Leonie Smith" userId="fed1330f33f5650e" providerId="LiveId" clId="{9205035B-3345-45C5-ACCF-987B30D06187}" dt="2023-09-28T06:04:29.800" v="160"/>
        <pc:sldMkLst>
          <pc:docMk/>
          <pc:sldMk cId="538051216" sldId="450"/>
        </pc:sldMkLst>
        <pc:picChg chg="add del mod">
          <ac:chgData name="Leonie Smith" userId="fed1330f33f5650e" providerId="LiveId" clId="{9205035B-3345-45C5-ACCF-987B30D06187}" dt="2023-09-28T06:03:06.825" v="153"/>
          <ac:picMkLst>
            <pc:docMk/>
            <pc:sldMk cId="538051216" sldId="450"/>
            <ac:picMk id="6" creationId="{B7446B9B-75A8-9E43-103A-427B60B44C6F}"/>
          </ac:picMkLst>
        </pc:picChg>
        <pc:picChg chg="add del mod">
          <ac:chgData name="Leonie Smith" userId="fed1330f33f5650e" providerId="LiveId" clId="{9205035B-3345-45C5-ACCF-987B30D06187}" dt="2023-09-28T06:03:24.494" v="154"/>
          <ac:picMkLst>
            <pc:docMk/>
            <pc:sldMk cId="538051216" sldId="450"/>
            <ac:picMk id="9" creationId="{F6A1B2F9-B78E-5D0D-8537-A55A260080FC}"/>
          </ac:picMkLst>
        </pc:picChg>
        <pc:picChg chg="add del mod">
          <ac:chgData name="Leonie Smith" userId="fed1330f33f5650e" providerId="LiveId" clId="{9205035B-3345-45C5-ACCF-987B30D06187}" dt="2023-09-28T06:03:44.273" v="156"/>
          <ac:picMkLst>
            <pc:docMk/>
            <pc:sldMk cId="538051216" sldId="450"/>
            <ac:picMk id="10" creationId="{5EF834E3-F357-28B1-7867-03E1E28FE75B}"/>
          </ac:picMkLst>
        </pc:picChg>
        <pc:picChg chg="add del mod ord">
          <ac:chgData name="Leonie Smith" userId="fed1330f33f5650e" providerId="LiveId" clId="{9205035B-3345-45C5-ACCF-987B30D06187}" dt="2023-09-28T06:04:01.534" v="157"/>
          <ac:picMkLst>
            <pc:docMk/>
            <pc:sldMk cId="538051216" sldId="450"/>
            <ac:picMk id="15" creationId="{A4CFF9B0-88C7-6F2D-5409-40E7C6606659}"/>
          </ac:picMkLst>
        </pc:picChg>
        <pc:picChg chg="add del mod">
          <ac:chgData name="Leonie Smith" userId="fed1330f33f5650e" providerId="LiveId" clId="{9205035B-3345-45C5-ACCF-987B30D06187}" dt="2023-09-28T06:04:12.988" v="159"/>
          <ac:picMkLst>
            <pc:docMk/>
            <pc:sldMk cId="538051216" sldId="450"/>
            <ac:picMk id="16" creationId="{1E965D3E-62C6-AFB8-8D48-1DDB05415DBE}"/>
          </ac:picMkLst>
        </pc:picChg>
        <pc:picChg chg="add del mod ord">
          <ac:chgData name="Leonie Smith" userId="fed1330f33f5650e" providerId="LiveId" clId="{9205035B-3345-45C5-ACCF-987B30D06187}" dt="2023-09-28T06:04:29.800" v="160"/>
          <ac:picMkLst>
            <pc:docMk/>
            <pc:sldMk cId="538051216" sldId="450"/>
            <ac:picMk id="20" creationId="{14A9E0C4-7CDB-B0F7-B8AE-74961B8123DF}"/>
          </ac:picMkLst>
        </pc:picChg>
        <pc:picChg chg="add mod">
          <ac:chgData name="Leonie Smith" userId="fed1330f33f5650e" providerId="LiveId" clId="{9205035B-3345-45C5-ACCF-987B30D06187}" dt="2023-09-28T06:04:29.800" v="160"/>
          <ac:picMkLst>
            <pc:docMk/>
            <pc:sldMk cId="538051216" sldId="450"/>
            <ac:picMk id="21" creationId="{3C382759-85A4-C391-5506-5D28D548B836}"/>
          </ac:picMkLst>
        </pc:picChg>
      </pc:sldChg>
      <pc:sldChg chg="addSp delSp modSp mod modTransition modAnim">
        <pc:chgData name="Leonie Smith" userId="fed1330f33f5650e" providerId="LiveId" clId="{9205035B-3345-45C5-ACCF-987B30D06187}" dt="2023-09-28T06:06:18.449" v="167"/>
        <pc:sldMkLst>
          <pc:docMk/>
          <pc:sldMk cId="4002949039" sldId="452"/>
        </pc:sldMkLst>
        <pc:picChg chg="add del mod">
          <ac:chgData name="Leonie Smith" userId="fed1330f33f5650e" providerId="LiveId" clId="{9205035B-3345-45C5-ACCF-987B30D06187}" dt="2023-09-28T06:05:53.923" v="163"/>
          <ac:picMkLst>
            <pc:docMk/>
            <pc:sldMk cId="4002949039" sldId="452"/>
            <ac:picMk id="6" creationId="{4CE591BC-98ED-FB63-A51D-78F89B8B33F8}"/>
          </ac:picMkLst>
        </pc:picChg>
        <pc:picChg chg="add del mod">
          <ac:chgData name="Leonie Smith" userId="fed1330f33f5650e" providerId="LiveId" clId="{9205035B-3345-45C5-ACCF-987B30D06187}" dt="2023-09-28T06:06:04.188" v="164"/>
          <ac:picMkLst>
            <pc:docMk/>
            <pc:sldMk cId="4002949039" sldId="452"/>
            <ac:picMk id="10" creationId="{F4BEB39A-AB47-D93C-C599-02B1E7FD3F9C}"/>
          </ac:picMkLst>
        </pc:picChg>
        <pc:picChg chg="add del mod">
          <ac:chgData name="Leonie Smith" userId="fed1330f33f5650e" providerId="LiveId" clId="{9205035B-3345-45C5-ACCF-987B30D06187}" dt="2023-09-28T06:06:06.954" v="166"/>
          <ac:picMkLst>
            <pc:docMk/>
            <pc:sldMk cId="4002949039" sldId="452"/>
            <ac:picMk id="11" creationId="{A4FBD0A6-94D5-B495-11E5-655A0D3FBC4F}"/>
          </ac:picMkLst>
        </pc:picChg>
        <pc:picChg chg="add del mod ord">
          <ac:chgData name="Leonie Smith" userId="fed1330f33f5650e" providerId="LiveId" clId="{9205035B-3345-45C5-ACCF-987B30D06187}" dt="2023-09-28T06:06:18.449" v="167"/>
          <ac:picMkLst>
            <pc:docMk/>
            <pc:sldMk cId="4002949039" sldId="452"/>
            <ac:picMk id="14" creationId="{F754A46A-BB4A-C547-C3D9-B9453B7ADE55}"/>
          </ac:picMkLst>
        </pc:picChg>
        <pc:picChg chg="add mod">
          <ac:chgData name="Leonie Smith" userId="fed1330f33f5650e" providerId="LiveId" clId="{9205035B-3345-45C5-ACCF-987B30D06187}" dt="2023-09-28T06:06:18.449" v="167"/>
          <ac:picMkLst>
            <pc:docMk/>
            <pc:sldMk cId="4002949039" sldId="452"/>
            <ac:picMk id="15" creationId="{DDB4D961-E58F-6A18-3502-85CA3C1BEE3A}"/>
          </ac:picMkLst>
        </pc:picChg>
      </pc:sldChg>
      <pc:sldChg chg="addSp delSp modSp mod modTransition modAnim">
        <pc:chgData name="Leonie Smith" userId="fed1330f33f5650e" providerId="LiveId" clId="{9205035B-3345-45C5-ACCF-987B30D06187}" dt="2023-09-28T06:07:19.963" v="171"/>
        <pc:sldMkLst>
          <pc:docMk/>
          <pc:sldMk cId="543934855" sldId="454"/>
        </pc:sldMkLst>
        <pc:picChg chg="add del mod">
          <ac:chgData name="Leonie Smith" userId="fed1330f33f5650e" providerId="LiveId" clId="{9205035B-3345-45C5-ACCF-987B30D06187}" dt="2023-09-28T06:07:02.854" v="170"/>
          <ac:picMkLst>
            <pc:docMk/>
            <pc:sldMk cId="543934855" sldId="454"/>
            <ac:picMk id="6" creationId="{6D0C5DC0-179B-8B12-49E0-BEAEB565B716}"/>
          </ac:picMkLst>
        </pc:picChg>
        <pc:picChg chg="add del mod">
          <ac:chgData name="Leonie Smith" userId="fed1330f33f5650e" providerId="LiveId" clId="{9205035B-3345-45C5-ACCF-987B30D06187}" dt="2023-09-28T06:07:19.963" v="171"/>
          <ac:picMkLst>
            <pc:docMk/>
            <pc:sldMk cId="543934855" sldId="454"/>
            <ac:picMk id="9" creationId="{AAE9A29F-19AB-3230-119A-58801A1DB831}"/>
          </ac:picMkLst>
        </pc:picChg>
        <pc:picChg chg="add mod">
          <ac:chgData name="Leonie Smith" userId="fed1330f33f5650e" providerId="LiveId" clId="{9205035B-3345-45C5-ACCF-987B30D06187}" dt="2023-09-28T06:07:19.963" v="171"/>
          <ac:picMkLst>
            <pc:docMk/>
            <pc:sldMk cId="543934855" sldId="454"/>
            <ac:picMk id="10" creationId="{B0798607-4B1F-93DC-1EA2-8367C7B103FA}"/>
          </ac:picMkLst>
        </pc:picChg>
      </pc:sldChg>
      <pc:sldChg chg="addSp modSp">
        <pc:chgData name="Leonie Smith" userId="fed1330f33f5650e" providerId="LiveId" clId="{9205035B-3345-45C5-ACCF-987B30D06187}" dt="2023-09-28T06:08:09.086" v="172"/>
        <pc:sldMkLst>
          <pc:docMk/>
          <pc:sldMk cId="256388780" sldId="456"/>
        </pc:sldMkLst>
        <pc:picChg chg="add mod">
          <ac:chgData name="Leonie Smith" userId="fed1330f33f5650e" providerId="LiveId" clId="{9205035B-3345-45C5-ACCF-987B30D06187}" dt="2023-09-28T06:08:09.086" v="172"/>
          <ac:picMkLst>
            <pc:docMk/>
            <pc:sldMk cId="256388780" sldId="456"/>
            <ac:picMk id="6" creationId="{A89FE6DE-E678-C7E9-5458-02EE9A4249C4}"/>
          </ac:picMkLst>
        </pc:picChg>
      </pc:sldChg>
      <pc:sldChg chg="addSp delSp modSp mod modTransition modAnim">
        <pc:chgData name="Leonie Smith" userId="fed1330f33f5650e" providerId="LiveId" clId="{9205035B-3345-45C5-ACCF-987B30D06187}" dt="2023-09-28T06:09:54.023" v="182"/>
        <pc:sldMkLst>
          <pc:docMk/>
          <pc:sldMk cId="1439367103" sldId="458"/>
        </pc:sldMkLst>
        <pc:picChg chg="add del mod">
          <ac:chgData name="Leonie Smith" userId="fed1330f33f5650e" providerId="LiveId" clId="{9205035B-3345-45C5-ACCF-987B30D06187}" dt="2023-09-28T06:09:13.782" v="175"/>
          <ac:picMkLst>
            <pc:docMk/>
            <pc:sldMk cId="1439367103" sldId="458"/>
            <ac:picMk id="6" creationId="{C693CA9E-5095-507C-70EE-EC915B475613}"/>
          </ac:picMkLst>
        </pc:picChg>
        <pc:picChg chg="add del mod">
          <ac:chgData name="Leonie Smith" userId="fed1330f33f5650e" providerId="LiveId" clId="{9205035B-3345-45C5-ACCF-987B30D06187}" dt="2023-09-28T06:09:26.385" v="176"/>
          <ac:picMkLst>
            <pc:docMk/>
            <pc:sldMk cId="1439367103" sldId="458"/>
            <ac:picMk id="10" creationId="{78CEE5C3-3B93-92B7-2EC1-2202F7D62C49}"/>
          </ac:picMkLst>
        </pc:picChg>
        <pc:picChg chg="add del mod">
          <ac:chgData name="Leonie Smith" userId="fed1330f33f5650e" providerId="LiveId" clId="{9205035B-3345-45C5-ACCF-987B30D06187}" dt="2023-09-28T06:09:34.461" v="178"/>
          <ac:picMkLst>
            <pc:docMk/>
            <pc:sldMk cId="1439367103" sldId="458"/>
            <ac:picMk id="11" creationId="{C7146C53-1A27-B413-5946-87E7EE1E26D3}"/>
          </ac:picMkLst>
        </pc:picChg>
        <pc:picChg chg="add del mod ord">
          <ac:chgData name="Leonie Smith" userId="fed1330f33f5650e" providerId="LiveId" clId="{9205035B-3345-45C5-ACCF-987B30D06187}" dt="2023-09-28T06:09:40.145" v="179"/>
          <ac:picMkLst>
            <pc:docMk/>
            <pc:sldMk cId="1439367103" sldId="458"/>
            <ac:picMk id="15" creationId="{8C439376-C564-0808-C3DE-A66B5D62E59C}"/>
          </ac:picMkLst>
        </pc:picChg>
        <pc:picChg chg="add del mod">
          <ac:chgData name="Leonie Smith" userId="fed1330f33f5650e" providerId="LiveId" clId="{9205035B-3345-45C5-ACCF-987B30D06187}" dt="2023-09-28T06:09:41.818" v="181"/>
          <ac:picMkLst>
            <pc:docMk/>
            <pc:sldMk cId="1439367103" sldId="458"/>
            <ac:picMk id="16" creationId="{D7DDCC3D-D670-E4FD-71DF-B34C7A1CCD7A}"/>
          </ac:picMkLst>
        </pc:picChg>
        <pc:picChg chg="add del mod ord">
          <ac:chgData name="Leonie Smith" userId="fed1330f33f5650e" providerId="LiveId" clId="{9205035B-3345-45C5-ACCF-987B30D06187}" dt="2023-09-28T06:09:54.023" v="182"/>
          <ac:picMkLst>
            <pc:docMk/>
            <pc:sldMk cId="1439367103" sldId="458"/>
            <ac:picMk id="19" creationId="{A0F91BB9-23E4-7CA9-AEE6-FF802EB5FC2A}"/>
          </ac:picMkLst>
        </pc:picChg>
        <pc:picChg chg="add mod">
          <ac:chgData name="Leonie Smith" userId="fed1330f33f5650e" providerId="LiveId" clId="{9205035B-3345-45C5-ACCF-987B30D06187}" dt="2023-09-28T06:09:54.023" v="182"/>
          <ac:picMkLst>
            <pc:docMk/>
            <pc:sldMk cId="1439367103" sldId="458"/>
            <ac:picMk id="20" creationId="{C7FB0D70-60B0-656E-3944-4B810EF4E2EF}"/>
          </ac:picMkLst>
        </pc:picChg>
      </pc:sldChg>
      <pc:sldChg chg="addSp modSp">
        <pc:chgData name="Leonie Smith" userId="fed1330f33f5650e" providerId="LiveId" clId="{9205035B-3345-45C5-ACCF-987B30D06187}" dt="2023-09-28T05:44:37.492" v="75"/>
        <pc:sldMkLst>
          <pc:docMk/>
          <pc:sldMk cId="2213787582" sldId="460"/>
        </pc:sldMkLst>
        <pc:picChg chg="add mod">
          <ac:chgData name="Leonie Smith" userId="fed1330f33f5650e" providerId="LiveId" clId="{9205035B-3345-45C5-ACCF-987B30D06187}" dt="2023-09-28T05:44:37.492" v="75"/>
          <ac:picMkLst>
            <pc:docMk/>
            <pc:sldMk cId="2213787582" sldId="460"/>
            <ac:picMk id="6" creationId="{3C7FF390-DC3E-2E95-8D33-D5C43843DCE1}"/>
          </ac:picMkLst>
        </pc:picChg>
      </pc:sldChg>
    </pc:docChg>
  </pc:docChgLst>
  <pc:docChgLst>
    <pc:chgData name="Alfred Smith" userId="3c60a3631c0db8ad" providerId="LiveId" clId="{6BDE0157-42BF-4CE3-89CD-F29C782EB0A3}"/>
    <pc:docChg chg="custSel modSld">
      <pc:chgData name="Alfred Smith" userId="3c60a3631c0db8ad" providerId="LiveId" clId="{6BDE0157-42BF-4CE3-89CD-F29C782EB0A3}" dt="2023-01-20T07:24:49.492" v="62"/>
      <pc:docMkLst>
        <pc:docMk/>
      </pc:docMkLst>
      <pc:sldChg chg="delSp modTransition modAnim">
        <pc:chgData name="Alfred Smith" userId="3c60a3631c0db8ad" providerId="LiveId" clId="{6BDE0157-42BF-4CE3-89CD-F29C782EB0A3}" dt="2023-01-20T07:23:45.176" v="28"/>
        <pc:sldMkLst>
          <pc:docMk/>
          <pc:sldMk cId="2869461528" sldId="308"/>
        </pc:sldMkLst>
        <pc:picChg chg="del">
          <ac:chgData name="Alfred Smith" userId="3c60a3631c0db8ad" providerId="LiveId" clId="{6BDE0157-42BF-4CE3-89CD-F29C782EB0A3}" dt="2023-01-20T07:23:45.176" v="28"/>
          <ac:picMkLst>
            <pc:docMk/>
            <pc:sldMk cId="2869461528" sldId="308"/>
            <ac:picMk id="5" creationId="{9C1FE87B-7527-B7FD-F2EE-1C91B034164E}"/>
          </ac:picMkLst>
        </pc:picChg>
      </pc:sldChg>
      <pc:sldChg chg="modSp mod modTransition">
        <pc:chgData name="Alfred Smith" userId="3c60a3631c0db8ad" providerId="LiveId" clId="{6BDE0157-42BF-4CE3-89CD-F29C782EB0A3}" dt="2023-01-20T07:23:45.176" v="28"/>
        <pc:sldMkLst>
          <pc:docMk/>
          <pc:sldMk cId="1237137471" sldId="310"/>
        </pc:sldMkLst>
        <pc:spChg chg="mod">
          <ac:chgData name="Alfred Smith" userId="3c60a3631c0db8ad" providerId="LiveId" clId="{6BDE0157-42BF-4CE3-89CD-F29C782EB0A3}" dt="2023-01-20T07:22:17.022" v="5" actId="5793"/>
          <ac:spMkLst>
            <pc:docMk/>
            <pc:sldMk cId="1237137471" sldId="310"/>
            <ac:spMk id="2" creationId="{0EA0A0EA-EDC6-D76D-1C84-286D2832BE20}"/>
          </ac:spMkLst>
        </pc:spChg>
      </pc:sldChg>
      <pc:sldChg chg="addSp delSp modSp mod modTransition modAnim">
        <pc:chgData name="Alfred Smith" userId="3c60a3631c0db8ad" providerId="LiveId" clId="{6BDE0157-42BF-4CE3-89CD-F29C782EB0A3}" dt="2023-01-20T07:24:28.737" v="46"/>
        <pc:sldMkLst>
          <pc:docMk/>
          <pc:sldMk cId="1003827451" sldId="426"/>
        </pc:sldMkLst>
        <pc:spChg chg="add mod">
          <ac:chgData name="Alfred Smith" userId="3c60a3631c0db8ad" providerId="LiveId" clId="{6BDE0157-42BF-4CE3-89CD-F29C782EB0A3}" dt="2023-01-20T07:24:28.737" v="46"/>
          <ac:spMkLst>
            <pc:docMk/>
            <pc:sldMk cId="1003827451" sldId="426"/>
            <ac:spMk id="3" creationId="{C9408E88-9A9C-5B65-F8DD-5A3CCC3ADE1D}"/>
          </ac:spMkLst>
        </pc:spChg>
        <pc:spChg chg="del">
          <ac:chgData name="Alfred Smith" userId="3c60a3631c0db8ad" providerId="LiveId" clId="{6BDE0157-42BF-4CE3-89CD-F29C782EB0A3}" dt="2023-01-20T07:24:14.944" v="45" actId="478"/>
          <ac:spMkLst>
            <pc:docMk/>
            <pc:sldMk cId="1003827451" sldId="426"/>
            <ac:spMk id="6" creationId="{416C064E-628E-47C0-A712-DB178FE9901E}"/>
          </ac:spMkLst>
        </pc:spChg>
        <pc:picChg chg="del">
          <ac:chgData name="Alfred Smith" userId="3c60a3631c0db8ad" providerId="LiveId" clId="{6BDE0157-42BF-4CE3-89CD-F29C782EB0A3}" dt="2023-01-20T07:23:45.176" v="28"/>
          <ac:picMkLst>
            <pc:docMk/>
            <pc:sldMk cId="1003827451" sldId="426"/>
            <ac:picMk id="2" creationId="{CB341C7F-B2E5-141C-7C69-20C67A42C657}"/>
          </ac:picMkLst>
        </pc:picChg>
      </pc:sldChg>
      <pc:sldChg chg="addSp delSp modSp mod modTransition">
        <pc:chgData name="Alfred Smith" userId="3c60a3631c0db8ad" providerId="LiveId" clId="{6BDE0157-42BF-4CE3-89CD-F29C782EB0A3}" dt="2023-01-20T07:23:45.176" v="28"/>
        <pc:sldMkLst>
          <pc:docMk/>
          <pc:sldMk cId="1727650077" sldId="427"/>
        </pc:sldMkLst>
        <pc:spChg chg="del">
          <ac:chgData name="Alfred Smith" userId="3c60a3631c0db8ad" providerId="LiveId" clId="{6BDE0157-42BF-4CE3-89CD-F29C782EB0A3}" dt="2023-01-20T07:22:26.847" v="6" actId="478"/>
          <ac:spMkLst>
            <pc:docMk/>
            <pc:sldMk cId="1727650077" sldId="427"/>
            <ac:spMk id="2" creationId="{448A2BB4-9CDB-81EB-8A5B-A4B08F115A1B}"/>
          </ac:spMkLst>
        </pc:spChg>
        <pc:spChg chg="add mod">
          <ac:chgData name="Alfred Smith" userId="3c60a3631c0db8ad" providerId="LiveId" clId="{6BDE0157-42BF-4CE3-89CD-F29C782EB0A3}" dt="2023-01-20T07:22:27.774" v="7"/>
          <ac:spMkLst>
            <pc:docMk/>
            <pc:sldMk cId="1727650077" sldId="427"/>
            <ac:spMk id="3" creationId="{CB4088FE-4E7D-8015-3431-8C173607BA21}"/>
          </ac:spMkLst>
        </pc:spChg>
      </pc:sldChg>
      <pc:sldChg chg="addSp delSp modSp mod modTransition modAnim">
        <pc:chgData name="Alfred Smith" userId="3c60a3631c0db8ad" providerId="LiveId" clId="{6BDE0157-42BF-4CE3-89CD-F29C782EB0A3}" dt="2023-01-20T07:24:30.135" v="47"/>
        <pc:sldMkLst>
          <pc:docMk/>
          <pc:sldMk cId="2174129452" sldId="428"/>
        </pc:sldMkLst>
        <pc:spChg chg="add mod">
          <ac:chgData name="Alfred Smith" userId="3c60a3631c0db8ad" providerId="LiveId" clId="{6BDE0157-42BF-4CE3-89CD-F29C782EB0A3}" dt="2023-01-20T07:24:30.135" v="47"/>
          <ac:spMkLst>
            <pc:docMk/>
            <pc:sldMk cId="2174129452" sldId="428"/>
            <ac:spMk id="2" creationId="{829B454C-12E4-A1D3-E678-75202FE15F00}"/>
          </ac:spMkLst>
        </pc:spChg>
        <pc:spChg chg="del">
          <ac:chgData name="Alfred Smith" userId="3c60a3631c0db8ad" providerId="LiveId" clId="{6BDE0157-42BF-4CE3-89CD-F29C782EB0A3}" dt="2023-01-20T07:24:13.207" v="44" actId="478"/>
          <ac:spMkLst>
            <pc:docMk/>
            <pc:sldMk cId="2174129452" sldId="428"/>
            <ac:spMk id="6" creationId="{416C064E-628E-47C0-A712-DB178FE9901E}"/>
          </ac:spMkLst>
        </pc:spChg>
        <pc:picChg chg="del">
          <ac:chgData name="Alfred Smith" userId="3c60a3631c0db8ad" providerId="LiveId" clId="{6BDE0157-42BF-4CE3-89CD-F29C782EB0A3}" dt="2023-01-20T07:23:45.176" v="28"/>
          <ac:picMkLst>
            <pc:docMk/>
            <pc:sldMk cId="2174129452" sldId="428"/>
            <ac:picMk id="11" creationId="{0B3CA415-5A63-9363-96EC-F01A579EAB1A}"/>
          </ac:picMkLst>
        </pc:picChg>
      </pc:sldChg>
      <pc:sldChg chg="modSp mod modTransition">
        <pc:chgData name="Alfred Smith" userId="3c60a3631c0db8ad" providerId="LiveId" clId="{6BDE0157-42BF-4CE3-89CD-F29C782EB0A3}" dt="2023-01-20T07:23:45.176" v="28"/>
        <pc:sldMkLst>
          <pc:docMk/>
          <pc:sldMk cId="703207630" sldId="429"/>
        </pc:sldMkLst>
        <pc:spChg chg="mod">
          <ac:chgData name="Alfred Smith" userId="3c60a3631c0db8ad" providerId="LiveId" clId="{6BDE0157-42BF-4CE3-89CD-F29C782EB0A3}" dt="2023-01-20T07:22:41.512" v="8"/>
          <ac:spMkLst>
            <pc:docMk/>
            <pc:sldMk cId="703207630" sldId="429"/>
            <ac:spMk id="2" creationId="{DAE8BA62-C079-CAE8-A503-0AB465A52E56}"/>
          </ac:spMkLst>
        </pc:spChg>
      </pc:sldChg>
      <pc:sldChg chg="addSp delSp modSp mod modTransition modAnim">
        <pc:chgData name="Alfred Smith" userId="3c60a3631c0db8ad" providerId="LiveId" clId="{6BDE0157-42BF-4CE3-89CD-F29C782EB0A3}" dt="2023-01-20T07:24:31.313" v="48"/>
        <pc:sldMkLst>
          <pc:docMk/>
          <pc:sldMk cId="942615762" sldId="430"/>
        </pc:sldMkLst>
        <pc:spChg chg="add mod">
          <ac:chgData name="Alfred Smith" userId="3c60a3631c0db8ad" providerId="LiveId" clId="{6BDE0157-42BF-4CE3-89CD-F29C782EB0A3}" dt="2023-01-20T07:24:31.313" v="48"/>
          <ac:spMkLst>
            <pc:docMk/>
            <pc:sldMk cId="942615762" sldId="430"/>
            <ac:spMk id="3" creationId="{9EDDF559-FEA8-07E1-7BE8-F3B13B389624}"/>
          </ac:spMkLst>
        </pc:spChg>
        <pc:spChg chg="del">
          <ac:chgData name="Alfred Smith" userId="3c60a3631c0db8ad" providerId="LiveId" clId="{6BDE0157-42BF-4CE3-89CD-F29C782EB0A3}" dt="2023-01-20T07:24:11.851" v="43" actId="478"/>
          <ac:spMkLst>
            <pc:docMk/>
            <pc:sldMk cId="942615762" sldId="430"/>
            <ac:spMk id="6" creationId="{416C064E-628E-47C0-A712-DB178FE9901E}"/>
          </ac:spMkLst>
        </pc:spChg>
        <pc:picChg chg="del">
          <ac:chgData name="Alfred Smith" userId="3c60a3631c0db8ad" providerId="LiveId" clId="{6BDE0157-42BF-4CE3-89CD-F29C782EB0A3}" dt="2023-01-20T07:23:45.176" v="28"/>
          <ac:picMkLst>
            <pc:docMk/>
            <pc:sldMk cId="942615762" sldId="430"/>
            <ac:picMk id="2" creationId="{A74DA2C1-123D-93AB-A1B8-D1959605FFF6}"/>
          </ac:picMkLst>
        </pc:picChg>
      </pc:sldChg>
      <pc:sldChg chg="modSp mod modTransition">
        <pc:chgData name="Alfred Smith" userId="3c60a3631c0db8ad" providerId="LiveId" clId="{6BDE0157-42BF-4CE3-89CD-F29C782EB0A3}" dt="2023-01-20T07:23:45.176" v="28"/>
        <pc:sldMkLst>
          <pc:docMk/>
          <pc:sldMk cId="579800659" sldId="431"/>
        </pc:sldMkLst>
        <pc:spChg chg="mod">
          <ac:chgData name="Alfred Smith" userId="3c60a3631c0db8ad" providerId="LiveId" clId="{6BDE0157-42BF-4CE3-89CD-F29C782EB0A3}" dt="2023-01-20T07:22:46.157" v="10"/>
          <ac:spMkLst>
            <pc:docMk/>
            <pc:sldMk cId="579800659" sldId="431"/>
            <ac:spMk id="2" creationId="{4AA86FA0-2415-8244-E149-24304824FBF9}"/>
          </ac:spMkLst>
        </pc:spChg>
      </pc:sldChg>
      <pc:sldChg chg="addSp delSp modSp mod modTransition modAnim">
        <pc:chgData name="Alfred Smith" userId="3c60a3631c0db8ad" providerId="LiveId" clId="{6BDE0157-42BF-4CE3-89CD-F29C782EB0A3}" dt="2023-01-20T07:24:32.586" v="49"/>
        <pc:sldMkLst>
          <pc:docMk/>
          <pc:sldMk cId="1886351016" sldId="432"/>
        </pc:sldMkLst>
        <pc:spChg chg="add mod">
          <ac:chgData name="Alfred Smith" userId="3c60a3631c0db8ad" providerId="LiveId" clId="{6BDE0157-42BF-4CE3-89CD-F29C782EB0A3}" dt="2023-01-20T07:24:32.586" v="49"/>
          <ac:spMkLst>
            <pc:docMk/>
            <pc:sldMk cId="1886351016" sldId="432"/>
            <ac:spMk id="2" creationId="{461CBAAF-67A1-8ED4-78BB-26B5A3016615}"/>
          </ac:spMkLst>
        </pc:spChg>
        <pc:spChg chg="del">
          <ac:chgData name="Alfred Smith" userId="3c60a3631c0db8ad" providerId="LiveId" clId="{6BDE0157-42BF-4CE3-89CD-F29C782EB0A3}" dt="2023-01-20T07:24:10.501" v="42" actId="478"/>
          <ac:spMkLst>
            <pc:docMk/>
            <pc:sldMk cId="1886351016" sldId="432"/>
            <ac:spMk id="6" creationId="{416C064E-628E-47C0-A712-DB178FE9901E}"/>
          </ac:spMkLst>
        </pc:spChg>
        <pc:picChg chg="del">
          <ac:chgData name="Alfred Smith" userId="3c60a3631c0db8ad" providerId="LiveId" clId="{6BDE0157-42BF-4CE3-89CD-F29C782EB0A3}" dt="2023-01-20T07:23:45.176" v="28"/>
          <ac:picMkLst>
            <pc:docMk/>
            <pc:sldMk cId="1886351016" sldId="432"/>
            <ac:picMk id="3" creationId="{DDAAACCE-D6F1-E402-2A30-9D001875D254}"/>
          </ac:picMkLst>
        </pc:picChg>
      </pc:sldChg>
      <pc:sldChg chg="modSp mod modTransition">
        <pc:chgData name="Alfred Smith" userId="3c60a3631c0db8ad" providerId="LiveId" clId="{6BDE0157-42BF-4CE3-89CD-F29C782EB0A3}" dt="2023-01-20T07:23:45.176" v="28"/>
        <pc:sldMkLst>
          <pc:docMk/>
          <pc:sldMk cId="484949745" sldId="433"/>
        </pc:sldMkLst>
        <pc:spChg chg="mod">
          <ac:chgData name="Alfred Smith" userId="3c60a3631c0db8ad" providerId="LiveId" clId="{6BDE0157-42BF-4CE3-89CD-F29C782EB0A3}" dt="2023-01-20T07:22:52.176" v="12"/>
          <ac:spMkLst>
            <pc:docMk/>
            <pc:sldMk cId="484949745" sldId="433"/>
            <ac:spMk id="2" creationId="{E7FCDB3C-1C32-890D-06CF-D91135991D39}"/>
          </ac:spMkLst>
        </pc:spChg>
      </pc:sldChg>
      <pc:sldChg chg="addSp delSp modSp mod modTransition modAnim">
        <pc:chgData name="Alfred Smith" userId="3c60a3631c0db8ad" providerId="LiveId" clId="{6BDE0157-42BF-4CE3-89CD-F29C782EB0A3}" dt="2023-01-20T07:24:33.693" v="50"/>
        <pc:sldMkLst>
          <pc:docMk/>
          <pc:sldMk cId="882125327" sldId="434"/>
        </pc:sldMkLst>
        <pc:spChg chg="add mod">
          <ac:chgData name="Alfred Smith" userId="3c60a3631c0db8ad" providerId="LiveId" clId="{6BDE0157-42BF-4CE3-89CD-F29C782EB0A3}" dt="2023-01-20T07:24:33.693" v="50"/>
          <ac:spMkLst>
            <pc:docMk/>
            <pc:sldMk cId="882125327" sldId="434"/>
            <ac:spMk id="2" creationId="{78DC4C41-49E5-C6D2-8E29-750E52634055}"/>
          </ac:spMkLst>
        </pc:spChg>
        <pc:spChg chg="del">
          <ac:chgData name="Alfred Smith" userId="3c60a3631c0db8ad" providerId="LiveId" clId="{6BDE0157-42BF-4CE3-89CD-F29C782EB0A3}" dt="2023-01-20T07:24:09.152" v="41" actId="478"/>
          <ac:spMkLst>
            <pc:docMk/>
            <pc:sldMk cId="882125327" sldId="434"/>
            <ac:spMk id="6" creationId="{416C064E-628E-47C0-A712-DB178FE9901E}"/>
          </ac:spMkLst>
        </pc:spChg>
        <pc:picChg chg="del">
          <ac:chgData name="Alfred Smith" userId="3c60a3631c0db8ad" providerId="LiveId" clId="{6BDE0157-42BF-4CE3-89CD-F29C782EB0A3}" dt="2023-01-20T07:23:45.176" v="28"/>
          <ac:picMkLst>
            <pc:docMk/>
            <pc:sldMk cId="882125327" sldId="434"/>
            <ac:picMk id="3" creationId="{F70821B0-2FF6-3812-772A-FB1BF2F51CDB}"/>
          </ac:picMkLst>
        </pc:picChg>
      </pc:sldChg>
      <pc:sldChg chg="modSp mod modTransition">
        <pc:chgData name="Alfred Smith" userId="3c60a3631c0db8ad" providerId="LiveId" clId="{6BDE0157-42BF-4CE3-89CD-F29C782EB0A3}" dt="2023-01-20T07:23:45.176" v="28"/>
        <pc:sldMkLst>
          <pc:docMk/>
          <pc:sldMk cId="381388045" sldId="435"/>
        </pc:sldMkLst>
        <pc:spChg chg="mod">
          <ac:chgData name="Alfred Smith" userId="3c60a3631c0db8ad" providerId="LiveId" clId="{6BDE0157-42BF-4CE3-89CD-F29C782EB0A3}" dt="2023-01-20T07:22:49.562" v="11"/>
          <ac:spMkLst>
            <pc:docMk/>
            <pc:sldMk cId="381388045" sldId="435"/>
            <ac:spMk id="2" creationId="{C22B7843-F706-72E3-7BC7-2DF1A5B7277A}"/>
          </ac:spMkLst>
        </pc:spChg>
      </pc:sldChg>
      <pc:sldChg chg="addSp delSp modSp mod modTransition modAnim">
        <pc:chgData name="Alfred Smith" userId="3c60a3631c0db8ad" providerId="LiveId" clId="{6BDE0157-42BF-4CE3-89CD-F29C782EB0A3}" dt="2023-01-20T07:24:35.976" v="52"/>
        <pc:sldMkLst>
          <pc:docMk/>
          <pc:sldMk cId="3195935868" sldId="436"/>
        </pc:sldMkLst>
        <pc:spChg chg="add mod">
          <ac:chgData name="Alfred Smith" userId="3c60a3631c0db8ad" providerId="LiveId" clId="{6BDE0157-42BF-4CE3-89CD-F29C782EB0A3}" dt="2023-01-20T07:24:35.976" v="52"/>
          <ac:spMkLst>
            <pc:docMk/>
            <pc:sldMk cId="3195935868" sldId="436"/>
            <ac:spMk id="2" creationId="{DBF81B8D-C50B-6A5C-2121-885E022B4E4A}"/>
          </ac:spMkLst>
        </pc:spChg>
        <pc:spChg chg="del">
          <ac:chgData name="Alfred Smith" userId="3c60a3631c0db8ad" providerId="LiveId" clId="{6BDE0157-42BF-4CE3-89CD-F29C782EB0A3}" dt="2023-01-20T07:24:05.447" v="39" actId="478"/>
          <ac:spMkLst>
            <pc:docMk/>
            <pc:sldMk cId="3195935868" sldId="436"/>
            <ac:spMk id="6" creationId="{416C064E-628E-47C0-A712-DB178FE9901E}"/>
          </ac:spMkLst>
        </pc:spChg>
        <pc:picChg chg="del">
          <ac:chgData name="Alfred Smith" userId="3c60a3631c0db8ad" providerId="LiveId" clId="{6BDE0157-42BF-4CE3-89CD-F29C782EB0A3}" dt="2023-01-20T07:23:45.176" v="28"/>
          <ac:picMkLst>
            <pc:docMk/>
            <pc:sldMk cId="3195935868" sldId="436"/>
            <ac:picMk id="7" creationId="{74A9BA33-9407-F863-79DA-DF3D990DE684}"/>
          </ac:picMkLst>
        </pc:picChg>
      </pc:sldChg>
      <pc:sldChg chg="modSp mod modTransition">
        <pc:chgData name="Alfred Smith" userId="3c60a3631c0db8ad" providerId="LiveId" clId="{6BDE0157-42BF-4CE3-89CD-F29C782EB0A3}" dt="2023-01-20T07:23:45.176" v="28"/>
        <pc:sldMkLst>
          <pc:docMk/>
          <pc:sldMk cId="630368776" sldId="437"/>
        </pc:sldMkLst>
        <pc:spChg chg="mod">
          <ac:chgData name="Alfred Smith" userId="3c60a3631c0db8ad" providerId="LiveId" clId="{6BDE0157-42BF-4CE3-89CD-F29C782EB0A3}" dt="2023-01-20T07:22:55.044" v="13"/>
          <ac:spMkLst>
            <pc:docMk/>
            <pc:sldMk cId="630368776" sldId="437"/>
            <ac:spMk id="2" creationId="{9A7257B7-93C7-59E9-4FE1-267FE6DAA210}"/>
          </ac:spMkLst>
        </pc:spChg>
      </pc:sldChg>
      <pc:sldChg chg="modSp mod modTransition">
        <pc:chgData name="Alfred Smith" userId="3c60a3631c0db8ad" providerId="LiveId" clId="{6BDE0157-42BF-4CE3-89CD-F29C782EB0A3}" dt="2023-01-20T07:23:45.176" v="28"/>
        <pc:sldMkLst>
          <pc:docMk/>
          <pc:sldMk cId="3759221820" sldId="439"/>
        </pc:sldMkLst>
        <pc:spChg chg="mod">
          <ac:chgData name="Alfred Smith" userId="3c60a3631c0db8ad" providerId="LiveId" clId="{6BDE0157-42BF-4CE3-89CD-F29C782EB0A3}" dt="2023-01-20T07:23:00.847" v="15"/>
          <ac:spMkLst>
            <pc:docMk/>
            <pc:sldMk cId="3759221820" sldId="439"/>
            <ac:spMk id="2" creationId="{F5416B6D-8FE4-982E-84BA-1C3A43E278B6}"/>
          </ac:spMkLst>
        </pc:spChg>
      </pc:sldChg>
      <pc:sldChg chg="addSp delSp modSp mod modTransition modAnim">
        <pc:chgData name="Alfred Smith" userId="3c60a3631c0db8ad" providerId="LiveId" clId="{6BDE0157-42BF-4CE3-89CD-F29C782EB0A3}" dt="2023-01-20T07:24:37.730" v="53"/>
        <pc:sldMkLst>
          <pc:docMk/>
          <pc:sldMk cId="923867738" sldId="440"/>
        </pc:sldMkLst>
        <pc:spChg chg="add mod">
          <ac:chgData name="Alfred Smith" userId="3c60a3631c0db8ad" providerId="LiveId" clId="{6BDE0157-42BF-4CE3-89CD-F29C782EB0A3}" dt="2023-01-20T07:24:37.730" v="53"/>
          <ac:spMkLst>
            <pc:docMk/>
            <pc:sldMk cId="923867738" sldId="440"/>
            <ac:spMk id="3" creationId="{57A17C13-023F-4E98-BD68-725EF91A097C}"/>
          </ac:spMkLst>
        </pc:spChg>
        <pc:spChg chg="del">
          <ac:chgData name="Alfred Smith" userId="3c60a3631c0db8ad" providerId="LiveId" clId="{6BDE0157-42BF-4CE3-89CD-F29C782EB0A3}" dt="2023-01-20T07:24:02.280" v="38" actId="478"/>
          <ac:spMkLst>
            <pc:docMk/>
            <pc:sldMk cId="923867738" sldId="440"/>
            <ac:spMk id="6" creationId="{416C064E-628E-47C0-A712-DB178FE9901E}"/>
          </ac:spMkLst>
        </pc:spChg>
        <pc:picChg chg="del">
          <ac:chgData name="Alfred Smith" userId="3c60a3631c0db8ad" providerId="LiveId" clId="{6BDE0157-42BF-4CE3-89CD-F29C782EB0A3}" dt="2023-01-20T07:23:45.176" v="28"/>
          <ac:picMkLst>
            <pc:docMk/>
            <pc:sldMk cId="923867738" sldId="440"/>
            <ac:picMk id="2" creationId="{3E7DE1B9-B3CB-0CCE-2BA4-0EC3104F21C9}"/>
          </ac:picMkLst>
        </pc:picChg>
      </pc:sldChg>
      <pc:sldChg chg="addSp delSp modSp mod modTransition">
        <pc:chgData name="Alfred Smith" userId="3c60a3631c0db8ad" providerId="LiveId" clId="{6BDE0157-42BF-4CE3-89CD-F29C782EB0A3}" dt="2023-01-20T07:24:39.024" v="54"/>
        <pc:sldMkLst>
          <pc:docMk/>
          <pc:sldMk cId="2180228365" sldId="442"/>
        </pc:sldMkLst>
        <pc:spChg chg="add mod">
          <ac:chgData name="Alfred Smith" userId="3c60a3631c0db8ad" providerId="LiveId" clId="{6BDE0157-42BF-4CE3-89CD-F29C782EB0A3}" dt="2023-01-20T07:24:39.024" v="54"/>
          <ac:spMkLst>
            <pc:docMk/>
            <pc:sldMk cId="2180228365" sldId="442"/>
            <ac:spMk id="2" creationId="{DD4DF314-D3F8-8DCE-C64B-5D0962888808}"/>
          </ac:spMkLst>
        </pc:spChg>
        <pc:spChg chg="del">
          <ac:chgData name="Alfred Smith" userId="3c60a3631c0db8ad" providerId="LiveId" clId="{6BDE0157-42BF-4CE3-89CD-F29C782EB0A3}" dt="2023-01-20T07:24:00.882" v="37" actId="478"/>
          <ac:spMkLst>
            <pc:docMk/>
            <pc:sldMk cId="2180228365" sldId="442"/>
            <ac:spMk id="6" creationId="{416C064E-628E-47C0-A712-DB178FE9901E}"/>
          </ac:spMkLst>
        </pc:spChg>
      </pc:sldChg>
      <pc:sldChg chg="modSp mod modTransition">
        <pc:chgData name="Alfred Smith" userId="3c60a3631c0db8ad" providerId="LiveId" clId="{6BDE0157-42BF-4CE3-89CD-F29C782EB0A3}" dt="2023-01-20T07:23:45.176" v="28"/>
        <pc:sldMkLst>
          <pc:docMk/>
          <pc:sldMk cId="3095902142" sldId="443"/>
        </pc:sldMkLst>
        <pc:spChg chg="mod">
          <ac:chgData name="Alfred Smith" userId="3c60a3631c0db8ad" providerId="LiveId" clId="{6BDE0157-42BF-4CE3-89CD-F29C782EB0A3}" dt="2023-01-20T07:23:05.374" v="18"/>
          <ac:spMkLst>
            <pc:docMk/>
            <pc:sldMk cId="3095902142" sldId="443"/>
            <ac:spMk id="2" creationId="{FB1113CE-C055-0565-5108-D0922C5B3ECC}"/>
          </ac:spMkLst>
        </pc:spChg>
      </pc:sldChg>
      <pc:sldChg chg="addSp delSp modSp mod modTransition">
        <pc:chgData name="Alfred Smith" userId="3c60a3631c0db8ad" providerId="LiveId" clId="{6BDE0157-42BF-4CE3-89CD-F29C782EB0A3}" dt="2023-01-20T07:24:40.425" v="55"/>
        <pc:sldMkLst>
          <pc:docMk/>
          <pc:sldMk cId="1718612039" sldId="444"/>
        </pc:sldMkLst>
        <pc:spChg chg="add mod">
          <ac:chgData name="Alfred Smith" userId="3c60a3631c0db8ad" providerId="LiveId" clId="{6BDE0157-42BF-4CE3-89CD-F29C782EB0A3}" dt="2023-01-20T07:24:40.425" v="55"/>
          <ac:spMkLst>
            <pc:docMk/>
            <pc:sldMk cId="1718612039" sldId="444"/>
            <ac:spMk id="2" creationId="{56503EAD-33C4-A5A1-049D-91FB68164E8D}"/>
          </ac:spMkLst>
        </pc:spChg>
        <pc:spChg chg="del">
          <ac:chgData name="Alfred Smith" userId="3c60a3631c0db8ad" providerId="LiveId" clId="{6BDE0157-42BF-4CE3-89CD-F29C782EB0A3}" dt="2023-01-20T07:23:59.494" v="36" actId="478"/>
          <ac:spMkLst>
            <pc:docMk/>
            <pc:sldMk cId="1718612039" sldId="444"/>
            <ac:spMk id="6" creationId="{416C064E-628E-47C0-A712-DB178FE9901E}"/>
          </ac:spMkLst>
        </pc:spChg>
      </pc:sldChg>
      <pc:sldChg chg="modSp mod modTransition">
        <pc:chgData name="Alfred Smith" userId="3c60a3631c0db8ad" providerId="LiveId" clId="{6BDE0157-42BF-4CE3-89CD-F29C782EB0A3}" dt="2023-01-20T07:23:45.176" v="28"/>
        <pc:sldMkLst>
          <pc:docMk/>
          <pc:sldMk cId="2166098122" sldId="445"/>
        </pc:sldMkLst>
        <pc:spChg chg="mod">
          <ac:chgData name="Alfred Smith" userId="3c60a3631c0db8ad" providerId="LiveId" clId="{6BDE0157-42BF-4CE3-89CD-F29C782EB0A3}" dt="2023-01-20T07:23:09.763" v="19"/>
          <ac:spMkLst>
            <pc:docMk/>
            <pc:sldMk cId="2166098122" sldId="445"/>
            <ac:spMk id="2" creationId="{D3917613-742A-3228-3B5F-F7C42247B88C}"/>
          </ac:spMkLst>
        </pc:spChg>
      </pc:sldChg>
      <pc:sldChg chg="addSp delSp modSp mod modTransition">
        <pc:chgData name="Alfred Smith" userId="3c60a3631c0db8ad" providerId="LiveId" clId="{6BDE0157-42BF-4CE3-89CD-F29C782EB0A3}" dt="2023-01-20T07:24:41.639" v="56"/>
        <pc:sldMkLst>
          <pc:docMk/>
          <pc:sldMk cId="665805102" sldId="446"/>
        </pc:sldMkLst>
        <pc:spChg chg="add mod">
          <ac:chgData name="Alfred Smith" userId="3c60a3631c0db8ad" providerId="LiveId" clId="{6BDE0157-42BF-4CE3-89CD-F29C782EB0A3}" dt="2023-01-20T07:24:41.639" v="56"/>
          <ac:spMkLst>
            <pc:docMk/>
            <pc:sldMk cId="665805102" sldId="446"/>
            <ac:spMk id="2" creationId="{8C4C2829-F394-EBFE-C0DC-817EE36336EC}"/>
          </ac:spMkLst>
        </pc:spChg>
        <pc:spChg chg="del">
          <ac:chgData name="Alfred Smith" userId="3c60a3631c0db8ad" providerId="LiveId" clId="{6BDE0157-42BF-4CE3-89CD-F29C782EB0A3}" dt="2023-01-20T07:23:58.128" v="35" actId="478"/>
          <ac:spMkLst>
            <pc:docMk/>
            <pc:sldMk cId="665805102" sldId="446"/>
            <ac:spMk id="6" creationId="{416C064E-628E-47C0-A712-DB178FE9901E}"/>
          </ac:spMkLst>
        </pc:spChg>
      </pc:sldChg>
      <pc:sldChg chg="modSp mod modTransition">
        <pc:chgData name="Alfred Smith" userId="3c60a3631c0db8ad" providerId="LiveId" clId="{6BDE0157-42BF-4CE3-89CD-F29C782EB0A3}" dt="2023-01-20T07:23:45.176" v="28"/>
        <pc:sldMkLst>
          <pc:docMk/>
          <pc:sldMk cId="2422728137" sldId="447"/>
        </pc:sldMkLst>
        <pc:spChg chg="mod">
          <ac:chgData name="Alfred Smith" userId="3c60a3631c0db8ad" providerId="LiveId" clId="{6BDE0157-42BF-4CE3-89CD-F29C782EB0A3}" dt="2023-01-20T07:23:15.572" v="20"/>
          <ac:spMkLst>
            <pc:docMk/>
            <pc:sldMk cId="2422728137" sldId="447"/>
            <ac:spMk id="2" creationId="{5CBE1B42-8599-E633-F984-0C246DC145C9}"/>
          </ac:spMkLst>
        </pc:spChg>
      </pc:sldChg>
      <pc:sldChg chg="addSp delSp modSp mod modTransition">
        <pc:chgData name="Alfred Smith" userId="3c60a3631c0db8ad" providerId="LiveId" clId="{6BDE0157-42BF-4CE3-89CD-F29C782EB0A3}" dt="2023-01-20T07:24:42.935" v="57"/>
        <pc:sldMkLst>
          <pc:docMk/>
          <pc:sldMk cId="843663555" sldId="448"/>
        </pc:sldMkLst>
        <pc:spChg chg="add mod">
          <ac:chgData name="Alfred Smith" userId="3c60a3631c0db8ad" providerId="LiveId" clId="{6BDE0157-42BF-4CE3-89CD-F29C782EB0A3}" dt="2023-01-20T07:24:42.935" v="57"/>
          <ac:spMkLst>
            <pc:docMk/>
            <pc:sldMk cId="843663555" sldId="448"/>
            <ac:spMk id="2" creationId="{7A253F9E-CECF-9FCC-F718-CEA69A495E72}"/>
          </ac:spMkLst>
        </pc:spChg>
        <pc:spChg chg="del">
          <ac:chgData name="Alfred Smith" userId="3c60a3631c0db8ad" providerId="LiveId" clId="{6BDE0157-42BF-4CE3-89CD-F29C782EB0A3}" dt="2023-01-20T07:23:56.720" v="34" actId="478"/>
          <ac:spMkLst>
            <pc:docMk/>
            <pc:sldMk cId="843663555" sldId="448"/>
            <ac:spMk id="6" creationId="{416C064E-628E-47C0-A712-DB178FE9901E}"/>
          </ac:spMkLst>
        </pc:spChg>
      </pc:sldChg>
      <pc:sldChg chg="modSp mod modTransition">
        <pc:chgData name="Alfred Smith" userId="3c60a3631c0db8ad" providerId="LiveId" clId="{6BDE0157-42BF-4CE3-89CD-F29C782EB0A3}" dt="2023-01-20T07:23:45.176" v="28"/>
        <pc:sldMkLst>
          <pc:docMk/>
          <pc:sldMk cId="4160448636" sldId="449"/>
        </pc:sldMkLst>
        <pc:spChg chg="mod">
          <ac:chgData name="Alfred Smith" userId="3c60a3631c0db8ad" providerId="LiveId" clId="{6BDE0157-42BF-4CE3-89CD-F29C782EB0A3}" dt="2023-01-20T07:23:19.656" v="21"/>
          <ac:spMkLst>
            <pc:docMk/>
            <pc:sldMk cId="4160448636" sldId="449"/>
            <ac:spMk id="2" creationId="{241DACA2-0A3A-ACD8-CF0F-4128CF7EA56C}"/>
          </ac:spMkLst>
        </pc:spChg>
      </pc:sldChg>
      <pc:sldChg chg="addSp delSp modSp mod modTransition">
        <pc:chgData name="Alfred Smith" userId="3c60a3631c0db8ad" providerId="LiveId" clId="{6BDE0157-42BF-4CE3-89CD-F29C782EB0A3}" dt="2023-01-20T07:24:44.227" v="58"/>
        <pc:sldMkLst>
          <pc:docMk/>
          <pc:sldMk cId="538051216" sldId="450"/>
        </pc:sldMkLst>
        <pc:spChg chg="add mod">
          <ac:chgData name="Alfred Smith" userId="3c60a3631c0db8ad" providerId="LiveId" clId="{6BDE0157-42BF-4CE3-89CD-F29C782EB0A3}" dt="2023-01-20T07:24:44.227" v="58"/>
          <ac:spMkLst>
            <pc:docMk/>
            <pc:sldMk cId="538051216" sldId="450"/>
            <ac:spMk id="2" creationId="{B4BE9C75-8833-EE56-F794-023D9FFE6071}"/>
          </ac:spMkLst>
        </pc:spChg>
        <pc:spChg chg="del">
          <ac:chgData name="Alfred Smith" userId="3c60a3631c0db8ad" providerId="LiveId" clId="{6BDE0157-42BF-4CE3-89CD-F29C782EB0A3}" dt="2023-01-20T07:23:55.394" v="33" actId="478"/>
          <ac:spMkLst>
            <pc:docMk/>
            <pc:sldMk cId="538051216" sldId="450"/>
            <ac:spMk id="6" creationId="{416C064E-628E-47C0-A712-DB178FE9901E}"/>
          </ac:spMkLst>
        </pc:spChg>
      </pc:sldChg>
      <pc:sldChg chg="modSp mod modTransition">
        <pc:chgData name="Alfred Smith" userId="3c60a3631c0db8ad" providerId="LiveId" clId="{6BDE0157-42BF-4CE3-89CD-F29C782EB0A3}" dt="2023-01-20T07:23:45.176" v="28"/>
        <pc:sldMkLst>
          <pc:docMk/>
          <pc:sldMk cId="3386340796" sldId="451"/>
        </pc:sldMkLst>
        <pc:spChg chg="mod">
          <ac:chgData name="Alfred Smith" userId="3c60a3631c0db8ad" providerId="LiveId" clId="{6BDE0157-42BF-4CE3-89CD-F29C782EB0A3}" dt="2023-01-20T07:23:22.541" v="22"/>
          <ac:spMkLst>
            <pc:docMk/>
            <pc:sldMk cId="3386340796" sldId="451"/>
            <ac:spMk id="2" creationId="{1F518BD3-7E02-1810-2AD7-4DEF0C6FE64D}"/>
          </ac:spMkLst>
        </pc:spChg>
      </pc:sldChg>
      <pc:sldChg chg="addSp delSp modSp mod modTransition">
        <pc:chgData name="Alfred Smith" userId="3c60a3631c0db8ad" providerId="LiveId" clId="{6BDE0157-42BF-4CE3-89CD-F29C782EB0A3}" dt="2023-01-20T07:24:45.770" v="59"/>
        <pc:sldMkLst>
          <pc:docMk/>
          <pc:sldMk cId="4002949039" sldId="452"/>
        </pc:sldMkLst>
        <pc:spChg chg="add mod">
          <ac:chgData name="Alfred Smith" userId="3c60a3631c0db8ad" providerId="LiveId" clId="{6BDE0157-42BF-4CE3-89CD-F29C782EB0A3}" dt="2023-01-20T07:24:45.770" v="59"/>
          <ac:spMkLst>
            <pc:docMk/>
            <pc:sldMk cId="4002949039" sldId="452"/>
            <ac:spMk id="2" creationId="{F44A0C90-63BC-D935-0FEC-2379E0F810FD}"/>
          </ac:spMkLst>
        </pc:spChg>
        <pc:spChg chg="del">
          <ac:chgData name="Alfred Smith" userId="3c60a3631c0db8ad" providerId="LiveId" clId="{6BDE0157-42BF-4CE3-89CD-F29C782EB0A3}" dt="2023-01-20T07:23:54.041" v="32" actId="478"/>
          <ac:spMkLst>
            <pc:docMk/>
            <pc:sldMk cId="4002949039" sldId="452"/>
            <ac:spMk id="6" creationId="{416C064E-628E-47C0-A712-DB178FE9901E}"/>
          </ac:spMkLst>
        </pc:spChg>
      </pc:sldChg>
      <pc:sldChg chg="modSp mod modTransition">
        <pc:chgData name="Alfred Smith" userId="3c60a3631c0db8ad" providerId="LiveId" clId="{6BDE0157-42BF-4CE3-89CD-F29C782EB0A3}" dt="2023-01-20T07:23:45.176" v="28"/>
        <pc:sldMkLst>
          <pc:docMk/>
          <pc:sldMk cId="283334129" sldId="453"/>
        </pc:sldMkLst>
        <pc:spChg chg="mod">
          <ac:chgData name="Alfred Smith" userId="3c60a3631c0db8ad" providerId="LiveId" clId="{6BDE0157-42BF-4CE3-89CD-F29C782EB0A3}" dt="2023-01-20T07:23:27.133" v="24"/>
          <ac:spMkLst>
            <pc:docMk/>
            <pc:sldMk cId="283334129" sldId="453"/>
            <ac:spMk id="2" creationId="{464D234F-88B1-DB35-24AC-4474468C1929}"/>
          </ac:spMkLst>
        </pc:spChg>
      </pc:sldChg>
      <pc:sldChg chg="addSp delSp modSp mod modTransition">
        <pc:chgData name="Alfred Smith" userId="3c60a3631c0db8ad" providerId="LiveId" clId="{6BDE0157-42BF-4CE3-89CD-F29C782EB0A3}" dt="2023-01-20T07:24:46.956" v="60"/>
        <pc:sldMkLst>
          <pc:docMk/>
          <pc:sldMk cId="543934855" sldId="454"/>
        </pc:sldMkLst>
        <pc:spChg chg="add mod">
          <ac:chgData name="Alfred Smith" userId="3c60a3631c0db8ad" providerId="LiveId" clId="{6BDE0157-42BF-4CE3-89CD-F29C782EB0A3}" dt="2023-01-20T07:24:46.956" v="60"/>
          <ac:spMkLst>
            <pc:docMk/>
            <pc:sldMk cId="543934855" sldId="454"/>
            <ac:spMk id="2" creationId="{19B0ECFE-D57B-85A9-1A38-B28AAD5CEE7C}"/>
          </ac:spMkLst>
        </pc:spChg>
        <pc:spChg chg="del">
          <ac:chgData name="Alfred Smith" userId="3c60a3631c0db8ad" providerId="LiveId" clId="{6BDE0157-42BF-4CE3-89CD-F29C782EB0A3}" dt="2023-01-20T07:23:52.737" v="31" actId="478"/>
          <ac:spMkLst>
            <pc:docMk/>
            <pc:sldMk cId="543934855" sldId="454"/>
            <ac:spMk id="6" creationId="{416C064E-628E-47C0-A712-DB178FE9901E}"/>
          </ac:spMkLst>
        </pc:spChg>
      </pc:sldChg>
      <pc:sldChg chg="modSp mod modTransition">
        <pc:chgData name="Alfred Smith" userId="3c60a3631c0db8ad" providerId="LiveId" clId="{6BDE0157-42BF-4CE3-89CD-F29C782EB0A3}" dt="2023-01-20T07:23:45.176" v="28"/>
        <pc:sldMkLst>
          <pc:docMk/>
          <pc:sldMk cId="1941843824" sldId="455"/>
        </pc:sldMkLst>
        <pc:spChg chg="mod">
          <ac:chgData name="Alfred Smith" userId="3c60a3631c0db8ad" providerId="LiveId" clId="{6BDE0157-42BF-4CE3-89CD-F29C782EB0A3}" dt="2023-01-20T07:23:31.049" v="25"/>
          <ac:spMkLst>
            <pc:docMk/>
            <pc:sldMk cId="1941843824" sldId="455"/>
            <ac:spMk id="2" creationId="{8175C316-5BA7-81B5-7250-FF29431C0C02}"/>
          </ac:spMkLst>
        </pc:spChg>
      </pc:sldChg>
      <pc:sldChg chg="addSp delSp modSp mod modTransition">
        <pc:chgData name="Alfred Smith" userId="3c60a3631c0db8ad" providerId="LiveId" clId="{6BDE0157-42BF-4CE3-89CD-F29C782EB0A3}" dt="2023-01-20T07:24:48.215" v="61"/>
        <pc:sldMkLst>
          <pc:docMk/>
          <pc:sldMk cId="256388780" sldId="456"/>
        </pc:sldMkLst>
        <pc:spChg chg="add mod">
          <ac:chgData name="Alfred Smith" userId="3c60a3631c0db8ad" providerId="LiveId" clId="{6BDE0157-42BF-4CE3-89CD-F29C782EB0A3}" dt="2023-01-20T07:24:48.215" v="61"/>
          <ac:spMkLst>
            <pc:docMk/>
            <pc:sldMk cId="256388780" sldId="456"/>
            <ac:spMk id="2" creationId="{227F8E0A-3E4D-5980-4505-B9F9049E53FD}"/>
          </ac:spMkLst>
        </pc:spChg>
        <pc:spChg chg="del">
          <ac:chgData name="Alfred Smith" userId="3c60a3631c0db8ad" providerId="LiveId" clId="{6BDE0157-42BF-4CE3-89CD-F29C782EB0A3}" dt="2023-01-20T07:23:51.365" v="30" actId="478"/>
          <ac:spMkLst>
            <pc:docMk/>
            <pc:sldMk cId="256388780" sldId="456"/>
            <ac:spMk id="6" creationId="{416C064E-628E-47C0-A712-DB178FE9901E}"/>
          </ac:spMkLst>
        </pc:spChg>
      </pc:sldChg>
      <pc:sldChg chg="modSp mod modTransition">
        <pc:chgData name="Alfred Smith" userId="3c60a3631c0db8ad" providerId="LiveId" clId="{6BDE0157-42BF-4CE3-89CD-F29C782EB0A3}" dt="2023-01-20T07:23:45.176" v="28"/>
        <pc:sldMkLst>
          <pc:docMk/>
          <pc:sldMk cId="768147302" sldId="457"/>
        </pc:sldMkLst>
        <pc:spChg chg="mod">
          <ac:chgData name="Alfred Smith" userId="3c60a3631c0db8ad" providerId="LiveId" clId="{6BDE0157-42BF-4CE3-89CD-F29C782EB0A3}" dt="2023-01-20T07:23:34.930" v="26"/>
          <ac:spMkLst>
            <pc:docMk/>
            <pc:sldMk cId="768147302" sldId="457"/>
            <ac:spMk id="2" creationId="{38A38A92-2298-2D81-BC13-D2EED3630105}"/>
          </ac:spMkLst>
        </pc:spChg>
      </pc:sldChg>
      <pc:sldChg chg="addSp delSp modSp mod modTransition">
        <pc:chgData name="Alfred Smith" userId="3c60a3631c0db8ad" providerId="LiveId" clId="{6BDE0157-42BF-4CE3-89CD-F29C782EB0A3}" dt="2023-01-20T07:24:49.492" v="62"/>
        <pc:sldMkLst>
          <pc:docMk/>
          <pc:sldMk cId="1439367103" sldId="458"/>
        </pc:sldMkLst>
        <pc:spChg chg="add mod">
          <ac:chgData name="Alfred Smith" userId="3c60a3631c0db8ad" providerId="LiveId" clId="{6BDE0157-42BF-4CE3-89CD-F29C782EB0A3}" dt="2023-01-20T07:24:49.492" v="62"/>
          <ac:spMkLst>
            <pc:docMk/>
            <pc:sldMk cId="1439367103" sldId="458"/>
            <ac:spMk id="2" creationId="{69F217C1-EA0A-6432-37A8-436AC5A38971}"/>
          </ac:spMkLst>
        </pc:spChg>
        <pc:spChg chg="del">
          <ac:chgData name="Alfred Smith" userId="3c60a3631c0db8ad" providerId="LiveId" clId="{6BDE0157-42BF-4CE3-89CD-F29C782EB0A3}" dt="2023-01-20T07:23:49.872" v="29" actId="478"/>
          <ac:spMkLst>
            <pc:docMk/>
            <pc:sldMk cId="1439367103" sldId="458"/>
            <ac:spMk id="6" creationId="{416C064E-628E-47C0-A712-DB178FE9901E}"/>
          </ac:spMkLst>
        </pc:spChg>
      </pc:sldChg>
      <pc:sldChg chg="modSp mod modTransition">
        <pc:chgData name="Alfred Smith" userId="3c60a3631c0db8ad" providerId="LiveId" clId="{6BDE0157-42BF-4CE3-89CD-F29C782EB0A3}" dt="2023-01-20T07:23:45.176" v="28"/>
        <pc:sldMkLst>
          <pc:docMk/>
          <pc:sldMk cId="1959647456" sldId="459"/>
        </pc:sldMkLst>
        <pc:spChg chg="mod">
          <ac:chgData name="Alfred Smith" userId="3c60a3631c0db8ad" providerId="LiveId" clId="{6BDE0157-42BF-4CE3-89CD-F29C782EB0A3}" dt="2023-01-20T07:23:37.837" v="27"/>
          <ac:spMkLst>
            <pc:docMk/>
            <pc:sldMk cId="1959647456" sldId="459"/>
            <ac:spMk id="2" creationId="{01260439-79DC-7072-AFA0-659A1129C6FF}"/>
          </ac:spMkLst>
        </pc:spChg>
      </pc:sldChg>
      <pc:sldChg chg="addSp delSp modSp mod modTransition modAnim">
        <pc:chgData name="Alfred Smith" userId="3c60a3631c0db8ad" providerId="LiveId" clId="{6BDE0157-42BF-4CE3-89CD-F29C782EB0A3}" dt="2023-01-20T07:24:34.828" v="51"/>
        <pc:sldMkLst>
          <pc:docMk/>
          <pc:sldMk cId="2213787582" sldId="460"/>
        </pc:sldMkLst>
        <pc:spChg chg="add mod">
          <ac:chgData name="Alfred Smith" userId="3c60a3631c0db8ad" providerId="LiveId" clId="{6BDE0157-42BF-4CE3-89CD-F29C782EB0A3}" dt="2023-01-20T07:24:34.828" v="51"/>
          <ac:spMkLst>
            <pc:docMk/>
            <pc:sldMk cId="2213787582" sldId="460"/>
            <ac:spMk id="2" creationId="{FF419C6F-1BF5-F9DF-003E-ECA12D4D4396}"/>
          </ac:spMkLst>
        </pc:spChg>
        <pc:spChg chg="del">
          <ac:chgData name="Alfred Smith" userId="3c60a3631c0db8ad" providerId="LiveId" clId="{6BDE0157-42BF-4CE3-89CD-F29C782EB0A3}" dt="2023-01-20T07:24:07.764" v="40" actId="478"/>
          <ac:spMkLst>
            <pc:docMk/>
            <pc:sldMk cId="2213787582" sldId="460"/>
            <ac:spMk id="6" creationId="{416C064E-628E-47C0-A712-DB178FE9901E}"/>
          </ac:spMkLst>
        </pc:spChg>
        <pc:picChg chg="del">
          <ac:chgData name="Alfred Smith" userId="3c60a3631c0db8ad" providerId="LiveId" clId="{6BDE0157-42BF-4CE3-89CD-F29C782EB0A3}" dt="2023-01-20T07:23:45.176" v="28"/>
          <ac:picMkLst>
            <pc:docMk/>
            <pc:sldMk cId="2213787582" sldId="460"/>
            <ac:picMk id="5" creationId="{26C026D8-72AB-D16C-55E6-D877967A9D71}"/>
          </ac:picMkLst>
        </pc:picChg>
      </pc:sldChg>
      <pc:sldChg chg="modSp mod modTransition">
        <pc:chgData name="Alfred Smith" userId="3c60a3631c0db8ad" providerId="LiveId" clId="{6BDE0157-42BF-4CE3-89CD-F29C782EB0A3}" dt="2023-01-20T07:23:45.176" v="28"/>
        <pc:sldMkLst>
          <pc:docMk/>
          <pc:sldMk cId="3964354449" sldId="461"/>
        </pc:sldMkLst>
        <pc:spChg chg="mod">
          <ac:chgData name="Alfred Smith" userId="3c60a3631c0db8ad" providerId="LiveId" clId="{6BDE0157-42BF-4CE3-89CD-F29C782EB0A3}" dt="2023-01-20T07:22:57.945" v="14"/>
          <ac:spMkLst>
            <pc:docMk/>
            <pc:sldMk cId="3964354449" sldId="461"/>
            <ac:spMk id="2" creationId="{AC3D2A20-61B9-14E3-9608-9E8EFC45C5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dirty="0">
                <a:latin typeface="TimesNewRomanPS-BoldMT"/>
              </a:rPr>
              <a:t>18 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83555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18-3</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3" name="Audio 12">
            <a:hlinkClick r:id="" action="ppaction://media"/>
            <a:extLst>
              <a:ext uri="{FF2B5EF4-FFF2-40B4-BE49-F238E27FC236}">
                <a16:creationId xmlns:a16="http://schemas.microsoft.com/office/drawing/2014/main" id="{EE683ADF-B300-8FAA-3F95-2674F056673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118"/>
    </mc:Choice>
    <mc:Fallback xmlns="">
      <p:transition spd="slow" advTm="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6DDF7A3-A38D-4F6B-B5F1-E0B314E52828}"/>
              </a:ext>
            </a:extLst>
          </p:cNvPr>
          <p:cNvPicPr>
            <a:picLocks noChangeAspect="1"/>
          </p:cNvPicPr>
          <p:nvPr/>
        </p:nvPicPr>
        <p:blipFill>
          <a:blip r:embed="rId2"/>
          <a:stretch>
            <a:fillRect/>
          </a:stretch>
        </p:blipFill>
        <p:spPr>
          <a:xfrm>
            <a:off x="-900545" y="0"/>
            <a:ext cx="13092545" cy="6858000"/>
          </a:xfrm>
          <a:prstGeom prst="rect">
            <a:avLst/>
          </a:prstGeom>
        </p:spPr>
      </p:pic>
      <p:sp>
        <p:nvSpPr>
          <p:cNvPr id="5" name="TextBox 2">
            <a:extLst>
              <a:ext uri="{FF2B5EF4-FFF2-40B4-BE49-F238E27FC236}">
                <a16:creationId xmlns:a16="http://schemas.microsoft.com/office/drawing/2014/main" id="{B9740532-2E38-F505-B0CA-4EADEB690D89}"/>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latin typeface="Inter" panose="020B0502030000000004" pitchFamily="34" charset="0"/>
              </a:rPr>
              <a:t>4</a:t>
            </a:r>
            <a:r>
              <a:rPr lang="en-US" sz="4000" b="0" i="0" dirty="0">
                <a:solidFill>
                  <a:srgbClr val="121212"/>
                </a:solidFill>
                <a:effectLst/>
                <a:latin typeface="Inter" panose="020B0502030000000004" pitchFamily="34" charset="0"/>
              </a:rPr>
              <a:t>So David’s men said to him, “This is the day about which the </a:t>
            </a:r>
            <a:r>
              <a:rPr lang="en-US" sz="4000" b="0" i="0" cap="small" dirty="0">
                <a:solidFill>
                  <a:srgbClr val="121212"/>
                </a:solidFill>
                <a:effectLst/>
                <a:latin typeface="Inter" panose="020B0502030000000004" pitchFamily="34" charset="0"/>
              </a:rPr>
              <a:t>Lord</a:t>
            </a:r>
            <a:r>
              <a:rPr lang="en-US" sz="4000" b="0" i="0" dirty="0">
                <a:solidFill>
                  <a:srgbClr val="121212"/>
                </a:solidFill>
                <a:effectLst/>
                <a:latin typeface="Inter" panose="020B0502030000000004" pitchFamily="34" charset="0"/>
              </a:rPr>
              <a:t> said to you, ‘Behold, I will deliver your enemy into your hand, that you may do with him as you wish.’”</a:t>
            </a:r>
          </a:p>
        </p:txBody>
      </p:sp>
      <p:sp>
        <p:nvSpPr>
          <p:cNvPr id="3" name="TextBox 2">
            <a:extLst>
              <a:ext uri="{FF2B5EF4-FFF2-40B4-BE49-F238E27FC236}">
                <a16:creationId xmlns:a16="http://schemas.microsoft.com/office/drawing/2014/main" id="{9112C8DA-6999-B3FD-7C83-93AC28F89032}"/>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4 तब दाऊद के जनों ने उससे कहा, “सुन, आज वही दिन है जिसके विषय यहोवा ने तुझ से कहा था, ‘मैं तेरे शत्रु को तेरे हाथ में सौंप दूँगा, कि तू उससे मनमाना बर्ताव कर ले।’”</a:t>
            </a:r>
            <a:endParaRPr lang="en-IN" sz="4000" dirty="0"/>
          </a:p>
        </p:txBody>
      </p:sp>
      <p:pic>
        <p:nvPicPr>
          <p:cNvPr id="13" name="Audio 12">
            <a:hlinkClick r:id="" action="ppaction://media"/>
            <a:extLst>
              <a:ext uri="{FF2B5EF4-FFF2-40B4-BE49-F238E27FC236}">
                <a16:creationId xmlns:a16="http://schemas.microsoft.com/office/drawing/2014/main" id="{64F21BAD-6EAF-F893-26D7-84DA52A283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6213"/>
    </mc:Choice>
    <mc:Fallback xmlns="">
      <p:transition spd="slow" advTm="16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C12C217-7B05-40DC-97E8-700070610ACC}"/>
              </a:ext>
            </a:extLst>
          </p:cNvPr>
          <p:cNvPicPr>
            <a:picLocks noChangeAspect="1"/>
          </p:cNvPicPr>
          <p:nvPr/>
        </p:nvPicPr>
        <p:blipFill>
          <a:blip r:embed="rId2"/>
          <a:stretch>
            <a:fillRect/>
          </a:stretch>
        </p:blipFill>
        <p:spPr>
          <a:xfrm>
            <a:off x="-4330" y="0"/>
            <a:ext cx="12196330" cy="6858000"/>
          </a:xfrm>
          <a:prstGeom prst="rect">
            <a:avLst/>
          </a:prstGeom>
        </p:spPr>
      </p:pic>
      <p:sp>
        <p:nvSpPr>
          <p:cNvPr id="5" name="TextBox 2">
            <a:extLst>
              <a:ext uri="{FF2B5EF4-FFF2-40B4-BE49-F238E27FC236}">
                <a16:creationId xmlns:a16="http://schemas.microsoft.com/office/drawing/2014/main" id="{229FD65A-6256-D6C2-BBD7-0184C9B7F09E}"/>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121212"/>
                </a:solidFill>
                <a:effectLst/>
                <a:latin typeface="Inter" panose="020B0502030000000004" pitchFamily="34" charset="0"/>
              </a:rPr>
              <a:t>…Then David crept up secretly and cut off a corner of Saul’s robe.</a:t>
            </a:r>
          </a:p>
        </p:txBody>
      </p:sp>
      <p:sp>
        <p:nvSpPr>
          <p:cNvPr id="3" name="TextBox 2">
            <a:extLst>
              <a:ext uri="{FF2B5EF4-FFF2-40B4-BE49-F238E27FC236}">
                <a16:creationId xmlns:a16="http://schemas.microsoft.com/office/drawing/2014/main" id="{D220F3D7-9553-F244-F913-A006A1F77472}"/>
              </a:ext>
            </a:extLst>
          </p:cNvPr>
          <p:cNvSpPr txBox="1"/>
          <p:nvPr/>
        </p:nvSpPr>
        <p:spPr>
          <a:xfrm>
            <a:off x="6096000" y="166256"/>
            <a:ext cx="6096000" cy="6558101"/>
          </a:xfrm>
          <a:prstGeom prst="rect">
            <a:avLst/>
          </a:prstGeom>
          <a:noFill/>
        </p:spPr>
        <p:txBody>
          <a:bodyPr wrap="square" rtlCol="0">
            <a:noAutofit/>
          </a:bodyPr>
          <a:lstStyle/>
          <a:p>
            <a:r>
              <a:rPr lang="en-US" sz="3600" b="0" i="0" dirty="0">
                <a:solidFill>
                  <a:srgbClr val="121212"/>
                </a:solidFill>
                <a:effectLst/>
                <a:latin typeface="Open Sans" panose="020B0606030504020204" pitchFamily="34" charset="0"/>
              </a:rPr>
              <a:t>…</a:t>
            </a:r>
            <a:r>
              <a:rPr lang="hi-IN" sz="3600" b="0" i="0" dirty="0">
                <a:solidFill>
                  <a:srgbClr val="121212"/>
                </a:solidFill>
                <a:effectLst/>
                <a:latin typeface="Open Sans" panose="020B0606030504020204" pitchFamily="34" charset="0"/>
              </a:rPr>
              <a:t>तब दाऊद ने उठकर शाऊल के बागे की छोर को छिपकर काट लिया।</a:t>
            </a:r>
            <a:endParaRPr lang="en-IN" sz="3600" dirty="0"/>
          </a:p>
        </p:txBody>
      </p:sp>
      <p:pic>
        <p:nvPicPr>
          <p:cNvPr id="6" name="Audio 5">
            <a:hlinkClick r:id="" action="ppaction://media"/>
            <a:extLst>
              <a:ext uri="{FF2B5EF4-FFF2-40B4-BE49-F238E27FC236}">
                <a16:creationId xmlns:a16="http://schemas.microsoft.com/office/drawing/2014/main" id="{3C7FF390-DC3E-2E95-8D33-D5C43843DC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13787582"/>
      </p:ext>
    </p:extLst>
  </p:cSld>
  <p:clrMapOvr>
    <a:masterClrMapping/>
  </p:clrMapOvr>
  <mc:AlternateContent xmlns:mc="http://schemas.openxmlformats.org/markup-compatibility/2006" xmlns:p14="http://schemas.microsoft.com/office/powerpoint/2010/main">
    <mc:Choice Requires="p14">
      <p:transition spd="slow" p14:dur="2000" advTm="8121"/>
    </mc:Choice>
    <mc:Fallback xmlns="">
      <p:transition spd="slow" advTm="8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7F5DD2C-90A1-438B-BEF6-32F100930359}"/>
              </a:ext>
            </a:extLst>
          </p:cNvPr>
          <p:cNvPicPr>
            <a:picLocks noChangeAspect="1"/>
          </p:cNvPicPr>
          <p:nvPr/>
        </p:nvPicPr>
        <p:blipFill>
          <a:blip r:embed="rId2"/>
          <a:stretch>
            <a:fillRect/>
          </a:stretch>
        </p:blipFill>
        <p:spPr>
          <a:xfrm>
            <a:off x="0" y="-545839"/>
            <a:ext cx="12202623" cy="7403839"/>
          </a:xfrm>
          <a:prstGeom prst="rect">
            <a:avLst/>
          </a:prstGeom>
        </p:spPr>
      </p:pic>
      <p:sp>
        <p:nvSpPr>
          <p:cNvPr id="5" name="TextBox 2">
            <a:extLst>
              <a:ext uri="{FF2B5EF4-FFF2-40B4-BE49-F238E27FC236}">
                <a16:creationId xmlns:a16="http://schemas.microsoft.com/office/drawing/2014/main" id="{C9DC387E-8106-BABA-06CC-9A73D59EDF7A}"/>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Afterward, David’s conscience was stricken because he had cut off the corner of Saul’s robe. </a:t>
            </a:r>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So he said to his men,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forbid that I should do such a thing to my master,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’s anointed. May I never lift my hand against him, since he is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’s anointed.”</a:t>
            </a:r>
            <a:endParaRPr lang="en-ZA" sz="4800" dirty="0"/>
          </a:p>
        </p:txBody>
      </p:sp>
      <p:sp>
        <p:nvSpPr>
          <p:cNvPr id="3" name="TextBox 2">
            <a:extLst>
              <a:ext uri="{FF2B5EF4-FFF2-40B4-BE49-F238E27FC236}">
                <a16:creationId xmlns:a16="http://schemas.microsoft.com/office/drawing/2014/main" id="{9082C782-343D-D72F-46B6-CD76AAE72BE2}"/>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इसके बाद दाऊद शाऊल के बागे की छोर काटने से पछताया। 6 वह अपने जनों से कहने लगा, “यहोवा न करे कि मैं अपने प्रभु से जो यहोवा का अभिषिक्त है ऐसा काम करूँ, कि उस पर हाथ उठाऊँ, क्योंकि वह यहोवा का अभिषिक्त है।”</a:t>
            </a:r>
            <a:endParaRPr lang="en-IN" sz="4000" dirty="0"/>
          </a:p>
        </p:txBody>
      </p:sp>
      <p:pic>
        <p:nvPicPr>
          <p:cNvPr id="31" name="Audio 30">
            <a:hlinkClick r:id="" action="ppaction://media"/>
            <a:extLst>
              <a:ext uri="{FF2B5EF4-FFF2-40B4-BE49-F238E27FC236}">
                <a16:creationId xmlns:a16="http://schemas.microsoft.com/office/drawing/2014/main" id="{7DC3F47B-6FF8-6425-77EB-47C0D80C8D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8160"/>
    </mc:Choice>
    <mc:Fallback xmlns="">
      <p:transition spd="slow" advTm="1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F152B84-3796-4229-9496-BE4AC0017611}"/>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DF02AF6-858A-A0D3-B7D3-39A9FA720FB0}"/>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24:5,6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643544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7</a:t>
            </a:r>
            <a:r>
              <a:rPr lang="en-US" sz="4400" b="0" i="0">
                <a:solidFill>
                  <a:srgbClr val="121212"/>
                </a:solidFill>
                <a:effectLst/>
                <a:latin typeface="Inter" panose="020B0502030000000004" pitchFamily="34" charset="0"/>
              </a:rPr>
              <a:t>With these words David restrained his men, and he did not let them rise up against Saul. Then Saul left the cave and went on his way.</a:t>
            </a:r>
            <a:endParaRPr lang="en-ZA" dirty="0"/>
          </a:p>
        </p:txBody>
      </p:sp>
      <p:sp>
        <p:nvSpPr>
          <p:cNvPr id="2" name="TextBox 1">
            <a:extLst>
              <a:ext uri="{FF2B5EF4-FFF2-40B4-BE49-F238E27FC236}">
                <a16:creationId xmlns:a16="http://schemas.microsoft.com/office/drawing/2014/main" id="{0D59BFE2-CD1B-4056-2843-B4F559FD7B06}"/>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7 ऐसी बातें कहकर दाऊद ने अपने जनों को समझाया और उन्हें शाऊल पर आक्रमण करने को उठने न दिया। फिर शाऊल उठकर गुफा से निकला और अपना मार्ग लिया।</a:t>
            </a:r>
            <a:endParaRPr lang="en-IN" sz="4000" dirty="0"/>
          </a:p>
        </p:txBody>
      </p:sp>
      <p:pic>
        <p:nvPicPr>
          <p:cNvPr id="19" name="Audio 18">
            <a:hlinkClick r:id="" action="ppaction://media"/>
            <a:extLst>
              <a:ext uri="{FF2B5EF4-FFF2-40B4-BE49-F238E27FC236}">
                <a16:creationId xmlns:a16="http://schemas.microsoft.com/office/drawing/2014/main" id="{A06C507B-5C21-D41F-88FF-076FB9C9E2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1735"/>
    </mc:Choice>
    <mc:Fallback xmlns="">
      <p:transition spd="slow" advTm="11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91AF75-BC63-4F58-9D06-7BE05AA98A77}"/>
              </a:ext>
            </a:extLst>
          </p:cNvPr>
          <p:cNvPicPr>
            <a:picLocks noChangeAspect="1"/>
          </p:cNvPicPr>
          <p:nvPr/>
        </p:nvPicPr>
        <p:blipFill>
          <a:blip r:embed="rId2"/>
          <a:stretch>
            <a:fillRect/>
          </a:stretch>
        </p:blipFill>
        <p:spPr>
          <a:xfrm>
            <a:off x="0" y="-703384"/>
            <a:ext cx="12191999" cy="7561384"/>
          </a:xfrm>
          <a:prstGeom prst="rect">
            <a:avLst/>
          </a:prstGeom>
        </p:spPr>
      </p:pic>
      <p:sp>
        <p:nvSpPr>
          <p:cNvPr id="5" name="TextBox 2">
            <a:extLst>
              <a:ext uri="{FF2B5EF4-FFF2-40B4-BE49-F238E27FC236}">
                <a16:creationId xmlns:a16="http://schemas.microsoft.com/office/drawing/2014/main" id="{F66C36DA-1393-6EC4-E864-756A5B41C035}"/>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After that, David got up, went out of the cave, and called out to Saul, “My lord the king!”</a:t>
            </a:r>
          </a:p>
          <a:p>
            <a:pPr algn="l"/>
            <a:r>
              <a:rPr lang="en-US" sz="4000" b="0" i="0">
                <a:solidFill>
                  <a:srgbClr val="121212"/>
                </a:solidFill>
                <a:effectLst/>
                <a:latin typeface="Inter" panose="020B0502030000000004" pitchFamily="34" charset="0"/>
              </a:rPr>
              <a:t>When Saul looked behind him, David bowed facedown in reverence</a:t>
            </a:r>
          </a:p>
        </p:txBody>
      </p:sp>
      <p:sp>
        <p:nvSpPr>
          <p:cNvPr id="3" name="TextBox 2">
            <a:extLst>
              <a:ext uri="{FF2B5EF4-FFF2-40B4-BE49-F238E27FC236}">
                <a16:creationId xmlns:a16="http://schemas.microsoft.com/office/drawing/2014/main" id="{D8FC2628-CE46-7966-FC98-BFFCAAF1F8C1}"/>
              </a:ext>
            </a:extLst>
          </p:cNvPr>
          <p:cNvSpPr txBox="1"/>
          <p:nvPr/>
        </p:nvSpPr>
        <p:spPr>
          <a:xfrm>
            <a:off x="6096000" y="166256"/>
            <a:ext cx="6096000" cy="6558101"/>
          </a:xfrm>
          <a:prstGeom prst="rect">
            <a:avLst/>
          </a:prstGeom>
          <a:noFill/>
        </p:spPr>
        <p:txBody>
          <a:bodyPr wrap="square" rtlCol="0">
            <a:noAutofit/>
          </a:bodyPr>
          <a:lstStyle/>
          <a:p>
            <a:r>
              <a:rPr lang="hi-IN" sz="3600" b="0" i="0">
                <a:solidFill>
                  <a:srgbClr val="777A7B"/>
                </a:solidFill>
                <a:effectLst/>
                <a:latin typeface="Open Sans" panose="020B0606030504020204" pitchFamily="34" charset="0"/>
              </a:rPr>
              <a:t>8</a:t>
            </a:r>
            <a:r>
              <a:rPr lang="hi-IN" sz="3600" b="0" i="0">
                <a:solidFill>
                  <a:srgbClr val="121212"/>
                </a:solidFill>
                <a:effectLst/>
                <a:latin typeface="Open Sans" panose="020B0606030504020204" pitchFamily="34" charset="0"/>
              </a:rPr>
              <a:t>तब दावीद भी गुफा से बाहर आ गए. वहां से उन्होंने शाऊल को पुकारा, “महाराज, मेरे स्वामी!” दावीद का स्वर सुनकर शाऊल ने मुड़कर पीछे देखा. दावीद ने घुटने टेककर भूमि तक सिर झुकाकर उनका अभिवंदन किया,</a:t>
            </a:r>
            <a:endParaRPr lang="en-IN" sz="3600" dirty="0"/>
          </a:p>
        </p:txBody>
      </p:sp>
      <p:pic>
        <p:nvPicPr>
          <p:cNvPr id="14" name="Audio 13">
            <a:hlinkClick r:id="" action="ppaction://media"/>
            <a:extLst>
              <a:ext uri="{FF2B5EF4-FFF2-40B4-BE49-F238E27FC236}">
                <a16:creationId xmlns:a16="http://schemas.microsoft.com/office/drawing/2014/main" id="{72131DA1-4CAA-757E-62CD-79792199C4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8112"/>
    </mc:Choice>
    <mc:Fallback xmlns="">
      <p:transition spd="slow" advTm="1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7AE1AC8-B3EA-42F2-983D-076AD60DA77A}"/>
              </a:ext>
            </a:extLst>
          </p:cNvPr>
          <p:cNvPicPr>
            <a:picLocks noChangeAspect="1"/>
          </p:cNvPicPr>
          <p:nvPr/>
        </p:nvPicPr>
        <p:blipFill>
          <a:blip r:embed="rId2"/>
          <a:stretch>
            <a:fillRect/>
          </a:stretch>
        </p:blipFill>
        <p:spPr>
          <a:xfrm>
            <a:off x="-1361872" y="-856034"/>
            <a:ext cx="13774420" cy="8680754"/>
          </a:xfrm>
          <a:prstGeom prst="rect">
            <a:avLst/>
          </a:prstGeom>
        </p:spPr>
      </p:pic>
      <p:sp>
        <p:nvSpPr>
          <p:cNvPr id="2" name="TextBox 1">
            <a:extLst>
              <a:ext uri="{FF2B5EF4-FFF2-40B4-BE49-F238E27FC236}">
                <a16:creationId xmlns:a16="http://schemas.microsoft.com/office/drawing/2014/main" id="{0EA0A0EA-EDC6-D76D-1C84-286D2832BE20}"/>
              </a:ext>
            </a:extLst>
          </p:cNvPr>
          <p:cNvSpPr txBox="1"/>
          <p:nvPr/>
        </p:nvSpPr>
        <p:spPr>
          <a:xfrm>
            <a:off x="4805083" y="197589"/>
            <a:ext cx="7359166" cy="1738787"/>
          </a:xfrm>
          <a:prstGeom prst="rect">
            <a:avLst/>
          </a:prstGeom>
          <a:noFill/>
        </p:spPr>
        <p:txBody>
          <a:bodyPr wrap="square" rtlCol="0">
            <a:noAutofit/>
          </a:bodyPr>
          <a:lstStyle/>
          <a:p>
            <a:r>
              <a:rPr lang="hi-IN" sz="5400" b="0" i="0" u="none" strike="noStrike" baseline="0" dirty="0">
                <a:solidFill>
                  <a:schemeClr val="bg1"/>
                </a:solidFill>
                <a:latin typeface="TimesNewRomanPSMT"/>
              </a:rPr>
              <a:t>दाऊद ने शाऊल की जान बख्श दी -1 शमूएल 24</a:t>
            </a:r>
          </a:p>
        </p:txBody>
      </p:sp>
      <p:sp>
        <p:nvSpPr>
          <p:cNvPr id="5" name="TextBox 4">
            <a:extLst>
              <a:ext uri="{FF2B5EF4-FFF2-40B4-BE49-F238E27FC236}">
                <a16:creationId xmlns:a16="http://schemas.microsoft.com/office/drawing/2014/main" id="{CE20473C-B7F8-7477-716F-66B266C8549A}"/>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AC04FE0-4B3F-4627-AC3A-70A408AB5B35}"/>
              </a:ext>
            </a:extLst>
          </p:cNvPr>
          <p:cNvPicPr>
            <a:picLocks noChangeAspect="1"/>
          </p:cNvPicPr>
          <p:nvPr/>
        </p:nvPicPr>
        <p:blipFill>
          <a:blip r:embed="rId2"/>
          <a:stretch>
            <a:fillRect/>
          </a:stretch>
        </p:blipFill>
        <p:spPr>
          <a:xfrm>
            <a:off x="-488303" y="0"/>
            <a:ext cx="12680302" cy="6858000"/>
          </a:xfrm>
          <a:prstGeom prst="rect">
            <a:avLst/>
          </a:prstGeom>
        </p:spPr>
      </p:pic>
      <p:sp>
        <p:nvSpPr>
          <p:cNvPr id="5" name="TextBox 2">
            <a:extLst>
              <a:ext uri="{FF2B5EF4-FFF2-40B4-BE49-F238E27FC236}">
                <a16:creationId xmlns:a16="http://schemas.microsoft.com/office/drawing/2014/main" id="{6DB2DD04-6AA9-A20B-8CDC-2EB737D75647}"/>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9</a:t>
            </a:r>
            <a:r>
              <a:rPr lang="en-US" sz="4800" b="0" i="0">
                <a:solidFill>
                  <a:srgbClr val="121212"/>
                </a:solidFill>
                <a:effectLst/>
                <a:latin typeface="Inter" panose="020B0502030000000004" pitchFamily="34" charset="0"/>
              </a:rPr>
              <a:t>and said to Saul, “Why do you listen to the words of men who say, ‘Look, David intends to harm you’?</a:t>
            </a:r>
            <a:endParaRPr lang="en-ZA" sz="1600" dirty="0"/>
          </a:p>
        </p:txBody>
      </p:sp>
      <p:sp>
        <p:nvSpPr>
          <p:cNvPr id="3" name="TextBox 2">
            <a:extLst>
              <a:ext uri="{FF2B5EF4-FFF2-40B4-BE49-F238E27FC236}">
                <a16:creationId xmlns:a16="http://schemas.microsoft.com/office/drawing/2014/main" id="{A2AA7158-A65C-2919-81B5-D96B036DAC0E}"/>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9 और दाऊद ने शाऊल से कहा, “जो मनुष्य कहते हैं, कि दाऊद तेरी हानि चाहता है उनकी तू क्यों सुनता है</a:t>
            </a:r>
            <a:r>
              <a:rPr lang="en-US" sz="4000" b="0" i="0" dirty="0">
                <a:solidFill>
                  <a:srgbClr val="121212"/>
                </a:solidFill>
                <a:effectLst/>
                <a:latin typeface="Open Sans" panose="020B0606030504020204" pitchFamily="34" charset="0"/>
              </a:rPr>
              <a:t>a?</a:t>
            </a:r>
            <a:endParaRPr lang="en-IN" sz="4000" dirty="0"/>
          </a:p>
        </p:txBody>
      </p:sp>
      <p:pic>
        <p:nvPicPr>
          <p:cNvPr id="20" name="Audio 19">
            <a:hlinkClick r:id="" action="ppaction://media"/>
            <a:extLst>
              <a:ext uri="{FF2B5EF4-FFF2-40B4-BE49-F238E27FC236}">
                <a16:creationId xmlns:a16="http://schemas.microsoft.com/office/drawing/2014/main" id="{CD0A6428-5D2D-98F1-DEB3-5C89BC14DC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1040"/>
    </mc:Choice>
    <mc:Fallback xmlns="">
      <p:transition spd="slow" advTm="11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CBF3E17-A601-4F54-838E-462C63437887}"/>
              </a:ext>
            </a:extLst>
          </p:cNvPr>
          <p:cNvPicPr>
            <a:picLocks noChangeAspect="1"/>
          </p:cNvPicPr>
          <p:nvPr/>
        </p:nvPicPr>
        <p:blipFill>
          <a:blip r:embed="rId2"/>
          <a:stretch>
            <a:fillRect/>
          </a:stretch>
        </p:blipFill>
        <p:spPr>
          <a:xfrm>
            <a:off x="-751268" y="0"/>
            <a:ext cx="12943268" cy="6858000"/>
          </a:xfrm>
          <a:prstGeom prst="rect">
            <a:avLst/>
          </a:prstGeom>
        </p:spPr>
      </p:pic>
      <p:sp>
        <p:nvSpPr>
          <p:cNvPr id="5" name="TextBox 2">
            <a:extLst>
              <a:ext uri="{FF2B5EF4-FFF2-40B4-BE49-F238E27FC236}">
                <a16:creationId xmlns:a16="http://schemas.microsoft.com/office/drawing/2014/main" id="{805FDA4C-6884-FFCC-5A2A-A4CD2FE8766C}"/>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10</a:t>
            </a:r>
            <a:r>
              <a:rPr lang="en-US" sz="3800" b="0" i="0">
                <a:solidFill>
                  <a:srgbClr val="121212"/>
                </a:solidFill>
                <a:effectLst/>
                <a:latin typeface="Inter" panose="020B0502030000000004" pitchFamily="34" charset="0"/>
              </a:rPr>
              <a:t>Behold, this day you have seen with your own eyes that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 delivered you into my hand in the cave. I was told to kill you, but I spared you and said, ‘I will not lift my hand against my lord, since he is the </a:t>
            </a:r>
            <a:r>
              <a:rPr lang="en-US" sz="3800" b="0" i="0" cap="small">
                <a:solidFill>
                  <a:srgbClr val="121212"/>
                </a:solidFill>
                <a:effectLst/>
                <a:latin typeface="Inter" panose="020B0502030000000004" pitchFamily="34" charset="0"/>
              </a:rPr>
              <a:t>Lord</a:t>
            </a:r>
            <a:r>
              <a:rPr lang="en-US" sz="3800" b="0" i="0">
                <a:solidFill>
                  <a:srgbClr val="121212"/>
                </a:solidFill>
                <a:effectLst/>
                <a:latin typeface="Inter" panose="020B0502030000000004" pitchFamily="34" charset="0"/>
              </a:rPr>
              <a:t>’s anointed.’</a:t>
            </a:r>
            <a:endParaRPr lang="en-ZA" sz="3800" dirty="0"/>
          </a:p>
        </p:txBody>
      </p:sp>
      <p:sp>
        <p:nvSpPr>
          <p:cNvPr id="3" name="TextBox 2">
            <a:extLst>
              <a:ext uri="{FF2B5EF4-FFF2-40B4-BE49-F238E27FC236}">
                <a16:creationId xmlns:a16="http://schemas.microsoft.com/office/drawing/2014/main" id="{881A93B8-9A5E-A758-1D37-60FED65714C0}"/>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10 देख, आज तूने अपनी आँखों से देखा है कि यहोवा ने आज गुफा में तुझे मेरे हाथ सौंप दिया था; और किसी किसी ने तो मुझसे तुझे मारने को कहा था, परन्तु मुझे तुझ पर तरस आया; और मैंने कहा, ‘मैं अपने प्रभु पर हाथ न उठाऊँगा; क्योंकि वह यहोवा का अभिषिक्त है।’</a:t>
            </a:r>
            <a:endParaRPr lang="en-IN" sz="3600" dirty="0"/>
          </a:p>
        </p:txBody>
      </p:sp>
      <p:pic>
        <p:nvPicPr>
          <p:cNvPr id="29" name="Audio 28">
            <a:hlinkClick r:id="" action="ppaction://media"/>
            <a:extLst>
              <a:ext uri="{FF2B5EF4-FFF2-40B4-BE49-F238E27FC236}">
                <a16:creationId xmlns:a16="http://schemas.microsoft.com/office/drawing/2014/main" id="{F06C3561-5FBF-28A7-3F8D-75EA97D221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9784"/>
    </mc:Choice>
    <mc:Fallback xmlns="">
      <p:transition spd="slow" advTm="19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79E491-106D-4AF0-9120-87BF66112DB3}"/>
              </a:ext>
            </a:extLst>
          </p:cNvPr>
          <p:cNvPicPr>
            <a:picLocks noChangeAspect="1"/>
          </p:cNvPicPr>
          <p:nvPr/>
        </p:nvPicPr>
        <p:blipFill>
          <a:blip r:embed="rId2"/>
          <a:stretch>
            <a:fillRect/>
          </a:stretch>
        </p:blipFill>
        <p:spPr>
          <a:xfrm>
            <a:off x="-502024" y="0"/>
            <a:ext cx="12694024" cy="6858000"/>
          </a:xfrm>
          <a:prstGeom prst="rect">
            <a:avLst/>
          </a:prstGeom>
        </p:spPr>
      </p:pic>
      <p:sp>
        <p:nvSpPr>
          <p:cNvPr id="7" name="TextBox 2">
            <a:extLst>
              <a:ext uri="{FF2B5EF4-FFF2-40B4-BE49-F238E27FC236}">
                <a16:creationId xmlns:a16="http://schemas.microsoft.com/office/drawing/2014/main" id="{39F3E401-EDB7-000F-6133-584D20DDB385}"/>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See, my father, look at the corner of your robe in my hand. For I cut it off, but I did not kill you. See and know that there is no evil or rebellion in my hands. I have not sinned against you, even though you are hunting me down to take my life.</a:t>
            </a:r>
            <a:endParaRPr lang="en-ZA" dirty="0"/>
          </a:p>
        </p:txBody>
      </p:sp>
      <p:sp>
        <p:nvSpPr>
          <p:cNvPr id="3" name="TextBox 2">
            <a:extLst>
              <a:ext uri="{FF2B5EF4-FFF2-40B4-BE49-F238E27FC236}">
                <a16:creationId xmlns:a16="http://schemas.microsoft.com/office/drawing/2014/main" id="{723D9A83-EE0A-4218-0672-76BFEB26A9CE}"/>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11 फिर, हे मेरे पिता</a:t>
            </a:r>
            <a:r>
              <a:rPr lang="en-US" sz="3600" b="0" i="0" dirty="0">
                <a:solidFill>
                  <a:srgbClr val="121212"/>
                </a:solidFill>
                <a:effectLst/>
                <a:latin typeface="Open Sans" panose="020B0606030504020204" pitchFamily="34" charset="0"/>
              </a:rPr>
              <a:t>b, </a:t>
            </a:r>
            <a:r>
              <a:rPr lang="hi-IN" sz="3600" b="0" i="0" dirty="0">
                <a:solidFill>
                  <a:srgbClr val="121212"/>
                </a:solidFill>
                <a:effectLst/>
                <a:latin typeface="Open Sans" panose="020B0606030504020204" pitchFamily="34" charset="0"/>
              </a:rPr>
              <a:t>देख, अपने बागे की छोर मेरे हाथ में देख; मैंने तेरे बागे की छोर तो काट ली, परन्तु तुझे घात न किया; इससे निश्चय करके जान ले, कि मेरे मन में कोई बुराई या अपराध का सोच नहीं है। मैंने तेरे विरुद्ध कोई अपराध नहीं किया, परन्तु तू मेरे प्राण लेने को मानो उसका अहेर करता रहता है।</a:t>
            </a:r>
            <a:endParaRPr lang="en-IN" sz="3600" dirty="0"/>
          </a:p>
        </p:txBody>
      </p:sp>
      <p:pic>
        <p:nvPicPr>
          <p:cNvPr id="27" name="Audio 26">
            <a:hlinkClick r:id="" action="ppaction://media"/>
            <a:extLst>
              <a:ext uri="{FF2B5EF4-FFF2-40B4-BE49-F238E27FC236}">
                <a16:creationId xmlns:a16="http://schemas.microsoft.com/office/drawing/2014/main" id="{B3757F33-31A6-996D-6D56-9040529017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28487"/>
    </mc:Choice>
    <mc:Fallback xmlns="">
      <p:transition spd="slow" advTm="28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E52C830-5CCC-4EEB-85ED-8E39B8C388D7}"/>
              </a:ext>
            </a:extLst>
          </p:cNvPr>
          <p:cNvPicPr>
            <a:picLocks noChangeAspect="1"/>
          </p:cNvPicPr>
          <p:nvPr/>
        </p:nvPicPr>
        <p:blipFill>
          <a:blip r:embed="rId2"/>
          <a:stretch>
            <a:fillRect/>
          </a:stretch>
        </p:blipFill>
        <p:spPr>
          <a:xfrm>
            <a:off x="0" y="-246691"/>
            <a:ext cx="12192000" cy="7104691"/>
          </a:xfrm>
          <a:prstGeom prst="rect">
            <a:avLst/>
          </a:prstGeom>
        </p:spPr>
      </p:pic>
      <p:sp>
        <p:nvSpPr>
          <p:cNvPr id="5" name="TextBox 2">
            <a:extLst>
              <a:ext uri="{FF2B5EF4-FFF2-40B4-BE49-F238E27FC236}">
                <a16:creationId xmlns:a16="http://schemas.microsoft.com/office/drawing/2014/main" id="{A234479C-44F5-6896-BD56-4557BEB7CB96}"/>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May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judge between you and me, and may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take vengeance on you, but my hand will never be against you.</a:t>
            </a:r>
            <a:endParaRPr lang="en-ZA" sz="1600" dirty="0"/>
          </a:p>
        </p:txBody>
      </p:sp>
      <p:sp>
        <p:nvSpPr>
          <p:cNvPr id="3" name="TextBox 2">
            <a:extLst>
              <a:ext uri="{FF2B5EF4-FFF2-40B4-BE49-F238E27FC236}">
                <a16:creationId xmlns:a16="http://schemas.microsoft.com/office/drawing/2014/main" id="{DB8BF112-3667-5075-44E2-A528A8A808E0}"/>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12 यहोवा मेरा और तेरा न्याय करे, और यहोवा तुझ से मेरा बदला ले; परन्तु मेरा हाथ तुझ पर न उठेगा।</a:t>
            </a:r>
            <a:endParaRPr lang="en-IN" sz="4000" dirty="0"/>
          </a:p>
        </p:txBody>
      </p:sp>
      <p:pic>
        <p:nvPicPr>
          <p:cNvPr id="21" name="Audio 20">
            <a:hlinkClick r:id="" action="ppaction://media"/>
            <a:extLst>
              <a:ext uri="{FF2B5EF4-FFF2-40B4-BE49-F238E27FC236}">
                <a16:creationId xmlns:a16="http://schemas.microsoft.com/office/drawing/2014/main" id="{3C382759-85A4-C391-5506-5D28D548B8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3471"/>
    </mc:Choice>
    <mc:Fallback xmlns="">
      <p:transition spd="slow" advTm="1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A84C59F-E1AD-41AA-AEDB-21320E85EE1B}"/>
              </a:ext>
            </a:extLst>
          </p:cNvPr>
          <p:cNvPicPr>
            <a:picLocks noChangeAspect="1"/>
          </p:cNvPicPr>
          <p:nvPr/>
        </p:nvPicPr>
        <p:blipFill>
          <a:blip r:embed="rId2"/>
          <a:stretch>
            <a:fillRect/>
          </a:stretch>
        </p:blipFill>
        <p:spPr>
          <a:xfrm>
            <a:off x="0" y="0"/>
            <a:ext cx="12191999" cy="6928624"/>
          </a:xfrm>
          <a:prstGeom prst="rect">
            <a:avLst/>
          </a:prstGeom>
        </p:spPr>
      </p:pic>
      <p:sp>
        <p:nvSpPr>
          <p:cNvPr id="5" name="TextBox 2">
            <a:extLst>
              <a:ext uri="{FF2B5EF4-FFF2-40B4-BE49-F238E27FC236}">
                <a16:creationId xmlns:a16="http://schemas.microsoft.com/office/drawing/2014/main" id="{53BAB14D-1E0A-0D83-E931-0CC1F201CB5E}"/>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a:solidFill>
                  <a:srgbClr val="777A7B"/>
                </a:solidFill>
                <a:effectLst/>
                <a:latin typeface="Inter" panose="020B0502030000000004" pitchFamily="34" charset="0"/>
              </a:rPr>
              <a:t>13</a:t>
            </a:r>
            <a:r>
              <a:rPr lang="en-US" sz="4800" b="0" i="0">
                <a:solidFill>
                  <a:srgbClr val="121212"/>
                </a:solidFill>
                <a:effectLst/>
                <a:latin typeface="Inter" panose="020B0502030000000004" pitchFamily="34" charset="0"/>
              </a:rPr>
              <a:t>As the old proverb says, ‘Wickedness proceeds from the wicked.’ But my hand will never be against you.</a:t>
            </a:r>
            <a:endParaRPr lang="en-ZA" sz="1600" dirty="0"/>
          </a:p>
        </p:txBody>
      </p:sp>
      <p:sp>
        <p:nvSpPr>
          <p:cNvPr id="3" name="TextBox 2">
            <a:extLst>
              <a:ext uri="{FF2B5EF4-FFF2-40B4-BE49-F238E27FC236}">
                <a16:creationId xmlns:a16="http://schemas.microsoft.com/office/drawing/2014/main" id="{F9C2EA15-2943-E0B6-D2FE-E03B6B9B3DD4}"/>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13 प्राचीनों के नीतिवचन के अनुसार ‘दुष्टता दुष्टों से होती है;’ परन्तु मेरा हाथ तुझ पर न उठेगा।</a:t>
            </a:r>
            <a:endParaRPr lang="en-IN" sz="4000" dirty="0"/>
          </a:p>
        </p:txBody>
      </p:sp>
      <p:pic>
        <p:nvPicPr>
          <p:cNvPr id="15" name="Audio 14">
            <a:hlinkClick r:id="" action="ppaction://media"/>
            <a:extLst>
              <a:ext uri="{FF2B5EF4-FFF2-40B4-BE49-F238E27FC236}">
                <a16:creationId xmlns:a16="http://schemas.microsoft.com/office/drawing/2014/main" id="{DDB4D961-E58F-6A18-3502-85CA3C1BEE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8158"/>
    </mc:Choice>
    <mc:Fallback xmlns="">
      <p:transition spd="slow" advTm="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David spares Saul’s life -1 Samuel 24</a:t>
            </a:r>
          </a:p>
        </p:txBody>
      </p:sp>
      <p:sp>
        <p:nvSpPr>
          <p:cNvPr id="3" name="TextBox 2">
            <a:extLst>
              <a:ext uri="{FF2B5EF4-FFF2-40B4-BE49-F238E27FC236}">
                <a16:creationId xmlns:a16="http://schemas.microsoft.com/office/drawing/2014/main" id="{C9408E88-9A9C-5B65-F8DD-5A3CCC3ADE1D}"/>
              </a:ext>
            </a:extLst>
          </p:cNvPr>
          <p:cNvSpPr txBox="1"/>
          <p:nvPr/>
        </p:nvSpPr>
        <p:spPr>
          <a:xfrm>
            <a:off x="6096000" y="166256"/>
            <a:ext cx="6096000" cy="6558101"/>
          </a:xfrm>
          <a:prstGeom prst="rect">
            <a:avLst/>
          </a:prstGeom>
          <a:noFill/>
        </p:spPr>
        <p:txBody>
          <a:bodyPr wrap="square" rtlCol="0">
            <a:noAutofit/>
          </a:bodyPr>
          <a:lstStyle/>
          <a:p>
            <a:r>
              <a:rPr lang="hi-IN" sz="4800" dirty="0"/>
              <a:t>दाऊद ने शाऊल की जान बख्श दी -1 शमूएल 24</a:t>
            </a:r>
            <a:endParaRPr lang="en-IN" sz="4800" dirty="0"/>
          </a:p>
        </p:txBody>
      </p:sp>
      <p:pic>
        <p:nvPicPr>
          <p:cNvPr id="12" name="Audio 11">
            <a:hlinkClick r:id="" action="ppaction://media"/>
            <a:extLst>
              <a:ext uri="{FF2B5EF4-FFF2-40B4-BE49-F238E27FC236}">
                <a16:creationId xmlns:a16="http://schemas.microsoft.com/office/drawing/2014/main" id="{412AA359-91B1-8945-CB98-572F7D9447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2901"/>
    </mc:Choice>
    <mc:Fallback xmlns="">
      <p:transition spd="slow" advTm="2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9473891-8799-4BA3-903E-C0DC80E22621}"/>
              </a:ext>
            </a:extLst>
          </p:cNvPr>
          <p:cNvPicPr>
            <a:picLocks noChangeAspect="1"/>
          </p:cNvPicPr>
          <p:nvPr/>
        </p:nvPicPr>
        <p:blipFill>
          <a:blip r:embed="rId2"/>
          <a:stretch>
            <a:fillRect/>
          </a:stretch>
        </p:blipFill>
        <p:spPr>
          <a:xfrm>
            <a:off x="-1616054" y="0"/>
            <a:ext cx="13808054" cy="6858000"/>
          </a:xfrm>
          <a:prstGeom prst="rect">
            <a:avLst/>
          </a:prstGeom>
        </p:spPr>
      </p:pic>
      <p:sp>
        <p:nvSpPr>
          <p:cNvPr id="5" name="TextBox 2">
            <a:extLst>
              <a:ext uri="{FF2B5EF4-FFF2-40B4-BE49-F238E27FC236}">
                <a16:creationId xmlns:a16="http://schemas.microsoft.com/office/drawing/2014/main" id="{8FE80A28-93A4-A34B-62FB-7607E77BCDBA}"/>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a:solidFill>
                  <a:srgbClr val="777A7B"/>
                </a:solidFill>
                <a:effectLst/>
                <a:latin typeface="Inter" panose="020B0502030000000004" pitchFamily="34" charset="0"/>
              </a:rPr>
              <a:t>16</a:t>
            </a:r>
            <a:r>
              <a:rPr lang="en-US" sz="4400" b="0" i="0">
                <a:solidFill>
                  <a:srgbClr val="121212"/>
                </a:solidFill>
                <a:effectLst/>
                <a:latin typeface="Inter" panose="020B0502030000000004" pitchFamily="34" charset="0"/>
              </a:rPr>
              <a:t>When David had finished saying these things, Saul called back, “Is that your voice, David my son?”</a:t>
            </a:r>
          </a:p>
          <a:p>
            <a:pPr algn="l"/>
            <a:r>
              <a:rPr lang="en-US" sz="4400" b="0" i="0">
                <a:solidFill>
                  <a:srgbClr val="121212"/>
                </a:solidFill>
                <a:effectLst/>
                <a:latin typeface="Inter" panose="020B0502030000000004" pitchFamily="34" charset="0"/>
              </a:rPr>
              <a:t>Then Saul wept aloud</a:t>
            </a:r>
          </a:p>
        </p:txBody>
      </p:sp>
      <p:sp>
        <p:nvSpPr>
          <p:cNvPr id="3" name="TextBox 2">
            <a:extLst>
              <a:ext uri="{FF2B5EF4-FFF2-40B4-BE49-F238E27FC236}">
                <a16:creationId xmlns:a16="http://schemas.microsoft.com/office/drawing/2014/main" id="{8CAADBFC-F739-735D-0187-946929711E2A}"/>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16 जब दाऊद शाऊल से ये बातें कह चुका, तब शाऊल ने कहा, “हे मेरे बेटे दाऊद, क्या यह तेरा बोल है?” तब शाऊल चिल्लाकर रोने लगा।</a:t>
            </a:r>
            <a:endParaRPr lang="en-IN" sz="4000" dirty="0"/>
          </a:p>
        </p:txBody>
      </p:sp>
      <p:pic>
        <p:nvPicPr>
          <p:cNvPr id="10" name="Audio 9">
            <a:hlinkClick r:id="" action="ppaction://media"/>
            <a:extLst>
              <a:ext uri="{FF2B5EF4-FFF2-40B4-BE49-F238E27FC236}">
                <a16:creationId xmlns:a16="http://schemas.microsoft.com/office/drawing/2014/main" id="{B0798607-4B1F-93DC-1EA2-8367C7B103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43934855"/>
      </p:ext>
    </p:extLst>
  </p:cSld>
  <p:clrMapOvr>
    <a:masterClrMapping/>
  </p:clrMapOvr>
  <mc:AlternateContent xmlns:mc="http://schemas.openxmlformats.org/markup-compatibility/2006" xmlns:p14="http://schemas.microsoft.com/office/powerpoint/2010/main">
    <mc:Choice Requires="p14">
      <p:transition spd="slow" p14:dur="2000" advTm="13767"/>
    </mc:Choice>
    <mc:Fallback xmlns="">
      <p:transition spd="slow" advTm="13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05AD84-55C6-4DF3-A360-EDBECD0DAFC0}"/>
              </a:ext>
            </a:extLst>
          </p:cNvPr>
          <p:cNvPicPr>
            <a:picLocks noChangeAspect="1"/>
          </p:cNvPicPr>
          <p:nvPr/>
        </p:nvPicPr>
        <p:blipFill>
          <a:blip r:embed="rId2"/>
          <a:stretch>
            <a:fillRect/>
          </a:stretch>
        </p:blipFill>
        <p:spPr>
          <a:xfrm>
            <a:off x="0" y="-392748"/>
            <a:ext cx="12191999" cy="7250748"/>
          </a:xfrm>
          <a:prstGeom prst="rect">
            <a:avLst/>
          </a:prstGeom>
        </p:spPr>
      </p:pic>
      <p:sp>
        <p:nvSpPr>
          <p:cNvPr id="5" name="TextBox 2">
            <a:extLst>
              <a:ext uri="{FF2B5EF4-FFF2-40B4-BE49-F238E27FC236}">
                <a16:creationId xmlns:a16="http://schemas.microsoft.com/office/drawing/2014/main" id="{72DCD25E-B814-4FFD-CEE1-6A4E61D59073}"/>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41843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17</a:t>
            </a:r>
            <a:r>
              <a:rPr lang="en-US" sz="4400" b="0" i="0" dirty="0">
                <a:solidFill>
                  <a:srgbClr val="121212"/>
                </a:solidFill>
                <a:effectLst/>
                <a:latin typeface="Inter" panose="020B0502030000000004" pitchFamily="34" charset="0"/>
              </a:rPr>
              <a:t>and said to David, “You are more righteous than I, for you have rewarded me with good, though I have rewarded you with evil.</a:t>
            </a:r>
            <a:endParaRPr lang="en-ZA" sz="1600" dirty="0"/>
          </a:p>
        </p:txBody>
      </p:sp>
      <p:sp>
        <p:nvSpPr>
          <p:cNvPr id="3" name="TextBox 2">
            <a:extLst>
              <a:ext uri="{FF2B5EF4-FFF2-40B4-BE49-F238E27FC236}">
                <a16:creationId xmlns:a16="http://schemas.microsoft.com/office/drawing/2014/main" id="{A538DA7A-2518-503A-ED4D-834AB695DBED}"/>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17 फिर उसने दाऊद से कहा, “तू मुझसे अधिक धर्मी है; तूने तो मेरे साथ भलाई की है, परन्तु मैंने तेरे साथ बुराई की।</a:t>
            </a:r>
            <a:endParaRPr lang="en-IN" sz="3600" dirty="0"/>
          </a:p>
        </p:txBody>
      </p:sp>
      <p:pic>
        <p:nvPicPr>
          <p:cNvPr id="6" name="Audio 5">
            <a:hlinkClick r:id="" action="ppaction://media"/>
            <a:extLst>
              <a:ext uri="{FF2B5EF4-FFF2-40B4-BE49-F238E27FC236}">
                <a16:creationId xmlns:a16="http://schemas.microsoft.com/office/drawing/2014/main" id="{A89FE6DE-E678-C7E9-5458-02EE9A4249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6388780"/>
      </p:ext>
    </p:extLst>
  </p:cSld>
  <p:clrMapOvr>
    <a:masterClrMapping/>
  </p:clrMapOvr>
  <mc:AlternateContent xmlns:mc="http://schemas.openxmlformats.org/markup-compatibility/2006" xmlns:p14="http://schemas.microsoft.com/office/powerpoint/2010/main">
    <mc:Choice Requires="p14">
      <p:transition spd="slow" p14:dur="2000" advTm="12929"/>
    </mc:Choice>
    <mc:Fallback xmlns="">
      <p:transition spd="slow" advTm="12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83BE7EB-20C3-4917-85EF-B1256E761336}"/>
              </a:ext>
            </a:extLst>
          </p:cNvPr>
          <p:cNvPicPr>
            <a:picLocks noChangeAspect="1"/>
          </p:cNvPicPr>
          <p:nvPr/>
        </p:nvPicPr>
        <p:blipFill>
          <a:blip r:embed="rId2"/>
          <a:stretch>
            <a:fillRect/>
          </a:stretch>
        </p:blipFill>
        <p:spPr>
          <a:xfrm>
            <a:off x="0" y="-402841"/>
            <a:ext cx="12192000" cy="7260841"/>
          </a:xfrm>
          <a:prstGeom prst="rect">
            <a:avLst/>
          </a:prstGeom>
        </p:spPr>
      </p:pic>
      <p:sp>
        <p:nvSpPr>
          <p:cNvPr id="5" name="TextBox 2">
            <a:extLst>
              <a:ext uri="{FF2B5EF4-FFF2-40B4-BE49-F238E27FC236}">
                <a16:creationId xmlns:a16="http://schemas.microsoft.com/office/drawing/2014/main" id="{F4E06E30-FD55-D980-2323-26B6683B7D69}"/>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68147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20</a:t>
            </a:r>
            <a:r>
              <a:rPr lang="en-US" sz="4400" b="0" i="0">
                <a:solidFill>
                  <a:srgbClr val="121212"/>
                </a:solidFill>
                <a:effectLst/>
                <a:latin typeface="Inter" panose="020B0502030000000004" pitchFamily="34" charset="0"/>
              </a:rPr>
              <a:t>Now I know for sure that you will be king, and that the kingdom of Israel will be established in your hands.</a:t>
            </a:r>
            <a:endParaRPr lang="en-ZA" sz="1600" dirty="0"/>
          </a:p>
        </p:txBody>
      </p:sp>
      <p:sp>
        <p:nvSpPr>
          <p:cNvPr id="3" name="TextBox 2">
            <a:extLst>
              <a:ext uri="{FF2B5EF4-FFF2-40B4-BE49-F238E27FC236}">
                <a16:creationId xmlns:a16="http://schemas.microsoft.com/office/drawing/2014/main" id="{C0656890-A954-07BC-99F0-990018528CC9}"/>
              </a:ext>
            </a:extLst>
          </p:cNvPr>
          <p:cNvSpPr txBox="1"/>
          <p:nvPr/>
        </p:nvSpPr>
        <p:spPr>
          <a:xfrm>
            <a:off x="6096000" y="166256"/>
            <a:ext cx="6096000" cy="6558101"/>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20 और अब, मुझे मालूम हुआ है कि तू निश्चय राजा हो जाएगा, और इस्राएल का राज्य तेरे हाथ में स्थिर होगा।</a:t>
            </a:r>
            <a:endParaRPr lang="en-IN" sz="4000" dirty="0"/>
          </a:p>
        </p:txBody>
      </p:sp>
      <p:pic>
        <p:nvPicPr>
          <p:cNvPr id="20" name="Audio 19">
            <a:hlinkClick r:id="" action="ppaction://media"/>
            <a:extLst>
              <a:ext uri="{FF2B5EF4-FFF2-40B4-BE49-F238E27FC236}">
                <a16:creationId xmlns:a16="http://schemas.microsoft.com/office/drawing/2014/main" id="{C7FB0D70-60B0-656E-3944-4B810EF4E2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39367103"/>
      </p:ext>
    </p:extLst>
  </p:cSld>
  <p:clrMapOvr>
    <a:masterClrMapping/>
  </p:clrMapOvr>
  <mc:AlternateContent xmlns:mc="http://schemas.openxmlformats.org/markup-compatibility/2006" xmlns:p14="http://schemas.microsoft.com/office/powerpoint/2010/main">
    <mc:Choice Requires="p14">
      <p:transition spd="slow" p14:dur="2000" advTm="8874"/>
    </mc:Choice>
    <mc:Fallback xmlns="">
      <p:transition spd="slow" advTm="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B58300-623F-4F37-BE20-441724AD11CA}"/>
              </a:ext>
            </a:extLst>
          </p:cNvPr>
          <p:cNvPicPr>
            <a:picLocks noChangeAspect="1"/>
          </p:cNvPicPr>
          <p:nvPr/>
        </p:nvPicPr>
        <p:blipFill>
          <a:blip r:embed="rId2"/>
          <a:stretch>
            <a:fillRect/>
          </a:stretch>
        </p:blipFill>
        <p:spPr>
          <a:xfrm>
            <a:off x="-1478604" y="-812055"/>
            <a:ext cx="13670603" cy="7670055"/>
          </a:xfrm>
          <a:prstGeom prst="rect">
            <a:avLst/>
          </a:prstGeom>
        </p:spPr>
      </p:pic>
      <p:sp>
        <p:nvSpPr>
          <p:cNvPr id="5" name="TextBox 2">
            <a:extLst>
              <a:ext uri="{FF2B5EF4-FFF2-40B4-BE49-F238E27FC236}">
                <a16:creationId xmlns:a16="http://schemas.microsoft.com/office/drawing/2014/main" id="{EC35FE11-00A7-F617-71F8-445E79AF9C5A}"/>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647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66D1559-F31A-40B4-A0CB-6B06D79471C8}"/>
              </a:ext>
            </a:extLst>
          </p:cNvPr>
          <p:cNvPicPr>
            <a:picLocks noChangeAspect="1"/>
          </p:cNvPicPr>
          <p:nvPr/>
        </p:nvPicPr>
        <p:blipFill>
          <a:blip r:embed="rId2"/>
          <a:stretch>
            <a:fillRect/>
          </a:stretch>
        </p:blipFill>
        <p:spPr>
          <a:xfrm>
            <a:off x="-1361872" y="-856034"/>
            <a:ext cx="13774420" cy="8680754"/>
          </a:xfrm>
          <a:prstGeom prst="rect">
            <a:avLst/>
          </a:prstGeom>
        </p:spPr>
      </p:pic>
      <p:sp>
        <p:nvSpPr>
          <p:cNvPr id="3" name="TextBox 2">
            <a:extLst>
              <a:ext uri="{FF2B5EF4-FFF2-40B4-BE49-F238E27FC236}">
                <a16:creationId xmlns:a16="http://schemas.microsoft.com/office/drawing/2014/main" id="{42AEC307-EEB1-0441-8A0D-75050769B6D7}"/>
              </a:ext>
            </a:extLst>
          </p:cNvPr>
          <p:cNvSpPr txBox="1"/>
          <p:nvPr/>
        </p:nvSpPr>
        <p:spPr>
          <a:xfrm>
            <a:off x="4805083" y="197589"/>
            <a:ext cx="7359166" cy="1738787"/>
          </a:xfrm>
          <a:prstGeom prst="rect">
            <a:avLst/>
          </a:prstGeom>
          <a:noFill/>
        </p:spPr>
        <p:txBody>
          <a:bodyPr wrap="square" rtlCol="0">
            <a:noAutofit/>
          </a:bodyPr>
          <a:lstStyle/>
          <a:p>
            <a:r>
              <a:rPr lang="hi-IN" sz="5400" b="0" i="0" u="none" strike="noStrike" baseline="0" dirty="0">
                <a:solidFill>
                  <a:schemeClr val="bg1"/>
                </a:solidFill>
                <a:latin typeface="TimesNewRomanPSMT"/>
              </a:rPr>
              <a:t>दाऊद ने शाऊल की जान बख्श दी -1 शमूएल 24</a:t>
            </a: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Inter" panose="020B0502030000000004" pitchFamily="34" charset="0"/>
              </a:rPr>
              <a:t>24:1</a:t>
            </a:r>
            <a:r>
              <a:rPr lang="en-US" sz="4400" b="0" i="0" dirty="0">
                <a:solidFill>
                  <a:srgbClr val="121212"/>
                </a:solidFill>
                <a:effectLst/>
                <a:latin typeface="Inter" panose="020B0502030000000004" pitchFamily="34" charset="0"/>
              </a:rPr>
              <a:t>After Saul had returned from pursuing the Philistines, he was told, “David is in the wilderness of En-</a:t>
            </a:r>
            <a:r>
              <a:rPr lang="en-US" sz="4400" b="0" i="0" dirty="0" err="1">
                <a:solidFill>
                  <a:srgbClr val="121212"/>
                </a:solidFill>
                <a:effectLst/>
                <a:latin typeface="Inter" panose="020B0502030000000004" pitchFamily="34" charset="0"/>
              </a:rPr>
              <a:t>gedi</a:t>
            </a:r>
            <a:r>
              <a:rPr lang="en-US" sz="4400" b="0" i="0" dirty="0">
                <a:solidFill>
                  <a:srgbClr val="121212"/>
                </a:solidFill>
                <a:effectLst/>
                <a:latin typeface="Inter" panose="020B0502030000000004" pitchFamily="34" charset="0"/>
              </a:rPr>
              <a:t>.”</a:t>
            </a:r>
            <a:endParaRPr lang="en-ZA" sz="1600" dirty="0"/>
          </a:p>
        </p:txBody>
      </p:sp>
      <p:sp>
        <p:nvSpPr>
          <p:cNvPr id="2" name="TextBox 1">
            <a:extLst>
              <a:ext uri="{FF2B5EF4-FFF2-40B4-BE49-F238E27FC236}">
                <a16:creationId xmlns:a16="http://schemas.microsoft.com/office/drawing/2014/main" id="{829B454C-12E4-A1D3-E678-75202FE15F00}"/>
              </a:ext>
            </a:extLst>
          </p:cNvPr>
          <p:cNvSpPr txBox="1"/>
          <p:nvPr/>
        </p:nvSpPr>
        <p:spPr>
          <a:xfrm>
            <a:off x="6096000" y="166256"/>
            <a:ext cx="6096000" cy="6558101"/>
          </a:xfrm>
          <a:prstGeom prst="rect">
            <a:avLst/>
          </a:prstGeom>
          <a:noFill/>
        </p:spPr>
        <p:txBody>
          <a:bodyPr wrap="square" rtlCol="0">
            <a:noAutofit/>
          </a:bodyPr>
          <a:lstStyle/>
          <a:p>
            <a:r>
              <a:rPr lang="en-US" sz="4000" b="0" i="0" dirty="0">
                <a:solidFill>
                  <a:srgbClr val="777A7B"/>
                </a:solidFill>
                <a:effectLst/>
                <a:latin typeface="Open Sans" panose="020B0606030504020204" pitchFamily="34" charset="0"/>
              </a:rPr>
              <a:t>24:</a:t>
            </a:r>
            <a:r>
              <a:rPr lang="hi-IN" sz="4000" b="0" i="0" dirty="0">
                <a:solidFill>
                  <a:srgbClr val="777A7B"/>
                </a:solidFill>
                <a:effectLst/>
                <a:latin typeface="Open Sans" panose="020B0606030504020204" pitchFamily="34" charset="0"/>
              </a:rPr>
              <a:t>1</a:t>
            </a:r>
            <a:r>
              <a:rPr lang="hi-IN" sz="4000" b="0" i="0" dirty="0">
                <a:solidFill>
                  <a:srgbClr val="121212"/>
                </a:solidFill>
                <a:effectLst/>
                <a:latin typeface="Open Sans" panose="020B0606030504020204" pitchFamily="34" charset="0"/>
              </a:rPr>
              <a:t>जब शाऊल पलिश्तियों का पीछा करके लौटा, तब उसको यह समाचार मिला, कि दाऊद एनगदी के जंगल में है।</a:t>
            </a:r>
            <a:endParaRPr lang="en-IN" sz="4000" dirty="0"/>
          </a:p>
        </p:txBody>
      </p:sp>
      <p:pic>
        <p:nvPicPr>
          <p:cNvPr id="43" name="Audio 42">
            <a:hlinkClick r:id="" action="ppaction://media"/>
            <a:extLst>
              <a:ext uri="{FF2B5EF4-FFF2-40B4-BE49-F238E27FC236}">
                <a16:creationId xmlns:a16="http://schemas.microsoft.com/office/drawing/2014/main" id="{45FC8EDB-EF9C-E588-B4D3-1A153F53D0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0065"/>
    </mc:Choice>
    <mc:Fallback xmlns="">
      <p:transition spd="slow" advTm="10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92A2615-B701-43C9-A878-D6341720F72A}"/>
              </a:ext>
            </a:extLst>
          </p:cNvPr>
          <p:cNvPicPr>
            <a:picLocks noChangeAspect="1"/>
          </p:cNvPicPr>
          <p:nvPr/>
        </p:nvPicPr>
        <p:blipFill>
          <a:blip r:embed="rId2"/>
          <a:stretch>
            <a:fillRect/>
          </a:stretch>
        </p:blipFill>
        <p:spPr>
          <a:xfrm>
            <a:off x="0" y="-242455"/>
            <a:ext cx="12192000" cy="7100455"/>
          </a:xfrm>
          <a:prstGeom prst="rect">
            <a:avLst/>
          </a:prstGeom>
        </p:spPr>
      </p:pic>
      <p:sp>
        <p:nvSpPr>
          <p:cNvPr id="5" name="TextBox 2">
            <a:extLst>
              <a:ext uri="{FF2B5EF4-FFF2-40B4-BE49-F238E27FC236}">
                <a16:creationId xmlns:a16="http://schemas.microsoft.com/office/drawing/2014/main" id="{805D769B-C99D-82C8-42E9-1AB73ACC75B6}"/>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2</a:t>
            </a:r>
            <a:r>
              <a:rPr lang="en-US" sz="4400" b="0" i="0">
                <a:solidFill>
                  <a:srgbClr val="121212"/>
                </a:solidFill>
                <a:effectLst/>
                <a:latin typeface="Inter" panose="020B0502030000000004" pitchFamily="34" charset="0"/>
              </a:rPr>
              <a:t>So Saul took three thousand chosen men from all Israel and went to look for David and his men in the region of the Rocks of the Wild Goats.</a:t>
            </a:r>
            <a:endParaRPr lang="en-ZA" dirty="0"/>
          </a:p>
        </p:txBody>
      </p:sp>
      <p:sp>
        <p:nvSpPr>
          <p:cNvPr id="2" name="TextBox 1">
            <a:extLst>
              <a:ext uri="{FF2B5EF4-FFF2-40B4-BE49-F238E27FC236}">
                <a16:creationId xmlns:a16="http://schemas.microsoft.com/office/drawing/2014/main" id="{1212AB01-2D76-2AFF-77F4-C71949ABFD8E}"/>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2 तब शाऊल समस्त इस्राएलियों में से तीन हजार को छाँटकर दाऊद और उसके जनों को ‘जंगली बकरों की चट्टानों’ पर खोजने गया।</a:t>
            </a:r>
            <a:endParaRPr lang="en-IN" sz="3600" dirty="0"/>
          </a:p>
        </p:txBody>
      </p:sp>
      <p:pic>
        <p:nvPicPr>
          <p:cNvPr id="36" name="Audio 35">
            <a:hlinkClick r:id="" action="ppaction://media"/>
            <a:extLst>
              <a:ext uri="{FF2B5EF4-FFF2-40B4-BE49-F238E27FC236}">
                <a16:creationId xmlns:a16="http://schemas.microsoft.com/office/drawing/2014/main" id="{3AC3AD8D-A432-FCD5-78CA-5293B8200E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2034"/>
    </mc:Choice>
    <mc:Fallback xmlns="">
      <p:transition spd="slow" advTm="12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A59B0C1-79A7-4C71-99A7-DB65418510F9}"/>
              </a:ext>
            </a:extLst>
          </p:cNvPr>
          <p:cNvPicPr>
            <a:picLocks noChangeAspect="1"/>
          </p:cNvPicPr>
          <p:nvPr/>
        </p:nvPicPr>
        <p:blipFill>
          <a:blip r:embed="rId2"/>
          <a:stretch>
            <a:fillRect/>
          </a:stretch>
        </p:blipFill>
        <p:spPr>
          <a:xfrm>
            <a:off x="0" y="-70256"/>
            <a:ext cx="12470860" cy="6928256"/>
          </a:xfrm>
          <a:prstGeom prst="rect">
            <a:avLst/>
          </a:prstGeom>
        </p:spPr>
      </p:pic>
      <p:sp>
        <p:nvSpPr>
          <p:cNvPr id="5" name="TextBox 2">
            <a:extLst>
              <a:ext uri="{FF2B5EF4-FFF2-40B4-BE49-F238E27FC236}">
                <a16:creationId xmlns:a16="http://schemas.microsoft.com/office/drawing/2014/main" id="{F0C32498-2F4E-EF7B-C102-3238C377F42E}"/>
              </a:ext>
            </a:extLst>
          </p:cNvPr>
          <p:cNvSpPr txBox="1"/>
          <p:nvPr/>
        </p:nvSpPr>
        <p:spPr>
          <a:xfrm>
            <a:off x="341708" y="362932"/>
            <a:ext cx="311642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0" i="0" u="none" strike="noStrike" baseline="0" dirty="0">
                <a:solidFill>
                  <a:schemeClr val="bg1"/>
                </a:solidFill>
                <a:latin typeface="TimesNewRomanPSMT"/>
              </a:rPr>
              <a:t>1 </a:t>
            </a:r>
            <a:r>
              <a:rPr lang="hi-IN" sz="2400" b="0" i="0" u="none" strike="noStrike" baseline="0" dirty="0">
                <a:solidFill>
                  <a:schemeClr val="bg1"/>
                </a:solidFill>
                <a:latin typeface="TimesNewRomanPSMT"/>
              </a:rPr>
              <a:t>शमूएल</a:t>
            </a:r>
            <a:r>
              <a:rPr lang="en-US" sz="2400" b="0" i="0" u="none" strike="noStrike" baseline="0" dirty="0">
                <a:solidFill>
                  <a:schemeClr val="bg1"/>
                </a:solidFill>
                <a:latin typeface="TimesNewRomanPS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3</a:t>
            </a:r>
            <a:r>
              <a:rPr lang="en-US" sz="4000" b="0" i="0" dirty="0">
                <a:solidFill>
                  <a:srgbClr val="121212"/>
                </a:solidFill>
                <a:effectLst/>
                <a:latin typeface="Inter" panose="020B0502030000000004" pitchFamily="34" charset="0"/>
              </a:rPr>
              <a:t>Soon Saul came to the sheepfolds along the road, where there was a cave, and he went in to relieve himself. And David and his men were hiding in the recesses of the cave.</a:t>
            </a:r>
            <a:endParaRPr lang="en-ZA" sz="1400" dirty="0"/>
          </a:p>
        </p:txBody>
      </p:sp>
      <p:sp>
        <p:nvSpPr>
          <p:cNvPr id="3" name="TextBox 2">
            <a:extLst>
              <a:ext uri="{FF2B5EF4-FFF2-40B4-BE49-F238E27FC236}">
                <a16:creationId xmlns:a16="http://schemas.microsoft.com/office/drawing/2014/main" id="{6A3D28D9-5534-611C-6291-898DF0EE1ED3}"/>
              </a:ext>
            </a:extLst>
          </p:cNvPr>
          <p:cNvSpPr txBox="1"/>
          <p:nvPr/>
        </p:nvSpPr>
        <p:spPr>
          <a:xfrm>
            <a:off x="6096000" y="166256"/>
            <a:ext cx="6096000" cy="6558101"/>
          </a:xfrm>
          <a:prstGeom prst="rect">
            <a:avLst/>
          </a:prstGeom>
          <a:noFill/>
        </p:spPr>
        <p:txBody>
          <a:bodyPr wrap="square" rtlCol="0">
            <a:noAutofit/>
          </a:bodyPr>
          <a:lstStyle/>
          <a:p>
            <a:r>
              <a:rPr lang="hi-IN" sz="3600" b="0" i="0" dirty="0">
                <a:solidFill>
                  <a:srgbClr val="121212"/>
                </a:solidFill>
                <a:effectLst/>
                <a:latin typeface="Open Sans" panose="020B0606030504020204" pitchFamily="34" charset="0"/>
              </a:rPr>
              <a:t>3 जब वह मार्ग पर के भेड़शालाओं के पास पहुँचा जहाँ एक गुफा थी, तब शाऊल दिशा फिरने को उसके भीतर गया। और उसी गुफा के कोनों में दाऊद और उसके जन बैठे हुए थे।</a:t>
            </a:r>
            <a:endParaRPr lang="en-IN" sz="3600" dirty="0"/>
          </a:p>
        </p:txBody>
      </p:sp>
      <p:pic>
        <p:nvPicPr>
          <p:cNvPr id="33" name="Audio 32">
            <a:hlinkClick r:id="" action="ppaction://media"/>
            <a:extLst>
              <a:ext uri="{FF2B5EF4-FFF2-40B4-BE49-F238E27FC236}">
                <a16:creationId xmlns:a16="http://schemas.microsoft.com/office/drawing/2014/main" id="{3859AF8E-8DA6-BAE8-5533-AAE9461982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6207"/>
    </mc:Choice>
    <mc:Fallback xmlns="">
      <p:transition spd="slow" advTm="16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1492</Words>
  <Application>Microsoft Office PowerPoint</Application>
  <PresentationFormat>Widescreen</PresentationFormat>
  <Paragraphs>73</Paragraphs>
  <Slides>36</Slides>
  <Notes>1</Notes>
  <HiddenSlides>0</HiddenSlides>
  <MMClips>18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Aptos</vt:lpstr>
      <vt:lpstr>Arial</vt:lpstr>
      <vt:lpstr>Calibri</vt:lpstr>
      <vt:lpstr>Calibri Light</vt:lpstr>
      <vt:lpstr>Inter</vt:lpstr>
      <vt:lpstr>Microsoft Himalaya</vt:lpstr>
      <vt:lpstr>Open Sans</vt:lpstr>
      <vt:lpstr>PT Serif</vt:lpstr>
      <vt:lpstr>Symbol</vt:lpstr>
      <vt:lpstr>Times New Roman</vt:lpstr>
      <vt:lpstr>TimesNewRomanPS-BoldMT</vt:lpstr>
      <vt:lpstr>TimesNewRomanPSMT</vt:lpstr>
      <vt:lpstr>Office Theme</vt:lpstr>
      <vt:lpstr>18-3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75</cp:revision>
  <dcterms:created xsi:type="dcterms:W3CDTF">2021-07-20T09:23:46Z</dcterms:created>
  <dcterms:modified xsi:type="dcterms:W3CDTF">2024-07-29T14:13:42Z</dcterms:modified>
</cp:coreProperties>
</file>