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8" r:id="rId2"/>
    <p:sldId id="310" r:id="rId3"/>
    <p:sldId id="426" r:id="rId4"/>
    <p:sldId id="427" r:id="rId5"/>
    <p:sldId id="428" r:id="rId6"/>
    <p:sldId id="429" r:id="rId7"/>
    <p:sldId id="430" r:id="rId8"/>
    <p:sldId id="431" r:id="rId9"/>
    <p:sldId id="434" r:id="rId10"/>
    <p:sldId id="433" r:id="rId11"/>
    <p:sldId id="432" r:id="rId12"/>
    <p:sldId id="435" r:id="rId13"/>
    <p:sldId id="436" r:id="rId14"/>
    <p:sldId id="437" r:id="rId15"/>
    <p:sldId id="438" r:id="rId16"/>
    <p:sldId id="439" r:id="rId17"/>
    <p:sldId id="440" r:id="rId18"/>
    <p:sldId id="441" r:id="rId19"/>
    <p:sldId id="442" r:id="rId20"/>
    <p:sldId id="443" r:id="rId21"/>
    <p:sldId id="444" r:id="rId22"/>
    <p:sldId id="445" r:id="rId23"/>
    <p:sldId id="261" r:id="rId24"/>
    <p:sldId id="44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928FC4-9CF6-4537-BEDF-9EAE18ECA85C}" v="58" dt="2023-09-28T06:39:52.1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62" autoAdjust="0"/>
    <p:restoredTop sz="78016" autoAdjust="0"/>
  </p:normalViewPr>
  <p:slideViewPr>
    <p:cSldViewPr snapToGrid="0">
      <p:cViewPr varScale="1">
        <p:scale>
          <a:sx n="50" d="100"/>
          <a:sy n="50" d="100"/>
        </p:scale>
        <p:origin x="72" y="8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5928FC4-9CF6-4537-BEDF-9EAE18ECA85C}"/>
    <pc:docChg chg="custSel modSld">
      <pc:chgData name="Leonie Smith" userId="fed1330f33f5650e" providerId="LiveId" clId="{F5928FC4-9CF6-4537-BEDF-9EAE18ECA85C}" dt="2023-09-28T06:39:52.179" v="77"/>
      <pc:docMkLst>
        <pc:docMk/>
      </pc:docMkLst>
      <pc:sldChg chg="addSp delSp modSp mod modTransition modAnim">
        <pc:chgData name="Leonie Smith" userId="fed1330f33f5650e" providerId="LiveId" clId="{F5928FC4-9CF6-4537-BEDF-9EAE18ECA85C}" dt="2023-09-28T06:34:38.481" v="65" actId="478"/>
        <pc:sldMkLst>
          <pc:docMk/>
          <pc:sldMk cId="4037329247" sldId="261"/>
        </pc:sldMkLst>
        <pc:picChg chg="add del mod">
          <ac:chgData name="Leonie Smith" userId="fed1330f33f5650e" providerId="LiveId" clId="{F5928FC4-9CF6-4537-BEDF-9EAE18ECA85C}" dt="2023-09-28T06:33:36.198" v="64"/>
          <ac:picMkLst>
            <pc:docMk/>
            <pc:sldMk cId="4037329247" sldId="261"/>
            <ac:picMk id="6" creationId="{3185E418-F65B-3F77-718C-F4FC9645DA1A}"/>
          </ac:picMkLst>
        </pc:picChg>
        <pc:picChg chg="add del mod">
          <ac:chgData name="Leonie Smith" userId="fed1330f33f5650e" providerId="LiveId" clId="{F5928FC4-9CF6-4537-BEDF-9EAE18ECA85C}" dt="2023-09-28T06:34:38.481" v="65" actId="478"/>
          <ac:picMkLst>
            <pc:docMk/>
            <pc:sldMk cId="4037329247" sldId="261"/>
            <ac:picMk id="11" creationId="{8B630A2A-0EBD-DCF5-061D-77A2447798A4}"/>
          </ac:picMkLst>
        </pc:picChg>
        <pc:picChg chg="add mod">
          <ac:chgData name="Leonie Smith" userId="fed1330f33f5650e" providerId="LiveId" clId="{F5928FC4-9CF6-4537-BEDF-9EAE18ECA85C}" dt="2023-09-28T06:33:18.951" v="63"/>
          <ac:picMkLst>
            <pc:docMk/>
            <pc:sldMk cId="4037329247" sldId="261"/>
            <ac:picMk id="12" creationId="{B3608997-0760-143C-AADA-1F607FADA70F}"/>
          </ac:picMkLst>
        </pc:picChg>
      </pc:sldChg>
      <pc:sldChg chg="addSp modSp">
        <pc:chgData name="Leonie Smith" userId="fed1330f33f5650e" providerId="LiveId" clId="{F5928FC4-9CF6-4537-BEDF-9EAE18ECA85C}" dt="2023-09-28T06:15:23.481" v="0"/>
        <pc:sldMkLst>
          <pc:docMk/>
          <pc:sldMk cId="2869461528" sldId="308"/>
        </pc:sldMkLst>
        <pc:picChg chg="add mod">
          <ac:chgData name="Leonie Smith" userId="fed1330f33f5650e" providerId="LiveId" clId="{F5928FC4-9CF6-4537-BEDF-9EAE18ECA85C}" dt="2023-09-28T06:15:23.481" v="0"/>
          <ac:picMkLst>
            <pc:docMk/>
            <pc:sldMk cId="2869461528" sldId="308"/>
            <ac:picMk id="7" creationId="{7D3FE525-8A5B-7269-1851-4475A4CD59D2}"/>
          </ac:picMkLst>
        </pc:picChg>
      </pc:sldChg>
      <pc:sldChg chg="addSp delSp modSp mod modTransition modAnim">
        <pc:chgData name="Leonie Smith" userId="fed1330f33f5650e" providerId="LiveId" clId="{F5928FC4-9CF6-4537-BEDF-9EAE18ECA85C}" dt="2023-09-28T06:15:56.862" v="4"/>
        <pc:sldMkLst>
          <pc:docMk/>
          <pc:sldMk cId="1003827451" sldId="426"/>
        </pc:sldMkLst>
        <pc:picChg chg="add del mod">
          <ac:chgData name="Leonie Smith" userId="fed1330f33f5650e" providerId="LiveId" clId="{F5928FC4-9CF6-4537-BEDF-9EAE18ECA85C}" dt="2023-09-28T06:15:50.052" v="3"/>
          <ac:picMkLst>
            <pc:docMk/>
            <pc:sldMk cId="1003827451" sldId="426"/>
            <ac:picMk id="6" creationId="{8340CCA8-40E2-D665-5A52-1AC4A15FCD15}"/>
          </ac:picMkLst>
        </pc:picChg>
        <pc:picChg chg="add del mod">
          <ac:chgData name="Leonie Smith" userId="fed1330f33f5650e" providerId="LiveId" clId="{F5928FC4-9CF6-4537-BEDF-9EAE18ECA85C}" dt="2023-09-28T06:15:56.862" v="4"/>
          <ac:picMkLst>
            <pc:docMk/>
            <pc:sldMk cId="1003827451" sldId="426"/>
            <ac:picMk id="9" creationId="{F342F524-90BD-937A-5E16-4F74CF4BAE16}"/>
          </ac:picMkLst>
        </pc:picChg>
        <pc:picChg chg="add mod">
          <ac:chgData name="Leonie Smith" userId="fed1330f33f5650e" providerId="LiveId" clId="{F5928FC4-9CF6-4537-BEDF-9EAE18ECA85C}" dt="2023-09-28T06:15:56.862" v="4"/>
          <ac:picMkLst>
            <pc:docMk/>
            <pc:sldMk cId="1003827451" sldId="426"/>
            <ac:picMk id="10" creationId="{3D61967D-4A07-EDEE-A510-E23069865DDA}"/>
          </ac:picMkLst>
        </pc:picChg>
      </pc:sldChg>
      <pc:sldChg chg="addSp delSp modSp mod modTransition modAnim">
        <pc:chgData name="Leonie Smith" userId="fed1330f33f5650e" providerId="LiveId" clId="{F5928FC4-9CF6-4537-BEDF-9EAE18ECA85C}" dt="2023-09-28T06:19:34.305" v="26"/>
        <pc:sldMkLst>
          <pc:docMk/>
          <pc:sldMk cId="2174129452" sldId="428"/>
        </pc:sldMkLst>
        <pc:picChg chg="add del mod">
          <ac:chgData name="Leonie Smith" userId="fed1330f33f5650e" providerId="LiveId" clId="{F5928FC4-9CF6-4537-BEDF-9EAE18ECA85C}" dt="2023-09-28T06:17:07.735" v="7"/>
          <ac:picMkLst>
            <pc:docMk/>
            <pc:sldMk cId="2174129452" sldId="428"/>
            <ac:picMk id="6" creationId="{69C5CE9B-3949-24BA-E0EC-DAE3304583E6}"/>
          </ac:picMkLst>
        </pc:picChg>
        <pc:picChg chg="add del mod">
          <ac:chgData name="Leonie Smith" userId="fed1330f33f5650e" providerId="LiveId" clId="{F5928FC4-9CF6-4537-BEDF-9EAE18ECA85C}" dt="2023-09-28T06:17:21.110" v="8"/>
          <ac:picMkLst>
            <pc:docMk/>
            <pc:sldMk cId="2174129452" sldId="428"/>
            <ac:picMk id="9" creationId="{AFCCB121-5529-B3F9-FF07-229B21E7D9E1}"/>
          </ac:picMkLst>
        </pc:picChg>
        <pc:picChg chg="add del mod">
          <ac:chgData name="Leonie Smith" userId="fed1330f33f5650e" providerId="LiveId" clId="{F5928FC4-9CF6-4537-BEDF-9EAE18ECA85C}" dt="2023-09-28T06:17:22.484" v="10"/>
          <ac:picMkLst>
            <pc:docMk/>
            <pc:sldMk cId="2174129452" sldId="428"/>
            <ac:picMk id="10" creationId="{92259125-8574-2A31-2EA5-877A09962601}"/>
          </ac:picMkLst>
        </pc:picChg>
        <pc:picChg chg="add del mod ord">
          <ac:chgData name="Leonie Smith" userId="fed1330f33f5650e" providerId="LiveId" clId="{F5928FC4-9CF6-4537-BEDF-9EAE18ECA85C}" dt="2023-09-28T06:17:37.008" v="11"/>
          <ac:picMkLst>
            <pc:docMk/>
            <pc:sldMk cId="2174129452" sldId="428"/>
            <ac:picMk id="13" creationId="{52A8B29F-B752-48A2-B9C7-C9DE37AD831B}"/>
          </ac:picMkLst>
        </pc:picChg>
        <pc:picChg chg="add del mod">
          <ac:chgData name="Leonie Smith" userId="fed1330f33f5650e" providerId="LiveId" clId="{F5928FC4-9CF6-4537-BEDF-9EAE18ECA85C}" dt="2023-09-28T06:18:09.650" v="13"/>
          <ac:picMkLst>
            <pc:docMk/>
            <pc:sldMk cId="2174129452" sldId="428"/>
            <ac:picMk id="14" creationId="{22A5AD5B-826C-3732-E0F2-9A955E2CA8D2}"/>
          </ac:picMkLst>
        </pc:picChg>
        <pc:picChg chg="add del mod ord">
          <ac:chgData name="Leonie Smith" userId="fed1330f33f5650e" providerId="LiveId" clId="{F5928FC4-9CF6-4537-BEDF-9EAE18ECA85C}" dt="2023-09-28T06:18:22.251" v="14"/>
          <ac:picMkLst>
            <pc:docMk/>
            <pc:sldMk cId="2174129452" sldId="428"/>
            <ac:picMk id="17" creationId="{23994E85-EC79-70B1-9552-5DF317BE2AF2}"/>
          </ac:picMkLst>
        </pc:picChg>
        <pc:picChg chg="add del mod">
          <ac:chgData name="Leonie Smith" userId="fed1330f33f5650e" providerId="LiveId" clId="{F5928FC4-9CF6-4537-BEDF-9EAE18ECA85C}" dt="2023-09-28T06:18:23.517" v="16"/>
          <ac:picMkLst>
            <pc:docMk/>
            <pc:sldMk cId="2174129452" sldId="428"/>
            <ac:picMk id="18" creationId="{0B755E28-DC31-4ABE-9BEA-24ABCDD8B4F4}"/>
          </ac:picMkLst>
        </pc:picChg>
        <pc:picChg chg="add del mod ord">
          <ac:chgData name="Leonie Smith" userId="fed1330f33f5650e" providerId="LiveId" clId="{F5928FC4-9CF6-4537-BEDF-9EAE18ECA85C}" dt="2023-09-28T06:18:30.014" v="17"/>
          <ac:picMkLst>
            <pc:docMk/>
            <pc:sldMk cId="2174129452" sldId="428"/>
            <ac:picMk id="21" creationId="{C96E73B0-4746-CDB9-E6E2-2A05086B7D46}"/>
          </ac:picMkLst>
        </pc:picChg>
        <pc:picChg chg="add del mod">
          <ac:chgData name="Leonie Smith" userId="fed1330f33f5650e" providerId="LiveId" clId="{F5928FC4-9CF6-4537-BEDF-9EAE18ECA85C}" dt="2023-09-28T06:18:31.388" v="19"/>
          <ac:picMkLst>
            <pc:docMk/>
            <pc:sldMk cId="2174129452" sldId="428"/>
            <ac:picMk id="22" creationId="{C0872992-EBCC-FC1F-A9E0-1B92096A6F2E}"/>
          </ac:picMkLst>
        </pc:picChg>
        <pc:picChg chg="add del mod ord">
          <ac:chgData name="Leonie Smith" userId="fed1330f33f5650e" providerId="LiveId" clId="{F5928FC4-9CF6-4537-BEDF-9EAE18ECA85C}" dt="2023-09-28T06:18:51.418" v="20"/>
          <ac:picMkLst>
            <pc:docMk/>
            <pc:sldMk cId="2174129452" sldId="428"/>
            <ac:picMk id="25" creationId="{9DF6C0DD-3871-85A0-D856-3C4C2E16D146}"/>
          </ac:picMkLst>
        </pc:picChg>
        <pc:picChg chg="add del mod">
          <ac:chgData name="Leonie Smith" userId="fed1330f33f5650e" providerId="LiveId" clId="{F5928FC4-9CF6-4537-BEDF-9EAE18ECA85C}" dt="2023-09-28T06:18:58.758" v="22"/>
          <ac:picMkLst>
            <pc:docMk/>
            <pc:sldMk cId="2174129452" sldId="428"/>
            <ac:picMk id="26" creationId="{2062DAFA-7FD4-C5AF-1B52-C745A9B019BF}"/>
          </ac:picMkLst>
        </pc:picChg>
        <pc:picChg chg="add del mod ord">
          <ac:chgData name="Leonie Smith" userId="fed1330f33f5650e" providerId="LiveId" clId="{F5928FC4-9CF6-4537-BEDF-9EAE18ECA85C}" dt="2023-09-28T06:19:11.211" v="23"/>
          <ac:picMkLst>
            <pc:docMk/>
            <pc:sldMk cId="2174129452" sldId="428"/>
            <ac:picMk id="30" creationId="{C9F9ADA1-5AC2-3161-4533-345A5250FB33}"/>
          </ac:picMkLst>
        </pc:picChg>
        <pc:picChg chg="add del mod">
          <ac:chgData name="Leonie Smith" userId="fed1330f33f5650e" providerId="LiveId" clId="{F5928FC4-9CF6-4537-BEDF-9EAE18ECA85C}" dt="2023-09-28T06:19:13.438" v="25"/>
          <ac:picMkLst>
            <pc:docMk/>
            <pc:sldMk cId="2174129452" sldId="428"/>
            <ac:picMk id="31" creationId="{844272BC-BDBC-4D12-AFF2-3A2C0EC33D97}"/>
          </ac:picMkLst>
        </pc:picChg>
        <pc:picChg chg="add del mod ord">
          <ac:chgData name="Leonie Smith" userId="fed1330f33f5650e" providerId="LiveId" clId="{F5928FC4-9CF6-4537-BEDF-9EAE18ECA85C}" dt="2023-09-28T06:19:34.305" v="26"/>
          <ac:picMkLst>
            <pc:docMk/>
            <pc:sldMk cId="2174129452" sldId="428"/>
            <ac:picMk id="34" creationId="{B52E3706-045D-B6EE-AA1A-6FC4860D13C9}"/>
          </ac:picMkLst>
        </pc:picChg>
        <pc:picChg chg="add mod">
          <ac:chgData name="Leonie Smith" userId="fed1330f33f5650e" providerId="LiveId" clId="{F5928FC4-9CF6-4537-BEDF-9EAE18ECA85C}" dt="2023-09-28T06:19:34.305" v="26"/>
          <ac:picMkLst>
            <pc:docMk/>
            <pc:sldMk cId="2174129452" sldId="428"/>
            <ac:picMk id="35" creationId="{DB9AB70C-B9B3-B462-740E-75D0035BDE03}"/>
          </ac:picMkLst>
        </pc:picChg>
      </pc:sldChg>
      <pc:sldChg chg="addSp delSp modSp mod modTransition modAnim">
        <pc:chgData name="Leonie Smith" userId="fed1330f33f5650e" providerId="LiveId" clId="{F5928FC4-9CF6-4537-BEDF-9EAE18ECA85C}" dt="2023-09-28T06:39:52.179" v="77"/>
        <pc:sldMkLst>
          <pc:docMk/>
          <pc:sldMk cId="942615762" sldId="430"/>
        </pc:sldMkLst>
        <pc:picChg chg="add del mod">
          <ac:chgData name="Leonie Smith" userId="fed1330f33f5650e" providerId="LiveId" clId="{F5928FC4-9CF6-4537-BEDF-9EAE18ECA85C}" dt="2023-09-28T06:20:15.286" v="29"/>
          <ac:picMkLst>
            <pc:docMk/>
            <pc:sldMk cId="942615762" sldId="430"/>
            <ac:picMk id="6" creationId="{3D3201A4-0920-B352-BDD5-60653F2DC490}"/>
          </ac:picMkLst>
        </pc:picChg>
        <pc:picChg chg="add del mod ord">
          <ac:chgData name="Leonie Smith" userId="fed1330f33f5650e" providerId="LiveId" clId="{F5928FC4-9CF6-4537-BEDF-9EAE18ECA85C}" dt="2023-09-28T06:38:46.211" v="68"/>
          <ac:picMkLst>
            <pc:docMk/>
            <pc:sldMk cId="942615762" sldId="430"/>
            <ac:picMk id="6" creationId="{476051D9-E445-FFE1-205F-52ED4F480807}"/>
          </ac:picMkLst>
        </pc:picChg>
        <pc:picChg chg="add del mod">
          <ac:chgData name="Leonie Smith" userId="fed1330f33f5650e" providerId="LiveId" clId="{F5928FC4-9CF6-4537-BEDF-9EAE18ECA85C}" dt="2023-09-28T06:38:53.297" v="70"/>
          <ac:picMkLst>
            <pc:docMk/>
            <pc:sldMk cId="942615762" sldId="430"/>
            <ac:picMk id="7" creationId="{09EB0DC1-ED19-DDF6-1EC7-CD36C35BFB20}"/>
          </ac:picMkLst>
        </pc:picChg>
        <pc:picChg chg="add del mod">
          <ac:chgData name="Leonie Smith" userId="fed1330f33f5650e" providerId="LiveId" clId="{F5928FC4-9CF6-4537-BEDF-9EAE18ECA85C}" dt="2023-09-28T06:20:28.610" v="30"/>
          <ac:picMkLst>
            <pc:docMk/>
            <pc:sldMk cId="942615762" sldId="430"/>
            <ac:picMk id="9" creationId="{EDC1F066-AF89-934F-3F17-86F3752C6BDA}"/>
          </ac:picMkLst>
        </pc:picChg>
        <pc:picChg chg="add del mod">
          <ac:chgData name="Leonie Smith" userId="fed1330f33f5650e" providerId="LiveId" clId="{F5928FC4-9CF6-4537-BEDF-9EAE18ECA85C}" dt="2023-09-28T06:20:29.938" v="32"/>
          <ac:picMkLst>
            <pc:docMk/>
            <pc:sldMk cId="942615762" sldId="430"/>
            <ac:picMk id="10" creationId="{EED84C9A-681B-84D0-74D5-C4837CD034CF}"/>
          </ac:picMkLst>
        </pc:picChg>
        <pc:picChg chg="add del mod ord">
          <ac:chgData name="Leonie Smith" userId="fed1330f33f5650e" providerId="LiveId" clId="{F5928FC4-9CF6-4537-BEDF-9EAE18ECA85C}" dt="2023-09-28T06:39:08.305" v="71"/>
          <ac:picMkLst>
            <pc:docMk/>
            <pc:sldMk cId="942615762" sldId="430"/>
            <ac:picMk id="11" creationId="{428E0FD7-A681-9FFA-FB07-D4DBB0F25C1A}"/>
          </ac:picMkLst>
        </pc:picChg>
        <pc:picChg chg="add del mod">
          <ac:chgData name="Leonie Smith" userId="fed1330f33f5650e" providerId="LiveId" clId="{F5928FC4-9CF6-4537-BEDF-9EAE18ECA85C}" dt="2023-09-28T06:39:14.329" v="73"/>
          <ac:picMkLst>
            <pc:docMk/>
            <pc:sldMk cId="942615762" sldId="430"/>
            <ac:picMk id="12" creationId="{8DDEBF23-972D-A0A5-0F02-4577020AF7F8}"/>
          </ac:picMkLst>
        </pc:picChg>
        <pc:picChg chg="add del mod ord">
          <ac:chgData name="Leonie Smith" userId="fed1330f33f5650e" providerId="LiveId" clId="{F5928FC4-9CF6-4537-BEDF-9EAE18ECA85C}" dt="2023-09-28T06:20:43.833" v="33"/>
          <ac:picMkLst>
            <pc:docMk/>
            <pc:sldMk cId="942615762" sldId="430"/>
            <ac:picMk id="13" creationId="{AAA72A43-EC36-5499-2DE1-B3B7D21DEBB7}"/>
          </ac:picMkLst>
        </pc:picChg>
        <pc:picChg chg="add del mod">
          <ac:chgData name="Leonie Smith" userId="fed1330f33f5650e" providerId="LiveId" clId="{F5928FC4-9CF6-4537-BEDF-9EAE18ECA85C}" dt="2023-09-28T06:20:45.286" v="35"/>
          <ac:picMkLst>
            <pc:docMk/>
            <pc:sldMk cId="942615762" sldId="430"/>
            <ac:picMk id="14" creationId="{A47D63AF-B19B-9FF2-BBAD-3B2A93D70F30}"/>
          </ac:picMkLst>
        </pc:picChg>
        <pc:picChg chg="add del mod ord">
          <ac:chgData name="Leonie Smith" userId="fed1330f33f5650e" providerId="LiveId" clId="{F5928FC4-9CF6-4537-BEDF-9EAE18ECA85C}" dt="2023-09-28T06:39:28.668" v="74"/>
          <ac:picMkLst>
            <pc:docMk/>
            <pc:sldMk cId="942615762" sldId="430"/>
            <ac:picMk id="16" creationId="{830C06CD-646D-8C57-EF23-0BC8BE0E25EE}"/>
          </ac:picMkLst>
        </pc:picChg>
        <pc:picChg chg="add del mod">
          <ac:chgData name="Leonie Smith" userId="fed1330f33f5650e" providerId="LiveId" clId="{F5928FC4-9CF6-4537-BEDF-9EAE18ECA85C}" dt="2023-09-28T06:39:37.972" v="76"/>
          <ac:picMkLst>
            <pc:docMk/>
            <pc:sldMk cId="942615762" sldId="430"/>
            <ac:picMk id="17" creationId="{DCCCDC4A-83DA-BFB4-FCAC-F795BC0A15B4}"/>
          </ac:picMkLst>
        </pc:picChg>
        <pc:picChg chg="add del mod ord">
          <ac:chgData name="Leonie Smith" userId="fed1330f33f5650e" providerId="LiveId" clId="{F5928FC4-9CF6-4537-BEDF-9EAE18ECA85C}" dt="2023-09-28T06:20:58.879" v="36"/>
          <ac:picMkLst>
            <pc:docMk/>
            <pc:sldMk cId="942615762" sldId="430"/>
            <ac:picMk id="17" creationId="{F01BC343-E622-9CA5-A470-4CC9560991ED}"/>
          </ac:picMkLst>
        </pc:picChg>
        <pc:picChg chg="add del mod">
          <ac:chgData name="Leonie Smith" userId="fed1330f33f5650e" providerId="LiveId" clId="{F5928FC4-9CF6-4537-BEDF-9EAE18ECA85C}" dt="2023-09-28T06:38:31.965" v="67"/>
          <ac:picMkLst>
            <pc:docMk/>
            <pc:sldMk cId="942615762" sldId="430"/>
            <ac:picMk id="18" creationId="{947E1A26-DC69-21AB-588E-AFA95BB43984}"/>
          </ac:picMkLst>
        </pc:picChg>
        <pc:picChg chg="add del mod ord">
          <ac:chgData name="Leonie Smith" userId="fed1330f33f5650e" providerId="LiveId" clId="{F5928FC4-9CF6-4537-BEDF-9EAE18ECA85C}" dt="2023-09-28T06:39:52.179" v="77"/>
          <ac:picMkLst>
            <pc:docMk/>
            <pc:sldMk cId="942615762" sldId="430"/>
            <ac:picMk id="22" creationId="{E7FEFB39-450B-FE3C-FBB0-348CD0285CEA}"/>
          </ac:picMkLst>
        </pc:picChg>
        <pc:picChg chg="add mod">
          <ac:chgData name="Leonie Smith" userId="fed1330f33f5650e" providerId="LiveId" clId="{F5928FC4-9CF6-4537-BEDF-9EAE18ECA85C}" dt="2023-09-28T06:39:52.179" v="77"/>
          <ac:picMkLst>
            <pc:docMk/>
            <pc:sldMk cId="942615762" sldId="430"/>
            <ac:picMk id="23" creationId="{3A441F7C-B1A5-8CE3-4890-4077CA0C3D06}"/>
          </ac:picMkLst>
        </pc:picChg>
      </pc:sldChg>
      <pc:sldChg chg="addSp delSp modSp mod modTransition modAnim">
        <pc:chgData name="Leonie Smith" userId="fed1330f33f5650e" providerId="LiveId" clId="{F5928FC4-9CF6-4537-BEDF-9EAE18ECA85C}" dt="2023-09-28T06:25:58.249" v="47"/>
        <pc:sldMkLst>
          <pc:docMk/>
          <pc:sldMk cId="1886351016" sldId="432"/>
        </pc:sldMkLst>
        <pc:picChg chg="add del mod">
          <ac:chgData name="Leonie Smith" userId="fed1330f33f5650e" providerId="LiveId" clId="{F5928FC4-9CF6-4537-BEDF-9EAE18ECA85C}" dt="2023-09-28T06:24:32.005" v="40"/>
          <ac:picMkLst>
            <pc:docMk/>
            <pc:sldMk cId="1886351016" sldId="432"/>
            <ac:picMk id="6" creationId="{AA99DD86-9B1A-93CE-1318-1EB7E38DAADE}"/>
          </ac:picMkLst>
        </pc:picChg>
        <pc:picChg chg="add del mod">
          <ac:chgData name="Leonie Smith" userId="fed1330f33f5650e" providerId="LiveId" clId="{F5928FC4-9CF6-4537-BEDF-9EAE18ECA85C}" dt="2023-09-28T06:24:55.942" v="41"/>
          <ac:picMkLst>
            <pc:docMk/>
            <pc:sldMk cId="1886351016" sldId="432"/>
            <ac:picMk id="9" creationId="{21CAF1CA-F2C5-3240-4118-993655E1E2BF}"/>
          </ac:picMkLst>
        </pc:picChg>
        <pc:picChg chg="add del mod">
          <ac:chgData name="Leonie Smith" userId="fed1330f33f5650e" providerId="LiveId" clId="{F5928FC4-9CF6-4537-BEDF-9EAE18ECA85C}" dt="2023-09-28T06:25:21.690" v="43"/>
          <ac:picMkLst>
            <pc:docMk/>
            <pc:sldMk cId="1886351016" sldId="432"/>
            <ac:picMk id="10" creationId="{A8D2214B-7ECC-950E-F027-D7845664D311}"/>
          </ac:picMkLst>
        </pc:picChg>
        <pc:picChg chg="add del mod ord">
          <ac:chgData name="Leonie Smith" userId="fed1330f33f5650e" providerId="LiveId" clId="{F5928FC4-9CF6-4537-BEDF-9EAE18ECA85C}" dt="2023-09-28T06:25:31.767" v="44"/>
          <ac:picMkLst>
            <pc:docMk/>
            <pc:sldMk cId="1886351016" sldId="432"/>
            <ac:picMk id="15" creationId="{133C69F6-3DB4-166A-7ECF-49CB2739DF1D}"/>
          </ac:picMkLst>
        </pc:picChg>
        <pc:picChg chg="add del mod">
          <ac:chgData name="Leonie Smith" userId="fed1330f33f5650e" providerId="LiveId" clId="{F5928FC4-9CF6-4537-BEDF-9EAE18ECA85C}" dt="2023-09-28T06:25:33.306" v="46"/>
          <ac:picMkLst>
            <pc:docMk/>
            <pc:sldMk cId="1886351016" sldId="432"/>
            <ac:picMk id="16" creationId="{39E01FE5-F9B1-9A08-D255-DD075099CD9B}"/>
          </ac:picMkLst>
        </pc:picChg>
        <pc:picChg chg="add del mod ord">
          <ac:chgData name="Leonie Smith" userId="fed1330f33f5650e" providerId="LiveId" clId="{F5928FC4-9CF6-4537-BEDF-9EAE18ECA85C}" dt="2023-09-28T06:25:58.249" v="47"/>
          <ac:picMkLst>
            <pc:docMk/>
            <pc:sldMk cId="1886351016" sldId="432"/>
            <ac:picMk id="19" creationId="{9F18178E-CA83-CF13-2231-5FE61ABAC807}"/>
          </ac:picMkLst>
        </pc:picChg>
        <pc:picChg chg="add mod">
          <ac:chgData name="Leonie Smith" userId="fed1330f33f5650e" providerId="LiveId" clId="{F5928FC4-9CF6-4537-BEDF-9EAE18ECA85C}" dt="2023-09-28T06:25:58.249" v="47"/>
          <ac:picMkLst>
            <pc:docMk/>
            <pc:sldMk cId="1886351016" sldId="432"/>
            <ac:picMk id="20" creationId="{168C0A52-3014-4F41-2DBD-904EE506F9D4}"/>
          </ac:picMkLst>
        </pc:picChg>
      </pc:sldChg>
      <pc:sldChg chg="addSp modSp">
        <pc:chgData name="Leonie Smith" userId="fed1330f33f5650e" providerId="LiveId" clId="{F5928FC4-9CF6-4537-BEDF-9EAE18ECA85C}" dt="2023-09-28T06:22:56.541" v="37"/>
        <pc:sldMkLst>
          <pc:docMk/>
          <pc:sldMk cId="882125327" sldId="434"/>
        </pc:sldMkLst>
        <pc:picChg chg="add mod">
          <ac:chgData name="Leonie Smith" userId="fed1330f33f5650e" providerId="LiveId" clId="{F5928FC4-9CF6-4537-BEDF-9EAE18ECA85C}" dt="2023-09-28T06:22:56.541" v="37"/>
          <ac:picMkLst>
            <pc:docMk/>
            <pc:sldMk cId="882125327" sldId="434"/>
            <ac:picMk id="6" creationId="{5BB4F16E-58B5-3309-51C0-5994DD673A2F}"/>
          </ac:picMkLst>
        </pc:picChg>
      </pc:sldChg>
      <pc:sldChg chg="addSp modSp">
        <pc:chgData name="Leonie Smith" userId="fed1330f33f5650e" providerId="LiveId" clId="{F5928FC4-9CF6-4537-BEDF-9EAE18ECA85C}" dt="2023-09-28T06:27:39.511" v="48"/>
        <pc:sldMkLst>
          <pc:docMk/>
          <pc:sldMk cId="3195935868" sldId="436"/>
        </pc:sldMkLst>
        <pc:picChg chg="add mod">
          <ac:chgData name="Leonie Smith" userId="fed1330f33f5650e" providerId="LiveId" clId="{F5928FC4-9CF6-4537-BEDF-9EAE18ECA85C}" dt="2023-09-28T06:27:39.511" v="48"/>
          <ac:picMkLst>
            <pc:docMk/>
            <pc:sldMk cId="3195935868" sldId="436"/>
            <ac:picMk id="6" creationId="{37BFCCC6-AA0B-FB8E-39FB-89D94DEEECD6}"/>
          </ac:picMkLst>
        </pc:picChg>
      </pc:sldChg>
      <pc:sldChg chg="addSp modSp">
        <pc:chgData name="Leonie Smith" userId="fed1330f33f5650e" providerId="LiveId" clId="{F5928FC4-9CF6-4537-BEDF-9EAE18ECA85C}" dt="2023-09-28T06:28:48.103" v="49"/>
        <pc:sldMkLst>
          <pc:docMk/>
          <pc:sldMk cId="3261377596" sldId="438"/>
        </pc:sldMkLst>
        <pc:picChg chg="add mod">
          <ac:chgData name="Leonie Smith" userId="fed1330f33f5650e" providerId="LiveId" clId="{F5928FC4-9CF6-4537-BEDF-9EAE18ECA85C}" dt="2023-09-28T06:28:48.103" v="49"/>
          <ac:picMkLst>
            <pc:docMk/>
            <pc:sldMk cId="3261377596" sldId="438"/>
            <ac:picMk id="6" creationId="{4F1D85EF-E36E-32F6-B45C-C2AF4B9917DE}"/>
          </ac:picMkLst>
        </pc:picChg>
      </pc:sldChg>
      <pc:sldChg chg="addSp modSp">
        <pc:chgData name="Leonie Smith" userId="fed1330f33f5650e" providerId="LiveId" clId="{F5928FC4-9CF6-4537-BEDF-9EAE18ECA85C}" dt="2023-09-28T06:29:41.816" v="50"/>
        <pc:sldMkLst>
          <pc:docMk/>
          <pc:sldMk cId="923867738" sldId="440"/>
        </pc:sldMkLst>
        <pc:picChg chg="add mod">
          <ac:chgData name="Leonie Smith" userId="fed1330f33f5650e" providerId="LiveId" clId="{F5928FC4-9CF6-4537-BEDF-9EAE18ECA85C}" dt="2023-09-28T06:29:41.816" v="50"/>
          <ac:picMkLst>
            <pc:docMk/>
            <pc:sldMk cId="923867738" sldId="440"/>
            <ac:picMk id="6" creationId="{CE458A7A-695B-13BD-2A46-6E96CD641B0D}"/>
          </ac:picMkLst>
        </pc:picChg>
      </pc:sldChg>
      <pc:sldChg chg="addSp delSp modSp mod modTransition modAnim">
        <pc:chgData name="Leonie Smith" userId="fed1330f33f5650e" providerId="LiveId" clId="{F5928FC4-9CF6-4537-BEDF-9EAE18ECA85C}" dt="2023-09-28T06:30:54.614" v="54"/>
        <pc:sldMkLst>
          <pc:docMk/>
          <pc:sldMk cId="2180228365" sldId="442"/>
        </pc:sldMkLst>
        <pc:picChg chg="add del mod">
          <ac:chgData name="Leonie Smith" userId="fed1330f33f5650e" providerId="LiveId" clId="{F5928FC4-9CF6-4537-BEDF-9EAE18ECA85C}" dt="2023-09-28T06:30:35.887" v="53"/>
          <ac:picMkLst>
            <pc:docMk/>
            <pc:sldMk cId="2180228365" sldId="442"/>
            <ac:picMk id="6" creationId="{83F8303E-2DF6-ED41-4E30-47DB0D9F76CE}"/>
          </ac:picMkLst>
        </pc:picChg>
        <pc:picChg chg="add del mod">
          <ac:chgData name="Leonie Smith" userId="fed1330f33f5650e" providerId="LiveId" clId="{F5928FC4-9CF6-4537-BEDF-9EAE18ECA85C}" dt="2023-09-28T06:30:54.614" v="54"/>
          <ac:picMkLst>
            <pc:docMk/>
            <pc:sldMk cId="2180228365" sldId="442"/>
            <ac:picMk id="9" creationId="{73C0CE95-DBC8-636A-5B57-B9C9B972F6C7}"/>
          </ac:picMkLst>
        </pc:picChg>
        <pc:picChg chg="add mod">
          <ac:chgData name="Leonie Smith" userId="fed1330f33f5650e" providerId="LiveId" clId="{F5928FC4-9CF6-4537-BEDF-9EAE18ECA85C}" dt="2023-09-28T06:30:54.614" v="54"/>
          <ac:picMkLst>
            <pc:docMk/>
            <pc:sldMk cId="2180228365" sldId="442"/>
            <ac:picMk id="10" creationId="{687CADC3-88E9-1DB5-FF9D-291A77734D79}"/>
          </ac:picMkLst>
        </pc:picChg>
      </pc:sldChg>
      <pc:sldChg chg="addSp delSp modSp mod modTransition modAnim">
        <pc:chgData name="Leonie Smith" userId="fed1330f33f5650e" providerId="LiveId" clId="{F5928FC4-9CF6-4537-BEDF-9EAE18ECA85C}" dt="2023-09-28T06:32:14.777" v="58"/>
        <pc:sldMkLst>
          <pc:docMk/>
          <pc:sldMk cId="1718612039" sldId="444"/>
        </pc:sldMkLst>
        <pc:picChg chg="add del mod">
          <ac:chgData name="Leonie Smith" userId="fed1330f33f5650e" providerId="LiveId" clId="{F5928FC4-9CF6-4537-BEDF-9EAE18ECA85C}" dt="2023-09-28T06:31:50.605" v="57"/>
          <ac:picMkLst>
            <pc:docMk/>
            <pc:sldMk cId="1718612039" sldId="444"/>
            <ac:picMk id="6" creationId="{6B061AD1-F34D-AA6D-6B98-F14E55B69F0E}"/>
          </ac:picMkLst>
        </pc:picChg>
        <pc:picChg chg="add del mod">
          <ac:chgData name="Leonie Smith" userId="fed1330f33f5650e" providerId="LiveId" clId="{F5928FC4-9CF6-4537-BEDF-9EAE18ECA85C}" dt="2023-09-28T06:32:14.777" v="58"/>
          <ac:picMkLst>
            <pc:docMk/>
            <pc:sldMk cId="1718612039" sldId="444"/>
            <ac:picMk id="9" creationId="{67D59C25-3F08-F0FD-6AA4-0D6BC03487DF}"/>
          </ac:picMkLst>
        </pc:picChg>
        <pc:picChg chg="add mod">
          <ac:chgData name="Leonie Smith" userId="fed1330f33f5650e" providerId="LiveId" clId="{F5928FC4-9CF6-4537-BEDF-9EAE18ECA85C}" dt="2023-09-28T06:32:14.777" v="58"/>
          <ac:picMkLst>
            <pc:docMk/>
            <pc:sldMk cId="1718612039" sldId="444"/>
            <ac:picMk id="10" creationId="{F1ED0BAA-80C8-16DE-C89F-F17DB6227DA6}"/>
          </ac:picMkLst>
        </pc:picChg>
      </pc:sldChg>
    </pc:docChg>
  </pc:docChgLst>
  <pc:docChgLst>
    <pc:chgData name="Alfred Smith" userId="3c60a3631c0db8ad" providerId="LiveId" clId="{D68A88D4-7E7A-4891-BD52-EBA691AC62B8}"/>
    <pc:docChg chg="custSel modSld">
      <pc:chgData name="Alfred Smith" userId="3c60a3631c0db8ad" providerId="LiveId" clId="{D68A88D4-7E7A-4891-BD52-EBA691AC62B8}" dt="2023-01-20T07:44:09.061" v="42"/>
      <pc:docMkLst>
        <pc:docMk/>
      </pc:docMkLst>
      <pc:sldChg chg="addSp delSp modSp modTransition">
        <pc:chgData name="Alfred Smith" userId="3c60a3631c0db8ad" providerId="LiveId" clId="{D68A88D4-7E7A-4891-BD52-EBA691AC62B8}" dt="2023-01-20T07:44:09.061" v="42"/>
        <pc:sldMkLst>
          <pc:docMk/>
          <pc:sldMk cId="4037329247" sldId="261"/>
        </pc:sldMkLst>
        <pc:spChg chg="add del mod">
          <ac:chgData name="Alfred Smith" userId="3c60a3631c0db8ad" providerId="LiveId" clId="{D68A88D4-7E7A-4891-BD52-EBA691AC62B8}" dt="2023-01-20T07:44:09.061" v="42"/>
          <ac:spMkLst>
            <pc:docMk/>
            <pc:sldMk cId="4037329247" sldId="261"/>
            <ac:spMk id="2" creationId="{ED93FD70-FB7C-E408-63E8-9282B44267D7}"/>
          </ac:spMkLst>
        </pc:spChg>
      </pc:sldChg>
      <pc:sldChg chg="delSp modTransition modAnim">
        <pc:chgData name="Alfred Smith" userId="3c60a3631c0db8ad" providerId="LiveId" clId="{D68A88D4-7E7A-4891-BD52-EBA691AC62B8}" dt="2023-01-20T07:43:17.578" v="20"/>
        <pc:sldMkLst>
          <pc:docMk/>
          <pc:sldMk cId="2869461528" sldId="308"/>
        </pc:sldMkLst>
        <pc:picChg chg="del">
          <ac:chgData name="Alfred Smith" userId="3c60a3631c0db8ad" providerId="LiveId" clId="{D68A88D4-7E7A-4891-BD52-EBA691AC62B8}" dt="2023-01-20T07:43:17.578" v="20"/>
          <ac:picMkLst>
            <pc:docMk/>
            <pc:sldMk cId="2869461528" sldId="308"/>
            <ac:picMk id="4" creationId="{14059831-0583-D512-162A-B28073BCC504}"/>
          </ac:picMkLst>
        </pc:picChg>
      </pc:sldChg>
      <pc:sldChg chg="modSp mod modTransition">
        <pc:chgData name="Alfred Smith" userId="3c60a3631c0db8ad" providerId="LiveId" clId="{D68A88D4-7E7A-4891-BD52-EBA691AC62B8}" dt="2023-01-20T07:43:17.578" v="20"/>
        <pc:sldMkLst>
          <pc:docMk/>
          <pc:sldMk cId="1237137471" sldId="310"/>
        </pc:sldMkLst>
        <pc:spChg chg="mod">
          <ac:chgData name="Alfred Smith" userId="3c60a3631c0db8ad" providerId="LiveId" clId="{D68A88D4-7E7A-4891-BD52-EBA691AC62B8}" dt="2023-01-20T07:42:15.303" v="5" actId="5793"/>
          <ac:spMkLst>
            <pc:docMk/>
            <pc:sldMk cId="1237137471" sldId="310"/>
            <ac:spMk id="5" creationId="{A2E152B8-3E8B-217C-8F9B-7AEA9FAFFEDF}"/>
          </ac:spMkLst>
        </pc:spChg>
      </pc:sldChg>
      <pc:sldChg chg="addSp delSp modSp mod modTransition modAnim">
        <pc:chgData name="Alfred Smith" userId="3c60a3631c0db8ad" providerId="LiveId" clId="{D68A88D4-7E7A-4891-BD52-EBA691AC62B8}" dt="2023-01-20T07:43:50.860" v="31"/>
        <pc:sldMkLst>
          <pc:docMk/>
          <pc:sldMk cId="1003827451" sldId="426"/>
        </pc:sldMkLst>
        <pc:spChg chg="add mod">
          <ac:chgData name="Alfred Smith" userId="3c60a3631c0db8ad" providerId="LiveId" clId="{D68A88D4-7E7A-4891-BD52-EBA691AC62B8}" dt="2023-01-20T07:43:50.860" v="31"/>
          <ac:spMkLst>
            <pc:docMk/>
            <pc:sldMk cId="1003827451" sldId="426"/>
            <ac:spMk id="3" creationId="{A8784E06-B649-7B79-6630-355CD6ECB28B}"/>
          </ac:spMkLst>
        </pc:spChg>
        <pc:spChg chg="del">
          <ac:chgData name="Alfred Smith" userId="3c60a3631c0db8ad" providerId="LiveId" clId="{D68A88D4-7E7A-4891-BD52-EBA691AC62B8}" dt="2023-01-20T07:43:39.132" v="30" actId="478"/>
          <ac:spMkLst>
            <pc:docMk/>
            <pc:sldMk cId="1003827451" sldId="426"/>
            <ac:spMk id="6" creationId="{416C064E-628E-47C0-A712-DB178FE9901E}"/>
          </ac:spMkLst>
        </pc:spChg>
        <pc:picChg chg="del">
          <ac:chgData name="Alfred Smith" userId="3c60a3631c0db8ad" providerId="LiveId" clId="{D68A88D4-7E7A-4891-BD52-EBA691AC62B8}" dt="2023-01-20T07:43:17.578" v="20"/>
          <ac:picMkLst>
            <pc:docMk/>
            <pc:sldMk cId="1003827451" sldId="426"/>
            <ac:picMk id="2" creationId="{8E508FD6-EEE0-38CC-B951-24CC79860813}"/>
          </ac:picMkLst>
        </pc:picChg>
      </pc:sldChg>
      <pc:sldChg chg="addSp delSp modSp mod modTransition">
        <pc:chgData name="Alfred Smith" userId="3c60a3631c0db8ad" providerId="LiveId" clId="{D68A88D4-7E7A-4891-BD52-EBA691AC62B8}" dt="2023-01-20T07:43:17.578" v="20"/>
        <pc:sldMkLst>
          <pc:docMk/>
          <pc:sldMk cId="1727650077" sldId="427"/>
        </pc:sldMkLst>
        <pc:spChg chg="add mod">
          <ac:chgData name="Alfred Smith" userId="3c60a3631c0db8ad" providerId="LiveId" clId="{D68A88D4-7E7A-4891-BD52-EBA691AC62B8}" dt="2023-01-20T07:42:28.932" v="7"/>
          <ac:spMkLst>
            <pc:docMk/>
            <pc:sldMk cId="1727650077" sldId="427"/>
            <ac:spMk id="2" creationId="{9F1FDCC3-2A55-9EF3-3C1E-4254ED8ECE32}"/>
          </ac:spMkLst>
        </pc:spChg>
        <pc:spChg chg="del">
          <ac:chgData name="Alfred Smith" userId="3c60a3631c0db8ad" providerId="LiveId" clId="{D68A88D4-7E7A-4891-BD52-EBA691AC62B8}" dt="2023-01-20T07:42:27.817" v="6" actId="478"/>
          <ac:spMkLst>
            <pc:docMk/>
            <pc:sldMk cId="1727650077" sldId="427"/>
            <ac:spMk id="7" creationId="{D0359B94-2455-31F8-EF83-0ABB8B946422}"/>
          </ac:spMkLst>
        </pc:spChg>
      </pc:sldChg>
      <pc:sldChg chg="addSp delSp modSp mod modTransition modAnim">
        <pc:chgData name="Alfred Smith" userId="3c60a3631c0db8ad" providerId="LiveId" clId="{D68A88D4-7E7A-4891-BD52-EBA691AC62B8}" dt="2023-01-20T07:43:52.431" v="32"/>
        <pc:sldMkLst>
          <pc:docMk/>
          <pc:sldMk cId="2174129452" sldId="428"/>
        </pc:sldMkLst>
        <pc:spChg chg="add mod">
          <ac:chgData name="Alfred Smith" userId="3c60a3631c0db8ad" providerId="LiveId" clId="{D68A88D4-7E7A-4891-BD52-EBA691AC62B8}" dt="2023-01-20T07:43:52.431" v="32"/>
          <ac:spMkLst>
            <pc:docMk/>
            <pc:sldMk cId="2174129452" sldId="428"/>
            <ac:spMk id="2" creationId="{8FFD0377-4318-FA6B-676E-AACE442479ED}"/>
          </ac:spMkLst>
        </pc:spChg>
        <pc:spChg chg="del">
          <ac:chgData name="Alfred Smith" userId="3c60a3631c0db8ad" providerId="LiveId" clId="{D68A88D4-7E7A-4891-BD52-EBA691AC62B8}" dt="2023-01-20T07:43:37.571" v="29" actId="478"/>
          <ac:spMkLst>
            <pc:docMk/>
            <pc:sldMk cId="2174129452" sldId="428"/>
            <ac:spMk id="6" creationId="{416C064E-628E-47C0-A712-DB178FE9901E}"/>
          </ac:spMkLst>
        </pc:spChg>
        <pc:picChg chg="del">
          <ac:chgData name="Alfred Smith" userId="3c60a3631c0db8ad" providerId="LiveId" clId="{D68A88D4-7E7A-4891-BD52-EBA691AC62B8}" dt="2023-01-20T07:43:17.578" v="20"/>
          <ac:picMkLst>
            <pc:docMk/>
            <pc:sldMk cId="2174129452" sldId="428"/>
            <ac:picMk id="3" creationId="{3A4D00D5-B4FC-BBF2-7E02-00EEC36A68D1}"/>
          </ac:picMkLst>
        </pc:picChg>
      </pc:sldChg>
      <pc:sldChg chg="modSp mod modTransition">
        <pc:chgData name="Alfred Smith" userId="3c60a3631c0db8ad" providerId="LiveId" clId="{D68A88D4-7E7A-4891-BD52-EBA691AC62B8}" dt="2023-01-20T07:43:17.578" v="20"/>
        <pc:sldMkLst>
          <pc:docMk/>
          <pc:sldMk cId="703207630" sldId="429"/>
        </pc:sldMkLst>
        <pc:spChg chg="mod">
          <ac:chgData name="Alfred Smith" userId="3c60a3631c0db8ad" providerId="LiveId" clId="{D68A88D4-7E7A-4891-BD52-EBA691AC62B8}" dt="2023-01-20T07:42:37.495" v="8"/>
          <ac:spMkLst>
            <pc:docMk/>
            <pc:sldMk cId="703207630" sldId="429"/>
            <ac:spMk id="5" creationId="{9E40A3E2-E4A2-D84A-6B78-E8506DCB8A86}"/>
          </ac:spMkLst>
        </pc:spChg>
      </pc:sldChg>
      <pc:sldChg chg="addSp delSp modSp mod modTransition modAnim">
        <pc:chgData name="Alfred Smith" userId="3c60a3631c0db8ad" providerId="LiveId" clId="{D68A88D4-7E7A-4891-BD52-EBA691AC62B8}" dt="2023-01-20T07:43:53.704" v="33"/>
        <pc:sldMkLst>
          <pc:docMk/>
          <pc:sldMk cId="942615762" sldId="430"/>
        </pc:sldMkLst>
        <pc:spChg chg="add mod">
          <ac:chgData name="Alfred Smith" userId="3c60a3631c0db8ad" providerId="LiveId" clId="{D68A88D4-7E7A-4891-BD52-EBA691AC62B8}" dt="2023-01-20T07:43:53.704" v="33"/>
          <ac:spMkLst>
            <pc:docMk/>
            <pc:sldMk cId="942615762" sldId="430"/>
            <ac:spMk id="3" creationId="{7E6B8D71-B627-9191-AACA-390A094D2580}"/>
          </ac:spMkLst>
        </pc:spChg>
        <pc:spChg chg="del">
          <ac:chgData name="Alfred Smith" userId="3c60a3631c0db8ad" providerId="LiveId" clId="{D68A88D4-7E7A-4891-BD52-EBA691AC62B8}" dt="2023-01-20T07:43:36.073" v="28" actId="478"/>
          <ac:spMkLst>
            <pc:docMk/>
            <pc:sldMk cId="942615762" sldId="430"/>
            <ac:spMk id="6" creationId="{416C064E-628E-47C0-A712-DB178FE9901E}"/>
          </ac:spMkLst>
        </pc:spChg>
        <pc:picChg chg="del">
          <ac:chgData name="Alfred Smith" userId="3c60a3631c0db8ad" providerId="LiveId" clId="{D68A88D4-7E7A-4891-BD52-EBA691AC62B8}" dt="2023-01-20T07:43:17.578" v="20"/>
          <ac:picMkLst>
            <pc:docMk/>
            <pc:sldMk cId="942615762" sldId="430"/>
            <ac:picMk id="2" creationId="{8C78EB3D-6250-341E-0BF9-97009300A226}"/>
          </ac:picMkLst>
        </pc:picChg>
      </pc:sldChg>
      <pc:sldChg chg="modSp mod modTransition">
        <pc:chgData name="Alfred Smith" userId="3c60a3631c0db8ad" providerId="LiveId" clId="{D68A88D4-7E7A-4891-BD52-EBA691AC62B8}" dt="2023-01-20T07:43:17.578" v="20"/>
        <pc:sldMkLst>
          <pc:docMk/>
          <pc:sldMk cId="579800659" sldId="431"/>
        </pc:sldMkLst>
        <pc:spChg chg="mod">
          <ac:chgData name="Alfred Smith" userId="3c60a3631c0db8ad" providerId="LiveId" clId="{D68A88D4-7E7A-4891-BD52-EBA691AC62B8}" dt="2023-01-20T07:42:40.764" v="9"/>
          <ac:spMkLst>
            <pc:docMk/>
            <pc:sldMk cId="579800659" sldId="431"/>
            <ac:spMk id="5" creationId="{BB906D2A-4ADC-205C-46B6-8544519275C7}"/>
          </ac:spMkLst>
        </pc:spChg>
      </pc:sldChg>
      <pc:sldChg chg="addSp delSp modSp mod modTransition modAnim">
        <pc:chgData name="Alfred Smith" userId="3c60a3631c0db8ad" providerId="LiveId" clId="{D68A88D4-7E7A-4891-BD52-EBA691AC62B8}" dt="2023-01-20T07:43:56.325" v="35"/>
        <pc:sldMkLst>
          <pc:docMk/>
          <pc:sldMk cId="1886351016" sldId="432"/>
        </pc:sldMkLst>
        <pc:spChg chg="add mod">
          <ac:chgData name="Alfred Smith" userId="3c60a3631c0db8ad" providerId="LiveId" clId="{D68A88D4-7E7A-4891-BD52-EBA691AC62B8}" dt="2023-01-20T07:43:56.325" v="35"/>
          <ac:spMkLst>
            <pc:docMk/>
            <pc:sldMk cId="1886351016" sldId="432"/>
            <ac:spMk id="2" creationId="{27991928-4216-B997-09B1-0DAF8055891E}"/>
          </ac:spMkLst>
        </pc:spChg>
        <pc:spChg chg="del">
          <ac:chgData name="Alfred Smith" userId="3c60a3631c0db8ad" providerId="LiveId" clId="{D68A88D4-7E7A-4891-BD52-EBA691AC62B8}" dt="2023-01-20T07:43:32.886" v="26" actId="478"/>
          <ac:spMkLst>
            <pc:docMk/>
            <pc:sldMk cId="1886351016" sldId="432"/>
            <ac:spMk id="6" creationId="{416C064E-628E-47C0-A712-DB178FE9901E}"/>
          </ac:spMkLst>
        </pc:spChg>
        <pc:picChg chg="del">
          <ac:chgData name="Alfred Smith" userId="3c60a3631c0db8ad" providerId="LiveId" clId="{D68A88D4-7E7A-4891-BD52-EBA691AC62B8}" dt="2023-01-20T07:43:17.578" v="20"/>
          <ac:picMkLst>
            <pc:docMk/>
            <pc:sldMk cId="1886351016" sldId="432"/>
            <ac:picMk id="5" creationId="{CCA66251-9EED-4A64-EA19-BDFCD8AAA85D}"/>
          </ac:picMkLst>
        </pc:picChg>
      </pc:sldChg>
      <pc:sldChg chg="modSp mod modTransition">
        <pc:chgData name="Alfred Smith" userId="3c60a3631c0db8ad" providerId="LiveId" clId="{D68A88D4-7E7A-4891-BD52-EBA691AC62B8}" dt="2023-01-20T07:43:17.578" v="20"/>
        <pc:sldMkLst>
          <pc:docMk/>
          <pc:sldMk cId="484949745" sldId="433"/>
        </pc:sldMkLst>
        <pc:spChg chg="mod">
          <ac:chgData name="Alfred Smith" userId="3c60a3631c0db8ad" providerId="LiveId" clId="{D68A88D4-7E7A-4891-BD52-EBA691AC62B8}" dt="2023-01-20T07:42:44.025" v="10"/>
          <ac:spMkLst>
            <pc:docMk/>
            <pc:sldMk cId="484949745" sldId="433"/>
            <ac:spMk id="5" creationId="{E8AC85E1-9B56-612B-CC01-305E89E2D306}"/>
          </ac:spMkLst>
        </pc:spChg>
      </pc:sldChg>
      <pc:sldChg chg="addSp delSp modSp mod modTransition modAnim">
        <pc:chgData name="Alfred Smith" userId="3c60a3631c0db8ad" providerId="LiveId" clId="{D68A88D4-7E7A-4891-BD52-EBA691AC62B8}" dt="2023-01-20T07:43:54.972" v="34"/>
        <pc:sldMkLst>
          <pc:docMk/>
          <pc:sldMk cId="882125327" sldId="434"/>
        </pc:sldMkLst>
        <pc:spChg chg="add mod">
          <ac:chgData name="Alfred Smith" userId="3c60a3631c0db8ad" providerId="LiveId" clId="{D68A88D4-7E7A-4891-BD52-EBA691AC62B8}" dt="2023-01-20T07:43:54.972" v="34"/>
          <ac:spMkLst>
            <pc:docMk/>
            <pc:sldMk cId="882125327" sldId="434"/>
            <ac:spMk id="2" creationId="{40D6C708-5618-C7E9-5AF3-D45EB4FC12B7}"/>
          </ac:spMkLst>
        </pc:spChg>
        <pc:spChg chg="del">
          <ac:chgData name="Alfred Smith" userId="3c60a3631c0db8ad" providerId="LiveId" clId="{D68A88D4-7E7A-4891-BD52-EBA691AC62B8}" dt="2023-01-20T07:43:34.508" v="27" actId="478"/>
          <ac:spMkLst>
            <pc:docMk/>
            <pc:sldMk cId="882125327" sldId="434"/>
            <ac:spMk id="6" creationId="{416C064E-628E-47C0-A712-DB178FE9901E}"/>
          </ac:spMkLst>
        </pc:spChg>
        <pc:picChg chg="del">
          <ac:chgData name="Alfred Smith" userId="3c60a3631c0db8ad" providerId="LiveId" clId="{D68A88D4-7E7A-4891-BD52-EBA691AC62B8}" dt="2023-01-20T07:43:17.578" v="20"/>
          <ac:picMkLst>
            <pc:docMk/>
            <pc:sldMk cId="882125327" sldId="434"/>
            <ac:picMk id="3" creationId="{AD70D9BD-11D2-4F31-2A8E-5083256CFD47}"/>
          </ac:picMkLst>
        </pc:picChg>
      </pc:sldChg>
      <pc:sldChg chg="modSp mod modTransition">
        <pc:chgData name="Alfred Smith" userId="3c60a3631c0db8ad" providerId="LiveId" clId="{D68A88D4-7E7A-4891-BD52-EBA691AC62B8}" dt="2023-01-20T07:43:17.578" v="20"/>
        <pc:sldMkLst>
          <pc:docMk/>
          <pc:sldMk cId="381388045" sldId="435"/>
        </pc:sldMkLst>
        <pc:spChg chg="mod">
          <ac:chgData name="Alfred Smith" userId="3c60a3631c0db8ad" providerId="LiveId" clId="{D68A88D4-7E7A-4891-BD52-EBA691AC62B8}" dt="2023-01-20T07:42:46.998" v="11"/>
          <ac:spMkLst>
            <pc:docMk/>
            <pc:sldMk cId="381388045" sldId="435"/>
            <ac:spMk id="5" creationId="{FF4F6DFD-8EAC-6302-2BF3-0A04D5BFD796}"/>
          </ac:spMkLst>
        </pc:spChg>
      </pc:sldChg>
      <pc:sldChg chg="addSp delSp modSp mod modTransition modAnim">
        <pc:chgData name="Alfred Smith" userId="3c60a3631c0db8ad" providerId="LiveId" clId="{D68A88D4-7E7A-4891-BD52-EBA691AC62B8}" dt="2023-01-20T07:43:57.618" v="36"/>
        <pc:sldMkLst>
          <pc:docMk/>
          <pc:sldMk cId="3195935868" sldId="436"/>
        </pc:sldMkLst>
        <pc:spChg chg="add mod">
          <ac:chgData name="Alfred Smith" userId="3c60a3631c0db8ad" providerId="LiveId" clId="{D68A88D4-7E7A-4891-BD52-EBA691AC62B8}" dt="2023-01-20T07:43:57.618" v="36"/>
          <ac:spMkLst>
            <pc:docMk/>
            <pc:sldMk cId="3195935868" sldId="436"/>
            <ac:spMk id="3" creationId="{0EB9B004-3185-EDC8-5BDF-B5D20D54FBBE}"/>
          </ac:spMkLst>
        </pc:spChg>
        <pc:spChg chg="del">
          <ac:chgData name="Alfred Smith" userId="3c60a3631c0db8ad" providerId="LiveId" clId="{D68A88D4-7E7A-4891-BD52-EBA691AC62B8}" dt="2023-01-20T07:43:31.479" v="25" actId="478"/>
          <ac:spMkLst>
            <pc:docMk/>
            <pc:sldMk cId="3195935868" sldId="436"/>
            <ac:spMk id="6" creationId="{416C064E-628E-47C0-A712-DB178FE9901E}"/>
          </ac:spMkLst>
        </pc:spChg>
        <pc:picChg chg="del">
          <ac:chgData name="Alfred Smith" userId="3c60a3631c0db8ad" providerId="LiveId" clId="{D68A88D4-7E7A-4891-BD52-EBA691AC62B8}" dt="2023-01-20T07:43:17.578" v="20"/>
          <ac:picMkLst>
            <pc:docMk/>
            <pc:sldMk cId="3195935868" sldId="436"/>
            <ac:picMk id="2" creationId="{B757841A-209A-9B5B-13B9-9558CE2F9F10}"/>
          </ac:picMkLst>
        </pc:picChg>
      </pc:sldChg>
      <pc:sldChg chg="modSp mod modTransition">
        <pc:chgData name="Alfred Smith" userId="3c60a3631c0db8ad" providerId="LiveId" clId="{D68A88D4-7E7A-4891-BD52-EBA691AC62B8}" dt="2023-01-20T07:43:17.578" v="20"/>
        <pc:sldMkLst>
          <pc:docMk/>
          <pc:sldMk cId="630368776" sldId="437"/>
        </pc:sldMkLst>
        <pc:spChg chg="mod">
          <ac:chgData name="Alfred Smith" userId="3c60a3631c0db8ad" providerId="LiveId" clId="{D68A88D4-7E7A-4891-BD52-EBA691AC62B8}" dt="2023-01-20T07:42:50.632" v="12"/>
          <ac:spMkLst>
            <pc:docMk/>
            <pc:sldMk cId="630368776" sldId="437"/>
            <ac:spMk id="5" creationId="{995B6C59-1B3E-BCC4-978A-987479642A82}"/>
          </ac:spMkLst>
        </pc:spChg>
      </pc:sldChg>
      <pc:sldChg chg="addSp delSp modSp mod modTransition modAnim">
        <pc:chgData name="Alfred Smith" userId="3c60a3631c0db8ad" providerId="LiveId" clId="{D68A88D4-7E7A-4891-BD52-EBA691AC62B8}" dt="2023-01-20T07:43:59.022" v="37"/>
        <pc:sldMkLst>
          <pc:docMk/>
          <pc:sldMk cId="3261377596" sldId="438"/>
        </pc:sldMkLst>
        <pc:spChg chg="add mod">
          <ac:chgData name="Alfred Smith" userId="3c60a3631c0db8ad" providerId="LiveId" clId="{D68A88D4-7E7A-4891-BD52-EBA691AC62B8}" dt="2023-01-20T07:43:59.022" v="37"/>
          <ac:spMkLst>
            <pc:docMk/>
            <pc:sldMk cId="3261377596" sldId="438"/>
            <ac:spMk id="2" creationId="{0CBEB168-058E-99F0-9A3E-509F31B915FB}"/>
          </ac:spMkLst>
        </pc:spChg>
        <pc:spChg chg="del">
          <ac:chgData name="Alfred Smith" userId="3c60a3631c0db8ad" providerId="LiveId" clId="{D68A88D4-7E7A-4891-BD52-EBA691AC62B8}" dt="2023-01-20T07:43:30.020" v="24" actId="478"/>
          <ac:spMkLst>
            <pc:docMk/>
            <pc:sldMk cId="3261377596" sldId="438"/>
            <ac:spMk id="6" creationId="{416C064E-628E-47C0-A712-DB178FE9901E}"/>
          </ac:spMkLst>
        </pc:spChg>
        <pc:picChg chg="del">
          <ac:chgData name="Alfred Smith" userId="3c60a3631c0db8ad" providerId="LiveId" clId="{D68A88D4-7E7A-4891-BD52-EBA691AC62B8}" dt="2023-01-20T07:43:17.578" v="20"/>
          <ac:picMkLst>
            <pc:docMk/>
            <pc:sldMk cId="3261377596" sldId="438"/>
            <ac:picMk id="5" creationId="{2F3606E6-3F04-A0F8-38EF-5B3A6B484238}"/>
          </ac:picMkLst>
        </pc:picChg>
      </pc:sldChg>
      <pc:sldChg chg="modSp mod modTransition">
        <pc:chgData name="Alfred Smith" userId="3c60a3631c0db8ad" providerId="LiveId" clId="{D68A88D4-7E7A-4891-BD52-EBA691AC62B8}" dt="2023-01-20T07:43:17.578" v="20"/>
        <pc:sldMkLst>
          <pc:docMk/>
          <pc:sldMk cId="3759221820" sldId="439"/>
        </pc:sldMkLst>
        <pc:spChg chg="mod">
          <ac:chgData name="Alfred Smith" userId="3c60a3631c0db8ad" providerId="LiveId" clId="{D68A88D4-7E7A-4891-BD52-EBA691AC62B8}" dt="2023-01-20T07:42:54.019" v="13"/>
          <ac:spMkLst>
            <pc:docMk/>
            <pc:sldMk cId="3759221820" sldId="439"/>
            <ac:spMk id="5" creationId="{8B74E3CE-AECB-CA8C-A48D-E6AD9CE8C293}"/>
          </ac:spMkLst>
        </pc:spChg>
      </pc:sldChg>
      <pc:sldChg chg="addSp delSp modSp mod modTransition modAnim">
        <pc:chgData name="Alfred Smith" userId="3c60a3631c0db8ad" providerId="LiveId" clId="{D68A88D4-7E7A-4891-BD52-EBA691AC62B8}" dt="2023-01-20T07:44:00.425" v="38"/>
        <pc:sldMkLst>
          <pc:docMk/>
          <pc:sldMk cId="923867738" sldId="440"/>
        </pc:sldMkLst>
        <pc:spChg chg="add mod">
          <ac:chgData name="Alfred Smith" userId="3c60a3631c0db8ad" providerId="LiveId" clId="{D68A88D4-7E7A-4891-BD52-EBA691AC62B8}" dt="2023-01-20T07:44:00.425" v="38"/>
          <ac:spMkLst>
            <pc:docMk/>
            <pc:sldMk cId="923867738" sldId="440"/>
            <ac:spMk id="3" creationId="{BAAB2AC1-E0C1-9A21-CFD2-808DD15EFC68}"/>
          </ac:spMkLst>
        </pc:spChg>
        <pc:spChg chg="del">
          <ac:chgData name="Alfred Smith" userId="3c60a3631c0db8ad" providerId="LiveId" clId="{D68A88D4-7E7A-4891-BD52-EBA691AC62B8}" dt="2023-01-20T07:43:26.357" v="23" actId="478"/>
          <ac:spMkLst>
            <pc:docMk/>
            <pc:sldMk cId="923867738" sldId="440"/>
            <ac:spMk id="6" creationId="{416C064E-628E-47C0-A712-DB178FE9901E}"/>
          </ac:spMkLst>
        </pc:spChg>
        <pc:picChg chg="del">
          <ac:chgData name="Alfred Smith" userId="3c60a3631c0db8ad" providerId="LiveId" clId="{D68A88D4-7E7A-4891-BD52-EBA691AC62B8}" dt="2023-01-20T07:43:17.578" v="20"/>
          <ac:picMkLst>
            <pc:docMk/>
            <pc:sldMk cId="923867738" sldId="440"/>
            <ac:picMk id="2" creationId="{C97A6C18-218C-7FEB-1AC5-600610992450}"/>
          </ac:picMkLst>
        </pc:picChg>
      </pc:sldChg>
      <pc:sldChg chg="modSp mod modTransition">
        <pc:chgData name="Alfred Smith" userId="3c60a3631c0db8ad" providerId="LiveId" clId="{D68A88D4-7E7A-4891-BD52-EBA691AC62B8}" dt="2023-01-20T07:43:17.578" v="20"/>
        <pc:sldMkLst>
          <pc:docMk/>
          <pc:sldMk cId="3676245138" sldId="441"/>
        </pc:sldMkLst>
        <pc:spChg chg="mod">
          <ac:chgData name="Alfred Smith" userId="3c60a3631c0db8ad" providerId="LiveId" clId="{D68A88D4-7E7A-4891-BD52-EBA691AC62B8}" dt="2023-01-20T07:42:56.960" v="14"/>
          <ac:spMkLst>
            <pc:docMk/>
            <pc:sldMk cId="3676245138" sldId="441"/>
            <ac:spMk id="5" creationId="{CEB352A6-97AC-E710-F5B9-C2F729AEF52A}"/>
          </ac:spMkLst>
        </pc:spChg>
      </pc:sldChg>
      <pc:sldChg chg="addSp delSp modSp mod modTransition modAnim">
        <pc:chgData name="Alfred Smith" userId="3c60a3631c0db8ad" providerId="LiveId" clId="{D68A88D4-7E7A-4891-BD52-EBA691AC62B8}" dt="2023-01-20T07:44:01.875" v="39"/>
        <pc:sldMkLst>
          <pc:docMk/>
          <pc:sldMk cId="2180228365" sldId="442"/>
        </pc:sldMkLst>
        <pc:spChg chg="add mod">
          <ac:chgData name="Alfred Smith" userId="3c60a3631c0db8ad" providerId="LiveId" clId="{D68A88D4-7E7A-4891-BD52-EBA691AC62B8}" dt="2023-01-20T07:44:01.875" v="39"/>
          <ac:spMkLst>
            <pc:docMk/>
            <pc:sldMk cId="2180228365" sldId="442"/>
            <ac:spMk id="3" creationId="{2D82CCE6-A320-EBC3-0780-0E0AC427D897}"/>
          </ac:spMkLst>
        </pc:spChg>
        <pc:spChg chg="del">
          <ac:chgData name="Alfred Smith" userId="3c60a3631c0db8ad" providerId="LiveId" clId="{D68A88D4-7E7A-4891-BD52-EBA691AC62B8}" dt="2023-01-20T07:43:24.659" v="22" actId="478"/>
          <ac:spMkLst>
            <pc:docMk/>
            <pc:sldMk cId="2180228365" sldId="442"/>
            <ac:spMk id="6" creationId="{416C064E-628E-47C0-A712-DB178FE9901E}"/>
          </ac:spMkLst>
        </pc:spChg>
        <pc:picChg chg="del">
          <ac:chgData name="Alfred Smith" userId="3c60a3631c0db8ad" providerId="LiveId" clId="{D68A88D4-7E7A-4891-BD52-EBA691AC62B8}" dt="2023-01-20T07:43:17.578" v="20"/>
          <ac:picMkLst>
            <pc:docMk/>
            <pc:sldMk cId="2180228365" sldId="442"/>
            <ac:picMk id="2" creationId="{6FBA6C65-4385-FC84-71A3-548CF7BD262E}"/>
          </ac:picMkLst>
        </pc:picChg>
      </pc:sldChg>
      <pc:sldChg chg="modSp mod modTransition">
        <pc:chgData name="Alfred Smith" userId="3c60a3631c0db8ad" providerId="LiveId" clId="{D68A88D4-7E7A-4891-BD52-EBA691AC62B8}" dt="2023-01-20T07:43:17.578" v="20"/>
        <pc:sldMkLst>
          <pc:docMk/>
          <pc:sldMk cId="3095902142" sldId="443"/>
        </pc:sldMkLst>
        <pc:spChg chg="mod">
          <ac:chgData name="Alfred Smith" userId="3c60a3631c0db8ad" providerId="LiveId" clId="{D68A88D4-7E7A-4891-BD52-EBA691AC62B8}" dt="2023-01-20T07:43:00.975" v="15"/>
          <ac:spMkLst>
            <pc:docMk/>
            <pc:sldMk cId="3095902142" sldId="443"/>
            <ac:spMk id="5" creationId="{258F1068-A8A2-1BCC-21B3-2E528B9D842C}"/>
          </ac:spMkLst>
        </pc:spChg>
      </pc:sldChg>
      <pc:sldChg chg="addSp delSp modSp mod modTransition modAnim">
        <pc:chgData name="Alfred Smith" userId="3c60a3631c0db8ad" providerId="LiveId" clId="{D68A88D4-7E7A-4891-BD52-EBA691AC62B8}" dt="2023-01-20T07:44:03.395" v="40"/>
        <pc:sldMkLst>
          <pc:docMk/>
          <pc:sldMk cId="1718612039" sldId="444"/>
        </pc:sldMkLst>
        <pc:spChg chg="add mod">
          <ac:chgData name="Alfred Smith" userId="3c60a3631c0db8ad" providerId="LiveId" clId="{D68A88D4-7E7A-4891-BD52-EBA691AC62B8}" dt="2023-01-20T07:44:03.395" v="40"/>
          <ac:spMkLst>
            <pc:docMk/>
            <pc:sldMk cId="1718612039" sldId="444"/>
            <ac:spMk id="2" creationId="{4B7175B5-6982-F778-1AB4-37C2014E9EC6}"/>
          </ac:spMkLst>
        </pc:spChg>
        <pc:spChg chg="del">
          <ac:chgData name="Alfred Smith" userId="3c60a3631c0db8ad" providerId="LiveId" clId="{D68A88D4-7E7A-4891-BD52-EBA691AC62B8}" dt="2023-01-20T07:43:19.660" v="21" actId="478"/>
          <ac:spMkLst>
            <pc:docMk/>
            <pc:sldMk cId="1718612039" sldId="444"/>
            <ac:spMk id="6" creationId="{416C064E-628E-47C0-A712-DB178FE9901E}"/>
          </ac:spMkLst>
        </pc:spChg>
        <pc:picChg chg="del">
          <ac:chgData name="Alfred Smith" userId="3c60a3631c0db8ad" providerId="LiveId" clId="{D68A88D4-7E7A-4891-BD52-EBA691AC62B8}" dt="2023-01-20T07:43:17.578" v="20"/>
          <ac:picMkLst>
            <pc:docMk/>
            <pc:sldMk cId="1718612039" sldId="444"/>
            <ac:picMk id="5" creationId="{5BF8F97E-A3E9-BEB5-64AA-407E0D72829A}"/>
          </ac:picMkLst>
        </pc:picChg>
      </pc:sldChg>
      <pc:sldChg chg="modSp mod modTransition">
        <pc:chgData name="Alfred Smith" userId="3c60a3631c0db8ad" providerId="LiveId" clId="{D68A88D4-7E7A-4891-BD52-EBA691AC62B8}" dt="2023-01-20T07:43:17.578" v="20"/>
        <pc:sldMkLst>
          <pc:docMk/>
          <pc:sldMk cId="2166098122" sldId="445"/>
        </pc:sldMkLst>
        <pc:spChg chg="mod">
          <ac:chgData name="Alfred Smith" userId="3c60a3631c0db8ad" providerId="LiveId" clId="{D68A88D4-7E7A-4891-BD52-EBA691AC62B8}" dt="2023-01-20T07:43:06.557" v="19"/>
          <ac:spMkLst>
            <pc:docMk/>
            <pc:sldMk cId="2166098122" sldId="445"/>
            <ac:spMk id="7" creationId="{B4CFC4BD-1FD7-89F3-AD1F-9BFD63A1BE02}"/>
          </ac:spMkLst>
        </pc:spChg>
      </pc:sldChg>
      <pc:sldChg chg="delSp modTransition modAnim">
        <pc:chgData name="Alfred Smith" userId="3c60a3631c0db8ad" providerId="LiveId" clId="{D68A88D4-7E7A-4891-BD52-EBA691AC62B8}" dt="2023-01-20T07:43:17.578" v="20"/>
        <pc:sldMkLst>
          <pc:docMk/>
          <pc:sldMk cId="2319566775" sldId="446"/>
        </pc:sldMkLst>
        <pc:picChg chg="del">
          <ac:chgData name="Alfred Smith" userId="3c60a3631c0db8ad" providerId="LiveId" clId="{D68A88D4-7E7A-4891-BD52-EBA691AC62B8}" dt="2023-01-20T07:43:17.578" v="20"/>
          <ac:picMkLst>
            <pc:docMk/>
            <pc:sldMk cId="2319566775" sldId="446"/>
            <ac:picMk id="2" creationId="{29D5EC80-B912-2C13-C710-C9C30883CF7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18 </a:t>
            </a:r>
            <a:r>
              <a:rPr lang="en-US" sz="1200" b="1" i="0" u="none" strike="noStrike" baseline="0" dirty="0">
                <a:latin typeface="TimesNewRomanPS-BoldMT"/>
              </a:rPr>
              <a:t>Saul and David – Part 2</a:t>
            </a:r>
          </a:p>
          <a:p>
            <a:pPr algn="l"/>
            <a:r>
              <a:rPr lang="en-US" sz="1200" b="0" i="0" u="none" strike="noStrike" baseline="0" dirty="0">
                <a:latin typeface="TimesNewRomanPSMT"/>
              </a:rPr>
              <a:t>1. David at Nob and Saul’s vengeance - 1 Sam 21 – 22 ( Left Top)</a:t>
            </a:r>
          </a:p>
          <a:p>
            <a:pPr algn="l"/>
            <a:r>
              <a:rPr lang="en-US" sz="1200" b="0" i="0" u="none" strike="noStrike" baseline="0" dirty="0">
                <a:latin typeface="TimesNewRomanPSMT"/>
              </a:rPr>
              <a:t>2. The Rock of Escape -1 Sam 23 (Right Top)</a:t>
            </a:r>
          </a:p>
          <a:p>
            <a:pPr algn="l"/>
            <a:r>
              <a:rPr lang="en-US" sz="1200" b="0" i="0" u="none" strike="noStrike" baseline="0" dirty="0">
                <a:latin typeface="TimesNewRomanPSMT"/>
              </a:rPr>
              <a:t>3. David spares Saul’s life -1 Sam 24 (Right Center)</a:t>
            </a:r>
          </a:p>
          <a:p>
            <a:pPr algn="l"/>
            <a:r>
              <a:rPr lang="en-US" sz="1200" b="0" i="0" u="none" strike="noStrike" baseline="0" dirty="0">
                <a:latin typeface="TimesNewRomanPSMT"/>
              </a:rPr>
              <a:t>4. David spares Saul’s life again -1 Sam 26 (Right Bottom)</a:t>
            </a:r>
          </a:p>
          <a:p>
            <a:pPr algn="l"/>
            <a:r>
              <a:rPr lang="en-US" sz="1200" b="0" i="0" u="none" strike="noStrike" baseline="0" dirty="0">
                <a:latin typeface="TimesNewRomanPSMT"/>
              </a:rPr>
              <a:t>5. Saul and the witch of Endor -1 Sam 28:3-25 (Left Bottom)</a:t>
            </a:r>
          </a:p>
          <a:p>
            <a:pPr algn="l"/>
            <a:r>
              <a:rPr lang="en-US" sz="1200" b="0" i="0" u="none" strike="noStrike" baseline="0" dirty="0">
                <a:latin typeface="TimesNewRomanPSMT"/>
              </a:rPr>
              <a:t>6. David returns and finds that </a:t>
            </a:r>
            <a:r>
              <a:rPr lang="en-US" sz="1200" b="0" i="0" u="none" strike="noStrike" baseline="0" dirty="0" err="1">
                <a:latin typeface="TimesNewRomanPSMT"/>
              </a:rPr>
              <a:t>Ziklag</a:t>
            </a:r>
            <a:r>
              <a:rPr lang="en-US" sz="1200" b="0" i="0" u="none" strike="noStrike" baseline="0" dirty="0">
                <a:latin typeface="TimesNewRomanPSMT"/>
              </a:rPr>
              <a:t> has been </a:t>
            </a:r>
            <a:r>
              <a:rPr lang="en-US" sz="1200" b="0" i="0" u="none" strike="noStrike" baseline="0" dirty="0" err="1">
                <a:latin typeface="TimesNewRomanPSMT"/>
              </a:rPr>
              <a:t>raded</a:t>
            </a:r>
            <a:r>
              <a:rPr lang="en-US" sz="1200" b="0" i="0" u="none" strike="noStrike" baseline="0" dirty="0">
                <a:latin typeface="TimesNewRomanPSMT"/>
              </a:rPr>
              <a:t> -1 Sam 29-30 (Left Center)</a:t>
            </a:r>
          </a:p>
          <a:p>
            <a:pPr algn="l"/>
            <a:r>
              <a:rPr lang="en-US" sz="1200" b="0" i="0" u="none" strike="noStrike" baseline="0" dirty="0">
                <a:latin typeface="TimesNewRomanPSMT"/>
              </a:rPr>
              <a:t>7. David morns for Saul and Jonathan – 1 Sam 31, 2 Sam 1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767245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18-4</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7D3FE525-8A5B-7269-1851-4475A4CD59D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925"/>
    </mc:Choice>
    <mc:Fallback xmlns="">
      <p:transition spd="slow" advTm="2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EA17552-99CA-4358-8D9C-39A384CF2AF5}"/>
              </a:ext>
            </a:extLst>
          </p:cNvPr>
          <p:cNvPicPr>
            <a:picLocks noChangeAspect="1"/>
          </p:cNvPicPr>
          <p:nvPr/>
        </p:nvPicPr>
        <p:blipFill>
          <a:blip r:embed="rId2"/>
          <a:stretch>
            <a:fillRect/>
          </a:stretch>
        </p:blipFill>
        <p:spPr>
          <a:xfrm>
            <a:off x="-1458890" y="-676656"/>
            <a:ext cx="13650890" cy="7534656"/>
          </a:xfrm>
          <a:prstGeom prst="rect">
            <a:avLst/>
          </a:prstGeom>
        </p:spPr>
      </p:pic>
      <p:sp>
        <p:nvSpPr>
          <p:cNvPr id="2" name="TextBox 2">
            <a:extLst>
              <a:ext uri="{FF2B5EF4-FFF2-40B4-BE49-F238E27FC236}">
                <a16:creationId xmlns:a16="http://schemas.microsoft.com/office/drawing/2014/main" id="{168274EF-65A6-4770-E408-A20EF21EB1CA}"/>
              </a:ext>
            </a:extLst>
          </p:cNvPr>
          <p:cNvSpPr txBox="1"/>
          <p:nvPr/>
        </p:nvSpPr>
        <p:spPr>
          <a:xfrm>
            <a:off x="411838" y="43905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Then David set out and went to the place where Saul had camped. He saw the place where Saul and Abner son of Ner, the general of his army, had lain down. Saul was lying inside the inner circle of the camp, with the troops camped around him.</a:t>
            </a:r>
            <a:endParaRPr lang="en-ZA" sz="1600" dirty="0"/>
          </a:p>
        </p:txBody>
      </p:sp>
      <p:sp>
        <p:nvSpPr>
          <p:cNvPr id="3" name="TextBox 2">
            <a:extLst>
              <a:ext uri="{FF2B5EF4-FFF2-40B4-BE49-F238E27FC236}">
                <a16:creationId xmlns:a16="http://schemas.microsoft.com/office/drawing/2014/main" id="{A44A8F8E-2830-4D1A-189A-8A2E3B4DE01B}"/>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5 तब दाऊद उठकर उस स्थान पर गया जहाँ शाऊल पड़ा था; और दाऊद ने उस स्थान को देखा जहाँ शाऊल अपने सेनापति नेर के पुत्र अब्नेर समेत पड़ा था, शाऊल तो गाड़ियों की आड़ में पड़ा था और उसके लोग उसके चारों ओर डेरे डाले हुए थे।</a:t>
            </a:r>
            <a:endParaRPr lang="en-IN" sz="3600" dirty="0"/>
          </a:p>
        </p:txBody>
      </p:sp>
      <p:pic>
        <p:nvPicPr>
          <p:cNvPr id="20" name="Audio 19">
            <a:hlinkClick r:id="" action="ppaction://media"/>
            <a:extLst>
              <a:ext uri="{FF2B5EF4-FFF2-40B4-BE49-F238E27FC236}">
                <a16:creationId xmlns:a16="http://schemas.microsoft.com/office/drawing/2014/main" id="{168C0A52-3014-4F41-2DBD-904EE506F9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21596"/>
    </mc:Choice>
    <mc:Fallback xmlns="">
      <p:transition spd="slow" advTm="21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EB23420-5C4A-42FA-83F1-231CAF287CAE}"/>
              </a:ext>
            </a:extLst>
          </p:cNvPr>
          <p:cNvPicPr>
            <a:picLocks noChangeAspect="1"/>
          </p:cNvPicPr>
          <p:nvPr/>
        </p:nvPicPr>
        <p:blipFill>
          <a:blip r:embed="rId2"/>
          <a:stretch>
            <a:fillRect/>
          </a:stretch>
        </p:blipFill>
        <p:spPr>
          <a:xfrm>
            <a:off x="0" y="-566928"/>
            <a:ext cx="14174862" cy="7424928"/>
          </a:xfrm>
          <a:prstGeom prst="rect">
            <a:avLst/>
          </a:prstGeom>
        </p:spPr>
      </p:pic>
      <p:sp>
        <p:nvSpPr>
          <p:cNvPr id="7" name="TextBox 2">
            <a:extLst>
              <a:ext uri="{FF2B5EF4-FFF2-40B4-BE49-F238E27FC236}">
                <a16:creationId xmlns:a16="http://schemas.microsoft.com/office/drawing/2014/main" id="{8492EB47-F661-A441-A13C-361A4AE05B42}"/>
              </a:ext>
            </a:extLst>
          </p:cNvPr>
          <p:cNvSpPr txBox="1"/>
          <p:nvPr/>
        </p:nvSpPr>
        <p:spPr>
          <a:xfrm>
            <a:off x="411838" y="43905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That night David and Abishai came to the troops, and Saul was lying there asleep in the inner circle of the camp, with his spear stuck in the ground by his head. And Abner and the troops were lying around him.</a:t>
            </a:r>
            <a:endParaRPr lang="en-ZA" sz="1600" dirty="0"/>
          </a:p>
        </p:txBody>
      </p:sp>
      <p:sp>
        <p:nvSpPr>
          <p:cNvPr id="5" name="TextBox 4">
            <a:extLst>
              <a:ext uri="{FF2B5EF4-FFF2-40B4-BE49-F238E27FC236}">
                <a16:creationId xmlns:a16="http://schemas.microsoft.com/office/drawing/2014/main" id="{207A4361-6FCA-B45E-72D5-BFC1AE990DCB}"/>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7 अतः दाऊद और अबीशै रातों-रात उन लोगों के पास गए, और क्या देखते हैं, कि शाऊल गाड़ियों की आड़ में पड़ा सो रहा है, और उसका भाला उसके सिरहाने भूमि में गड़ा है; और अब्नेर और योद्धा लोग उसके चारों ओर पड़े हुए हैं।</a:t>
            </a:r>
            <a:endParaRPr lang="en-IN" sz="4000" dirty="0"/>
          </a:p>
        </p:txBody>
      </p:sp>
      <p:pic>
        <p:nvPicPr>
          <p:cNvPr id="6" name="Audio 5">
            <a:hlinkClick r:id="" action="ppaction://media"/>
            <a:extLst>
              <a:ext uri="{FF2B5EF4-FFF2-40B4-BE49-F238E27FC236}">
                <a16:creationId xmlns:a16="http://schemas.microsoft.com/office/drawing/2014/main" id="{37BFCCC6-AA0B-FB8E-39FB-89D94DEEEC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6814"/>
    </mc:Choice>
    <mc:Fallback xmlns="">
      <p:transition spd="slow" advTm="16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144B8CB-8CCE-423A-88E4-CE10987361F7}"/>
              </a:ext>
            </a:extLst>
          </p:cNvPr>
          <p:cNvPicPr>
            <a:picLocks noChangeAspect="1"/>
          </p:cNvPicPr>
          <p:nvPr/>
        </p:nvPicPr>
        <p:blipFill>
          <a:blip r:embed="rId2"/>
          <a:stretch>
            <a:fillRect/>
          </a:stretch>
        </p:blipFill>
        <p:spPr>
          <a:xfrm>
            <a:off x="-6241" y="-16913"/>
            <a:ext cx="12198241" cy="6874913"/>
          </a:xfrm>
          <a:prstGeom prst="rect">
            <a:avLst/>
          </a:prstGeom>
        </p:spPr>
      </p:pic>
      <p:sp>
        <p:nvSpPr>
          <p:cNvPr id="7" name="TextBox 2">
            <a:extLst>
              <a:ext uri="{FF2B5EF4-FFF2-40B4-BE49-F238E27FC236}">
                <a16:creationId xmlns:a16="http://schemas.microsoft.com/office/drawing/2014/main" id="{ECD476FA-CE8F-94F8-43E3-8BDC36956B22}"/>
              </a:ext>
            </a:extLst>
          </p:cNvPr>
          <p:cNvSpPr txBox="1"/>
          <p:nvPr/>
        </p:nvSpPr>
        <p:spPr>
          <a:xfrm>
            <a:off x="411838" y="43905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Abishai said to David, “Today God has delivered your enemy into your hand. Now, therefore, please let me thrust the spear through him into the ground with one stroke. I will not need to strike him twice!”</a:t>
            </a:r>
            <a:endParaRPr lang="en-ZA" sz="1400" dirty="0"/>
          </a:p>
        </p:txBody>
      </p:sp>
      <p:sp>
        <p:nvSpPr>
          <p:cNvPr id="3" name="TextBox 2">
            <a:extLst>
              <a:ext uri="{FF2B5EF4-FFF2-40B4-BE49-F238E27FC236}">
                <a16:creationId xmlns:a16="http://schemas.microsoft.com/office/drawing/2014/main" id="{0FD902D3-9763-3B7C-A333-A5898A343A1B}"/>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8 तब अबीशै ने दाऊद से कहा, “परमेश्वर ने आज तेरे शत्रु को तेरे हाथ में कर दिया है; इसलिए अब मैं उसको एक बार ऐसा मारूँ कि भाला उसे बेधता हुआ भूमि में धँस जाए, और मुझ को उसे दूसरी बार मारना न पड़ेगा।”</a:t>
            </a:r>
            <a:endParaRPr lang="en-IN" sz="4000" dirty="0"/>
          </a:p>
        </p:txBody>
      </p:sp>
      <p:pic>
        <p:nvPicPr>
          <p:cNvPr id="6" name="Audio 5">
            <a:hlinkClick r:id="" action="ppaction://media"/>
            <a:extLst>
              <a:ext uri="{FF2B5EF4-FFF2-40B4-BE49-F238E27FC236}">
                <a16:creationId xmlns:a16="http://schemas.microsoft.com/office/drawing/2014/main" id="{4F1D85EF-E36E-32F6-B45C-C2AF4B9917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9061"/>
    </mc:Choice>
    <mc:Fallback xmlns="">
      <p:transition spd="slow" advTm="19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EB5B7536-B98F-4279-90F2-182CEE4F8EE4}"/>
              </a:ext>
            </a:extLst>
          </p:cNvPr>
          <p:cNvPicPr>
            <a:picLocks noChangeAspect="1"/>
          </p:cNvPicPr>
          <p:nvPr/>
        </p:nvPicPr>
        <p:blipFill>
          <a:blip r:embed="rId2"/>
          <a:stretch>
            <a:fillRect/>
          </a:stretch>
        </p:blipFill>
        <p:spPr>
          <a:xfrm>
            <a:off x="-1" y="0"/>
            <a:ext cx="12660923" cy="6858000"/>
          </a:xfrm>
          <a:prstGeom prst="rect">
            <a:avLst/>
          </a:prstGeom>
        </p:spPr>
      </p:pic>
      <p:sp>
        <p:nvSpPr>
          <p:cNvPr id="2" name="TextBox 2">
            <a:extLst>
              <a:ext uri="{FF2B5EF4-FFF2-40B4-BE49-F238E27FC236}">
                <a16:creationId xmlns:a16="http://schemas.microsoft.com/office/drawing/2014/main" id="{A3EA17C6-F0CA-7BF5-0198-6D195C42E8BD}"/>
              </a:ext>
            </a:extLst>
          </p:cNvPr>
          <p:cNvSpPr txBox="1"/>
          <p:nvPr/>
        </p:nvSpPr>
        <p:spPr>
          <a:xfrm>
            <a:off x="411838" y="43905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9</a:t>
            </a:r>
            <a:r>
              <a:rPr lang="en-US" sz="4800" b="0" i="0">
                <a:solidFill>
                  <a:srgbClr val="121212"/>
                </a:solidFill>
                <a:effectLst/>
                <a:latin typeface="Inter" panose="020B0502030000000004" pitchFamily="34" charset="0"/>
              </a:rPr>
              <a:t>But David said to Abishai, “Do not destroy him, for who can lift a hand against the </a:t>
            </a:r>
            <a:r>
              <a:rPr lang="en-US" sz="4800" b="0" i="0" cap="small">
                <a:solidFill>
                  <a:srgbClr val="121212"/>
                </a:solidFill>
                <a:effectLst/>
                <a:latin typeface="Inter" panose="020B0502030000000004" pitchFamily="34" charset="0"/>
              </a:rPr>
              <a:t>Lord</a:t>
            </a:r>
            <a:r>
              <a:rPr lang="en-US" sz="4800" b="0" i="0">
                <a:solidFill>
                  <a:srgbClr val="121212"/>
                </a:solidFill>
                <a:effectLst/>
                <a:latin typeface="Inter" panose="020B0502030000000004" pitchFamily="34" charset="0"/>
              </a:rPr>
              <a:t>’s anointed and be guiltless?”</a:t>
            </a:r>
            <a:endParaRPr lang="en-ZA" dirty="0"/>
          </a:p>
        </p:txBody>
      </p:sp>
      <p:sp>
        <p:nvSpPr>
          <p:cNvPr id="2" name="TextBox 1">
            <a:extLst>
              <a:ext uri="{FF2B5EF4-FFF2-40B4-BE49-F238E27FC236}">
                <a16:creationId xmlns:a16="http://schemas.microsoft.com/office/drawing/2014/main" id="{7850DFD8-1523-AE0B-CD7F-62D8D5F15FCA}"/>
              </a:ext>
            </a:extLst>
          </p:cNvPr>
          <p:cNvSpPr txBox="1"/>
          <p:nvPr/>
        </p:nvSpPr>
        <p:spPr>
          <a:xfrm>
            <a:off x="6096000" y="166256"/>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9 दाऊद ने अबीशै से कहा, “उसे नष्ट न कर; क्योंकि यहोवा के अभिषिक्त पर हाथ चलाकर कौन निर्दोष ठहर सकता है।”</a:t>
            </a:r>
            <a:endParaRPr lang="en-IN" sz="4400" dirty="0"/>
          </a:p>
        </p:txBody>
      </p:sp>
      <p:pic>
        <p:nvPicPr>
          <p:cNvPr id="6" name="Audio 5">
            <a:hlinkClick r:id="" action="ppaction://media"/>
            <a:extLst>
              <a:ext uri="{FF2B5EF4-FFF2-40B4-BE49-F238E27FC236}">
                <a16:creationId xmlns:a16="http://schemas.microsoft.com/office/drawing/2014/main" id="{CE458A7A-695B-13BD-2A46-6E96CD641B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9719"/>
    </mc:Choice>
    <mc:Fallback xmlns="">
      <p:transition spd="slow" advTm="9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23901DA-E24D-4D8F-B53D-F10C70209AA1}"/>
              </a:ext>
            </a:extLst>
          </p:cNvPr>
          <p:cNvPicPr>
            <a:picLocks noChangeAspect="1"/>
          </p:cNvPicPr>
          <p:nvPr/>
        </p:nvPicPr>
        <p:blipFill>
          <a:blip r:embed="rId2"/>
          <a:stretch>
            <a:fillRect/>
          </a:stretch>
        </p:blipFill>
        <p:spPr>
          <a:xfrm>
            <a:off x="0" y="-410307"/>
            <a:ext cx="12191999" cy="7268307"/>
          </a:xfrm>
          <a:prstGeom prst="rect">
            <a:avLst/>
          </a:prstGeom>
        </p:spPr>
      </p:pic>
      <p:sp>
        <p:nvSpPr>
          <p:cNvPr id="2" name="TextBox 2">
            <a:extLst>
              <a:ext uri="{FF2B5EF4-FFF2-40B4-BE49-F238E27FC236}">
                <a16:creationId xmlns:a16="http://schemas.microsoft.com/office/drawing/2014/main" id="{37B3F3AC-A265-D6C5-B92E-576B66E7D1E9}"/>
              </a:ext>
            </a:extLst>
          </p:cNvPr>
          <p:cNvSpPr txBox="1"/>
          <p:nvPr/>
        </p:nvSpPr>
        <p:spPr>
          <a:xfrm>
            <a:off x="411838" y="43905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11</a:t>
            </a:r>
            <a:r>
              <a:rPr lang="en-US" sz="4400" b="0" i="0">
                <a:solidFill>
                  <a:srgbClr val="121212"/>
                </a:solidFill>
                <a:effectLst/>
                <a:latin typeface="Inter" panose="020B0502030000000004" pitchFamily="34" charset="0"/>
              </a:rPr>
              <a:t>But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forbid that I should stretch out my hand against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’s anointed. Instead, take the spear and water jug by his head, and let us go.”</a:t>
            </a:r>
            <a:endParaRPr lang="en-ZA" sz="1600" dirty="0"/>
          </a:p>
        </p:txBody>
      </p:sp>
      <p:sp>
        <p:nvSpPr>
          <p:cNvPr id="2" name="TextBox 1">
            <a:extLst>
              <a:ext uri="{FF2B5EF4-FFF2-40B4-BE49-F238E27FC236}">
                <a16:creationId xmlns:a16="http://schemas.microsoft.com/office/drawing/2014/main" id="{ED7ABF16-F015-AF39-1347-EB6820B11C5B}"/>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11 यहोवा न करे कि मैं अपना हाथ यहोवा के अभिषिक्त पर उठाऊँ; अब उसके सिरहाने से भाला और पानी की सुराही उठा ले, और हम यहाँ से चले जाएँ।”</a:t>
            </a:r>
            <a:endParaRPr lang="en-IN" sz="4000" dirty="0"/>
          </a:p>
        </p:txBody>
      </p:sp>
      <p:pic>
        <p:nvPicPr>
          <p:cNvPr id="10" name="Audio 9">
            <a:hlinkClick r:id="" action="ppaction://media"/>
            <a:extLst>
              <a:ext uri="{FF2B5EF4-FFF2-40B4-BE49-F238E27FC236}">
                <a16:creationId xmlns:a16="http://schemas.microsoft.com/office/drawing/2014/main" id="{687CADC3-88E9-1DB5-FF9D-291A77734D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5408"/>
    </mc:Choice>
    <mc:Fallback xmlns="">
      <p:transition spd="slow" advTm="15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BB8A29A4-2DF0-4D6A-9862-A66FF526367A}"/>
              </a:ext>
            </a:extLst>
          </p:cNvPr>
          <p:cNvPicPr>
            <a:picLocks noChangeAspect="1"/>
          </p:cNvPicPr>
          <p:nvPr/>
        </p:nvPicPr>
        <p:blipFill>
          <a:blip r:embed="rId2"/>
          <a:stretch>
            <a:fillRect/>
          </a:stretch>
        </p:blipFill>
        <p:spPr>
          <a:xfrm>
            <a:off x="1" y="-123244"/>
            <a:ext cx="12191999" cy="7104488"/>
          </a:xfrm>
          <a:prstGeom prst="rect">
            <a:avLst/>
          </a:prstGeom>
        </p:spPr>
      </p:pic>
      <p:sp>
        <p:nvSpPr>
          <p:cNvPr id="5" name="TextBox 4">
            <a:extLst>
              <a:ext uri="{FF2B5EF4-FFF2-40B4-BE49-F238E27FC236}">
                <a16:creationId xmlns:a16="http://schemas.microsoft.com/office/drawing/2014/main" id="{A2E152B8-3E8B-217C-8F9B-7AEA9FAFFEDF}"/>
              </a:ext>
            </a:extLst>
          </p:cNvPr>
          <p:cNvSpPr txBox="1"/>
          <p:nvPr/>
        </p:nvSpPr>
        <p:spPr>
          <a:xfrm>
            <a:off x="572344" y="316413"/>
            <a:ext cx="9564112" cy="1988637"/>
          </a:xfrm>
          <a:prstGeom prst="rect">
            <a:avLst/>
          </a:prstGeom>
          <a:noFill/>
        </p:spPr>
        <p:txBody>
          <a:bodyPr wrap="square" rtlCol="0">
            <a:noAutofit/>
          </a:bodyPr>
          <a:lstStyle/>
          <a:p>
            <a:r>
              <a:rPr lang="hi-IN" sz="5400" b="0" i="0" u="none" strike="noStrike" baseline="0" dirty="0">
                <a:solidFill>
                  <a:schemeClr val="bg1"/>
                </a:solidFill>
                <a:latin typeface="TimesNewRomanPSMT"/>
              </a:rPr>
              <a:t>दाऊद ने फिर शाऊल की</a:t>
            </a:r>
            <a:endParaRPr lang="en-US" sz="5400" b="0" i="0" u="none" strike="noStrike" baseline="0" dirty="0">
              <a:solidFill>
                <a:schemeClr val="bg1"/>
              </a:solidFill>
              <a:latin typeface="TimesNewRomanPSMT"/>
            </a:endParaRPr>
          </a:p>
          <a:p>
            <a:r>
              <a:rPr lang="hi-IN" sz="5400" b="0" i="0" u="none" strike="noStrike" baseline="0" dirty="0">
                <a:solidFill>
                  <a:schemeClr val="bg1"/>
                </a:solidFill>
                <a:latin typeface="TimesNewRomanPSMT"/>
              </a:rPr>
              <a:t>जान बख्श दी –</a:t>
            </a:r>
            <a:r>
              <a:rPr lang="en-US" sz="5400" b="0" i="0" u="none" strike="noStrike" baseline="0" dirty="0">
                <a:solidFill>
                  <a:schemeClr val="bg1"/>
                </a:solidFill>
                <a:latin typeface="TimesNewRomanPSMT"/>
              </a:rPr>
              <a:t> </a:t>
            </a:r>
            <a:r>
              <a:rPr lang="hi-IN" sz="5400" b="0" i="0" u="none" strike="noStrike" baseline="0" dirty="0">
                <a:solidFill>
                  <a:schemeClr val="bg1"/>
                </a:solidFill>
                <a:latin typeface="TimesNewRomanPSMT"/>
              </a:rPr>
              <a:t>1 शमूएल 26</a:t>
            </a:r>
          </a:p>
        </p:txBody>
      </p:sp>
      <p:sp>
        <p:nvSpPr>
          <p:cNvPr id="2" name="TextBox 1">
            <a:extLst>
              <a:ext uri="{FF2B5EF4-FFF2-40B4-BE49-F238E27FC236}">
                <a16:creationId xmlns:a16="http://schemas.microsoft.com/office/drawing/2014/main" id="{C872729F-4B33-DDF4-C4B4-628F156E7B08}"/>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AEDFD09-9A76-4B78-B4A5-C5A8424357C4}"/>
              </a:ext>
            </a:extLst>
          </p:cNvPr>
          <p:cNvPicPr>
            <a:picLocks noChangeAspect="1"/>
          </p:cNvPicPr>
          <p:nvPr/>
        </p:nvPicPr>
        <p:blipFill>
          <a:blip r:embed="rId2"/>
          <a:stretch>
            <a:fillRect/>
          </a:stretch>
        </p:blipFill>
        <p:spPr>
          <a:xfrm>
            <a:off x="0" y="-59121"/>
            <a:ext cx="12344400" cy="6917121"/>
          </a:xfrm>
          <a:prstGeom prst="rect">
            <a:avLst/>
          </a:prstGeom>
        </p:spPr>
      </p:pic>
      <p:sp>
        <p:nvSpPr>
          <p:cNvPr id="2" name="TextBox 2">
            <a:extLst>
              <a:ext uri="{FF2B5EF4-FFF2-40B4-BE49-F238E27FC236}">
                <a16:creationId xmlns:a16="http://schemas.microsoft.com/office/drawing/2014/main" id="{6587CF6C-5F38-F85A-5947-63DCA9E8CE99}"/>
              </a:ext>
            </a:extLst>
          </p:cNvPr>
          <p:cNvSpPr txBox="1"/>
          <p:nvPr/>
        </p:nvSpPr>
        <p:spPr>
          <a:xfrm>
            <a:off x="411838" y="43905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121212"/>
                </a:solidFill>
                <a:effectLst/>
                <a:latin typeface="ArialMT"/>
              </a:rPr>
              <a:t>12So David took the spear and the jar of water from Saul’s head, and they went away. No man saw it, or knew it, nor did any awake; for they were all asleep, because a deep sleep from Yahweh had fallen on them. </a:t>
            </a:r>
            <a:endParaRPr lang="en-ZA" sz="2000" dirty="0"/>
          </a:p>
        </p:txBody>
      </p:sp>
      <p:sp>
        <p:nvSpPr>
          <p:cNvPr id="3" name="TextBox 2">
            <a:extLst>
              <a:ext uri="{FF2B5EF4-FFF2-40B4-BE49-F238E27FC236}">
                <a16:creationId xmlns:a16="http://schemas.microsoft.com/office/drawing/2014/main" id="{790AB391-D733-1056-E005-48169E93874B}"/>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12 तब दाऊद ने भाले और पानी की सुराही को शाऊल के सिरहाने से उठा लिया; और वे चले गए। और किसी ने इसे न देखा, और न जाना, और न कोई जागा; क्योंकि वे सब इस कारण सोए हुए थे, कि यहोवा की ओर से उनमें भारी नींद समा गई थी।</a:t>
            </a:r>
            <a:endParaRPr lang="en-IN" sz="3600" dirty="0"/>
          </a:p>
        </p:txBody>
      </p:sp>
      <p:pic>
        <p:nvPicPr>
          <p:cNvPr id="10" name="Audio 9">
            <a:hlinkClick r:id="" action="ppaction://media"/>
            <a:extLst>
              <a:ext uri="{FF2B5EF4-FFF2-40B4-BE49-F238E27FC236}">
                <a16:creationId xmlns:a16="http://schemas.microsoft.com/office/drawing/2014/main" id="{F1ED0BAA-80C8-16DE-C89F-F17DB6227D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20640"/>
    </mc:Choice>
    <mc:Fallback xmlns="">
      <p:transition spd="slow" advTm="20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2420055-F5FB-42A6-9148-2AD8AF1C2C54}"/>
              </a:ext>
            </a:extLst>
          </p:cNvPr>
          <p:cNvPicPr>
            <a:picLocks noChangeAspect="1"/>
          </p:cNvPicPr>
          <p:nvPr/>
        </p:nvPicPr>
        <p:blipFill>
          <a:blip r:embed="rId2"/>
          <a:stretch>
            <a:fillRect/>
          </a:stretch>
        </p:blipFill>
        <p:spPr>
          <a:xfrm>
            <a:off x="1" y="-123244"/>
            <a:ext cx="12191999" cy="7104488"/>
          </a:xfrm>
          <a:prstGeom prst="rect">
            <a:avLst/>
          </a:prstGeom>
        </p:spPr>
      </p:pic>
      <p:sp>
        <p:nvSpPr>
          <p:cNvPr id="2" name="TextBox 2">
            <a:extLst>
              <a:ext uri="{FF2B5EF4-FFF2-40B4-BE49-F238E27FC236}">
                <a16:creationId xmlns:a16="http://schemas.microsoft.com/office/drawing/2014/main" id="{005BF1FB-DCEB-D1EF-E836-55852BBD561B}"/>
              </a:ext>
            </a:extLst>
          </p:cNvPr>
          <p:cNvSpPr txBox="1"/>
          <p:nvPr/>
        </p:nvSpPr>
        <p:spPr>
          <a:xfrm>
            <a:off x="411838" y="43905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600" dirty="0">
                <a:solidFill>
                  <a:srgbClr val="121212"/>
                </a:solidFill>
                <a:latin typeface="ArialMT"/>
              </a:rPr>
              <a:t>So David again spared Saul’s life</a:t>
            </a:r>
          </a:p>
        </p:txBody>
      </p:sp>
      <p:sp>
        <p:nvSpPr>
          <p:cNvPr id="2" name="TextBox 1">
            <a:extLst>
              <a:ext uri="{FF2B5EF4-FFF2-40B4-BE49-F238E27FC236}">
                <a16:creationId xmlns:a16="http://schemas.microsoft.com/office/drawing/2014/main" id="{B5CF6764-AEA2-A954-BA3C-EA5E81DAB1E1}"/>
              </a:ext>
            </a:extLst>
          </p:cNvPr>
          <p:cNvSpPr txBox="1"/>
          <p:nvPr/>
        </p:nvSpPr>
        <p:spPr>
          <a:xfrm>
            <a:off x="6096000" y="166256"/>
            <a:ext cx="6096000" cy="6558101"/>
          </a:xfrm>
          <a:prstGeom prst="rect">
            <a:avLst/>
          </a:prstGeom>
          <a:noFill/>
        </p:spPr>
        <p:txBody>
          <a:bodyPr wrap="square" rtlCol="0">
            <a:noAutofit/>
          </a:bodyPr>
          <a:lstStyle/>
          <a:p>
            <a:r>
              <a:rPr lang="hi-IN" sz="3600"/>
              <a:t>इसलिये दाऊद ने फिर शाऊल की जान बचायी</a:t>
            </a:r>
            <a:endParaRPr lang="en-IN" sz="3600" dirty="0"/>
          </a:p>
        </p:txBody>
      </p:sp>
      <p:pic>
        <p:nvPicPr>
          <p:cNvPr id="6" name="Audio 5">
            <a:hlinkClick r:id="" action="ppaction://media"/>
            <a:extLst>
              <a:ext uri="{FF2B5EF4-FFF2-40B4-BE49-F238E27FC236}">
                <a16:creationId xmlns:a16="http://schemas.microsoft.com/office/drawing/2014/main" id="{3185E418-F65B-3F77-718C-F4FC9645DA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4856"/>
    </mc:Choice>
    <mc:Fallback xmlns="">
      <p:transition spd="slow" advTm="4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D45A6-B653-20E0-3475-E59EC990C121}"/>
              </a:ext>
            </a:extLst>
          </p:cNvPr>
          <p:cNvSpPr txBox="1"/>
          <p:nvPr/>
        </p:nvSpPr>
        <p:spPr>
          <a:xfrm>
            <a:off x="1225296" y="1591056"/>
            <a:ext cx="4078224" cy="646331"/>
          </a:xfrm>
          <a:prstGeom prst="rect">
            <a:avLst/>
          </a:prstGeom>
          <a:noFill/>
        </p:spPr>
        <p:txBody>
          <a:bodyPr wrap="square" rtlCol="0">
            <a:spAutoFit/>
          </a:bodyPr>
          <a:lstStyle/>
          <a:p>
            <a:r>
              <a:rPr lang="en-IN" dirty="0"/>
              <a:t>So David spared </a:t>
            </a:r>
            <a:r>
              <a:rPr lang="en-IN" dirty="0" err="1"/>
              <a:t>Sauls</a:t>
            </a:r>
            <a:r>
              <a:rPr lang="en-IN" dirty="0"/>
              <a:t> life again</a:t>
            </a:r>
          </a:p>
          <a:p>
            <a:endParaRPr lang="en-IN" dirty="0"/>
          </a:p>
        </p:txBody>
      </p:sp>
      <p:pic>
        <p:nvPicPr>
          <p:cNvPr id="4" name="Picture 3">
            <a:extLst>
              <a:ext uri="{FF2B5EF4-FFF2-40B4-BE49-F238E27FC236}">
                <a16:creationId xmlns:a16="http://schemas.microsoft.com/office/drawing/2014/main" id="{1ED9925B-AAAC-2C97-B4F7-615A64BF889C}"/>
              </a:ext>
            </a:extLst>
          </p:cNvPr>
          <p:cNvPicPr>
            <a:picLocks noChangeAspect="1"/>
          </p:cNvPicPr>
          <p:nvPr/>
        </p:nvPicPr>
        <p:blipFill>
          <a:blip r:embed="rId2"/>
          <a:stretch>
            <a:fillRect/>
          </a:stretch>
        </p:blipFill>
        <p:spPr>
          <a:xfrm>
            <a:off x="1" y="-123244"/>
            <a:ext cx="12191999" cy="7104488"/>
          </a:xfrm>
          <a:prstGeom prst="rect">
            <a:avLst/>
          </a:prstGeom>
        </p:spPr>
      </p:pic>
    </p:spTree>
    <p:extLst>
      <p:ext uri="{BB962C8B-B14F-4D97-AF65-F5344CB8AC3E}">
        <p14:creationId xmlns:p14="http://schemas.microsoft.com/office/powerpoint/2010/main" val="2319566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a:latin typeface="TimesNewRomanPSMT"/>
              </a:rPr>
              <a:t>David </a:t>
            </a:r>
            <a:r>
              <a:rPr lang="en-US" sz="6600" b="0" i="0" u="none" strike="noStrike" baseline="0" dirty="0">
                <a:latin typeface="TimesNewRomanPSMT"/>
              </a:rPr>
              <a:t>spares Saul’s life again -1 Samuel 26</a:t>
            </a:r>
          </a:p>
        </p:txBody>
      </p:sp>
      <p:sp>
        <p:nvSpPr>
          <p:cNvPr id="3" name="TextBox 2">
            <a:extLst>
              <a:ext uri="{FF2B5EF4-FFF2-40B4-BE49-F238E27FC236}">
                <a16:creationId xmlns:a16="http://schemas.microsoft.com/office/drawing/2014/main" id="{A8784E06-B649-7B79-6630-355CD6ECB28B}"/>
              </a:ext>
            </a:extLst>
          </p:cNvPr>
          <p:cNvSpPr txBox="1"/>
          <p:nvPr/>
        </p:nvSpPr>
        <p:spPr>
          <a:xfrm>
            <a:off x="6096000" y="166256"/>
            <a:ext cx="6096000" cy="6558101"/>
          </a:xfrm>
          <a:prstGeom prst="rect">
            <a:avLst/>
          </a:prstGeom>
          <a:noFill/>
        </p:spPr>
        <p:txBody>
          <a:bodyPr wrap="square" rtlCol="0">
            <a:noAutofit/>
          </a:bodyPr>
          <a:lstStyle/>
          <a:p>
            <a:r>
              <a:rPr lang="hi-IN" sz="6000" dirty="0"/>
              <a:t>दाऊद ने फिर शाऊल की जान बख्श दी –</a:t>
            </a:r>
            <a:endParaRPr lang="en-US" sz="6000" dirty="0"/>
          </a:p>
          <a:p>
            <a:r>
              <a:rPr lang="hi-IN" sz="6000" dirty="0"/>
              <a:t>1 शमूएल 26</a:t>
            </a:r>
            <a:endParaRPr lang="en-IN" sz="6000" dirty="0"/>
          </a:p>
        </p:txBody>
      </p:sp>
      <p:pic>
        <p:nvPicPr>
          <p:cNvPr id="10" name="Audio 9">
            <a:hlinkClick r:id="" action="ppaction://media"/>
            <a:extLst>
              <a:ext uri="{FF2B5EF4-FFF2-40B4-BE49-F238E27FC236}">
                <a16:creationId xmlns:a16="http://schemas.microsoft.com/office/drawing/2014/main" id="{3D61967D-4A07-EDEE-A510-E23069865D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3484"/>
    </mc:Choice>
    <mc:Fallback xmlns="">
      <p:transition spd="slow" advTm="3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532CD3C9-A68C-425A-861F-86DE774061EE}"/>
              </a:ext>
            </a:extLst>
          </p:cNvPr>
          <p:cNvPicPr>
            <a:picLocks noChangeAspect="1"/>
          </p:cNvPicPr>
          <p:nvPr/>
        </p:nvPicPr>
        <p:blipFill>
          <a:blip r:embed="rId2"/>
          <a:stretch>
            <a:fillRect/>
          </a:stretch>
        </p:blipFill>
        <p:spPr>
          <a:xfrm>
            <a:off x="1" y="-123244"/>
            <a:ext cx="12191999" cy="7104488"/>
          </a:xfrm>
          <a:prstGeom prst="rect">
            <a:avLst/>
          </a:prstGeom>
        </p:spPr>
      </p:pic>
      <p:sp>
        <p:nvSpPr>
          <p:cNvPr id="2" name="TextBox 1">
            <a:extLst>
              <a:ext uri="{FF2B5EF4-FFF2-40B4-BE49-F238E27FC236}">
                <a16:creationId xmlns:a16="http://schemas.microsoft.com/office/drawing/2014/main" id="{D7A0D738-75A2-48F5-33A3-E8952895569B}"/>
              </a:ext>
            </a:extLst>
          </p:cNvPr>
          <p:cNvSpPr txBox="1"/>
          <p:nvPr/>
        </p:nvSpPr>
        <p:spPr>
          <a:xfrm>
            <a:off x="572344" y="316413"/>
            <a:ext cx="9564112" cy="1988637"/>
          </a:xfrm>
          <a:prstGeom prst="rect">
            <a:avLst/>
          </a:prstGeom>
          <a:noFill/>
        </p:spPr>
        <p:txBody>
          <a:bodyPr wrap="square" rtlCol="0">
            <a:noAutofit/>
          </a:bodyPr>
          <a:lstStyle/>
          <a:p>
            <a:r>
              <a:rPr lang="hi-IN" sz="5400" b="0" i="0" u="none" strike="noStrike" baseline="0" dirty="0">
                <a:solidFill>
                  <a:schemeClr val="bg1"/>
                </a:solidFill>
                <a:latin typeface="TimesNewRomanPSMT"/>
              </a:rPr>
              <a:t>दाऊद ने फिर शाऊल की</a:t>
            </a:r>
            <a:endParaRPr lang="en-US" sz="5400" b="0" i="0" u="none" strike="noStrike" baseline="0" dirty="0">
              <a:solidFill>
                <a:schemeClr val="bg1"/>
              </a:solidFill>
              <a:latin typeface="TimesNewRomanPSMT"/>
            </a:endParaRPr>
          </a:p>
          <a:p>
            <a:r>
              <a:rPr lang="hi-IN" sz="5400" b="0" i="0" u="none" strike="noStrike" baseline="0" dirty="0">
                <a:solidFill>
                  <a:schemeClr val="bg1"/>
                </a:solidFill>
                <a:latin typeface="TimesNewRomanPSMT"/>
              </a:rPr>
              <a:t>जान बख्श दी –</a:t>
            </a:r>
            <a:r>
              <a:rPr lang="en-US" sz="5400" b="0" i="0" u="none" strike="noStrike" baseline="0" dirty="0">
                <a:solidFill>
                  <a:schemeClr val="bg1"/>
                </a:solidFill>
                <a:latin typeface="TimesNewRomanPSMT"/>
              </a:rPr>
              <a:t> </a:t>
            </a:r>
            <a:r>
              <a:rPr lang="hi-IN" sz="5400" b="0" i="0" u="none" strike="noStrike" baseline="0" dirty="0">
                <a:solidFill>
                  <a:schemeClr val="bg1"/>
                </a:solidFill>
                <a:latin typeface="TimesNewRomanPSMT"/>
              </a:rPr>
              <a:t>1 शमूएल 26</a:t>
            </a: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(Even though David had spared Saul’s life, Saul still wanted to kill him).</a:t>
            </a:r>
            <a:r>
              <a:rPr lang="en-US" sz="4000" b="0" i="0" dirty="0">
                <a:solidFill>
                  <a:srgbClr val="121212"/>
                </a:solidFill>
                <a:effectLst/>
                <a:latin typeface="ArialMT"/>
              </a:rPr>
              <a:t> </a:t>
            </a:r>
            <a:r>
              <a:rPr lang="en-US" sz="4000" b="0" i="0" dirty="0">
                <a:solidFill>
                  <a:srgbClr val="777A7B"/>
                </a:solidFill>
                <a:effectLst/>
                <a:latin typeface="Inter" panose="020B0502030000000004" pitchFamily="34" charset="0"/>
              </a:rPr>
              <a:t>1</a:t>
            </a:r>
            <a:r>
              <a:rPr lang="en-US" sz="4000" b="0" i="0" dirty="0">
                <a:solidFill>
                  <a:srgbClr val="121212"/>
                </a:solidFill>
                <a:effectLst/>
                <a:latin typeface="Inter" panose="020B0502030000000004" pitchFamily="34" charset="0"/>
              </a:rPr>
              <a:t>Then the </a:t>
            </a:r>
            <a:r>
              <a:rPr lang="en-US" sz="4000" b="0" i="0" dirty="0" err="1">
                <a:solidFill>
                  <a:srgbClr val="121212"/>
                </a:solidFill>
                <a:effectLst/>
                <a:latin typeface="Inter" panose="020B0502030000000004" pitchFamily="34" charset="0"/>
              </a:rPr>
              <a:t>Ziphites</a:t>
            </a:r>
            <a:r>
              <a:rPr lang="en-US" sz="4000" b="0" i="0" dirty="0">
                <a:solidFill>
                  <a:srgbClr val="121212"/>
                </a:solidFill>
                <a:effectLst/>
                <a:latin typeface="Inter" panose="020B0502030000000004" pitchFamily="34" charset="0"/>
              </a:rPr>
              <a:t> came to Saul at Gibeah and said, “Is not David hiding on the hill of </a:t>
            </a:r>
            <a:r>
              <a:rPr lang="en-US" sz="4000" b="0" i="0" dirty="0" err="1">
                <a:solidFill>
                  <a:srgbClr val="121212"/>
                </a:solidFill>
                <a:effectLst/>
                <a:latin typeface="Inter" panose="020B0502030000000004" pitchFamily="34" charset="0"/>
              </a:rPr>
              <a:t>Hachilah</a:t>
            </a:r>
            <a:r>
              <a:rPr lang="en-US" sz="4000" b="0" i="0" dirty="0">
                <a:solidFill>
                  <a:srgbClr val="121212"/>
                </a:solidFill>
                <a:effectLst/>
                <a:latin typeface="Inter" panose="020B0502030000000004" pitchFamily="34" charset="0"/>
              </a:rPr>
              <a:t>, opposite </a:t>
            </a:r>
            <a:r>
              <a:rPr lang="en-US" sz="4000" b="0" i="0" dirty="0" err="1">
                <a:solidFill>
                  <a:srgbClr val="121212"/>
                </a:solidFill>
                <a:effectLst/>
                <a:latin typeface="Inter" panose="020B0502030000000004" pitchFamily="34" charset="0"/>
              </a:rPr>
              <a:t>Jeshimon</a:t>
            </a:r>
            <a:r>
              <a:rPr lang="en-US" sz="4000" b="0" i="0" dirty="0">
                <a:solidFill>
                  <a:srgbClr val="121212"/>
                </a:solidFill>
                <a:effectLst/>
                <a:latin typeface="Inter" panose="020B0502030000000004" pitchFamily="34" charset="0"/>
              </a:rPr>
              <a:t>?”</a:t>
            </a:r>
            <a:endParaRPr lang="en-ZA" sz="1600" dirty="0"/>
          </a:p>
        </p:txBody>
      </p:sp>
      <p:sp>
        <p:nvSpPr>
          <p:cNvPr id="2" name="TextBox 1">
            <a:extLst>
              <a:ext uri="{FF2B5EF4-FFF2-40B4-BE49-F238E27FC236}">
                <a16:creationId xmlns:a16="http://schemas.microsoft.com/office/drawing/2014/main" id="{8FFD0377-4318-FA6B-676E-AACE442479ED}"/>
              </a:ext>
            </a:extLst>
          </p:cNvPr>
          <p:cNvSpPr txBox="1"/>
          <p:nvPr/>
        </p:nvSpPr>
        <p:spPr>
          <a:xfrm>
            <a:off x="6096000" y="166256"/>
            <a:ext cx="6096000" cy="6558101"/>
          </a:xfrm>
          <a:prstGeom prst="rect">
            <a:avLst/>
          </a:prstGeom>
          <a:noFill/>
        </p:spPr>
        <p:txBody>
          <a:bodyPr wrap="square" rtlCol="0">
            <a:noAutofit/>
          </a:bodyPr>
          <a:lstStyle/>
          <a:p>
            <a:r>
              <a:rPr lang="hi-IN" sz="3600" dirty="0"/>
              <a:t>(हालाँकि दाऊद ने शाऊल की जान बख्श दी थी, फिर भी शाऊल उसे मारना चाहता था)।</a:t>
            </a:r>
            <a:endParaRPr lang="en-US" sz="3600" dirty="0"/>
          </a:p>
          <a:p>
            <a:r>
              <a:rPr lang="hi-IN" sz="3600" b="0" i="0" dirty="0">
                <a:solidFill>
                  <a:srgbClr val="777A7B"/>
                </a:solidFill>
                <a:effectLst/>
                <a:latin typeface="Open Sans" panose="020B0606030504020204" pitchFamily="34" charset="0"/>
              </a:rPr>
              <a:t>1</a:t>
            </a:r>
            <a:r>
              <a:rPr lang="hi-IN" sz="3600" b="0" i="0" dirty="0">
                <a:solidFill>
                  <a:srgbClr val="121212"/>
                </a:solidFill>
                <a:effectLst/>
                <a:latin typeface="Open Sans" panose="020B0606030504020204" pitchFamily="34" charset="0"/>
              </a:rPr>
              <a:t>फिर जीपी लोग गिबा में शाऊल के पास जाकर कहने लगे, “क्या दाऊद उस हकीला नामक पहाड़ी पर जो यशीमोन के सामने है छिपा नहीं रहता?”</a:t>
            </a:r>
            <a:endParaRPr lang="en-IN" sz="3600" dirty="0"/>
          </a:p>
        </p:txBody>
      </p:sp>
      <p:pic>
        <p:nvPicPr>
          <p:cNvPr id="35" name="Audio 34">
            <a:hlinkClick r:id="" action="ppaction://media"/>
            <a:extLst>
              <a:ext uri="{FF2B5EF4-FFF2-40B4-BE49-F238E27FC236}">
                <a16:creationId xmlns:a16="http://schemas.microsoft.com/office/drawing/2014/main" id="{DB9AB70C-B9B3-B462-740E-75D0035BDE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7528"/>
    </mc:Choice>
    <mc:Fallback xmlns="">
      <p:transition spd="slow" advTm="17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60CFD3-20AE-4168-8606-3CBE2CDEB679}"/>
              </a:ext>
            </a:extLst>
          </p:cNvPr>
          <p:cNvPicPr>
            <a:picLocks noChangeAspect="1"/>
          </p:cNvPicPr>
          <p:nvPr/>
        </p:nvPicPr>
        <p:blipFill>
          <a:blip r:embed="rId2"/>
          <a:stretch>
            <a:fillRect/>
          </a:stretch>
        </p:blipFill>
        <p:spPr>
          <a:xfrm>
            <a:off x="0" y="-60313"/>
            <a:ext cx="12191999" cy="6918314"/>
          </a:xfrm>
          <a:prstGeom prst="rect">
            <a:avLst/>
          </a:prstGeom>
        </p:spPr>
      </p:pic>
      <p:sp>
        <p:nvSpPr>
          <p:cNvPr id="2" name="TextBox 2">
            <a:extLst>
              <a:ext uri="{FF2B5EF4-FFF2-40B4-BE49-F238E27FC236}">
                <a16:creationId xmlns:a16="http://schemas.microsoft.com/office/drawing/2014/main" id="{F0C32498-2F4E-EF7B-C102-3238C377F42E}"/>
              </a:ext>
            </a:extLst>
          </p:cNvPr>
          <p:cNvSpPr txBox="1"/>
          <p:nvPr/>
        </p:nvSpPr>
        <p:spPr>
          <a:xfrm>
            <a:off x="411838" y="43905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2</a:t>
            </a:r>
            <a:r>
              <a:rPr lang="en-US" sz="4000" b="0" i="0" dirty="0">
                <a:solidFill>
                  <a:srgbClr val="121212"/>
                </a:solidFill>
                <a:effectLst/>
                <a:latin typeface="Inter" panose="020B0502030000000004" pitchFamily="34" charset="0"/>
              </a:rPr>
              <a:t>So Saul, accompanied by three thousand chosen men of Israel, went down to the Wilderness of </a:t>
            </a:r>
            <a:r>
              <a:rPr lang="en-US" sz="4000" b="0" i="0" dirty="0" err="1">
                <a:solidFill>
                  <a:srgbClr val="121212"/>
                </a:solidFill>
                <a:effectLst/>
                <a:latin typeface="Inter" panose="020B0502030000000004" pitchFamily="34" charset="0"/>
              </a:rPr>
              <a:t>Ziph</a:t>
            </a:r>
            <a:r>
              <a:rPr lang="en-US" sz="4000" b="0" i="0" dirty="0">
                <a:solidFill>
                  <a:srgbClr val="121212"/>
                </a:solidFill>
                <a:effectLst/>
                <a:latin typeface="Inter" panose="020B0502030000000004" pitchFamily="34" charset="0"/>
              </a:rPr>
              <a:t> to search for David there.</a:t>
            </a:r>
            <a:endParaRPr lang="en-ZA" sz="1400" dirty="0"/>
          </a:p>
        </p:txBody>
      </p:sp>
      <p:sp>
        <p:nvSpPr>
          <p:cNvPr id="3" name="TextBox 2">
            <a:extLst>
              <a:ext uri="{FF2B5EF4-FFF2-40B4-BE49-F238E27FC236}">
                <a16:creationId xmlns:a16="http://schemas.microsoft.com/office/drawing/2014/main" id="{7E6B8D71-B627-9191-AACA-390A094D2580}"/>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 तब शाऊल उठकर इस्राएल के तीन हजार छाँटे हुए योद्धा संग लिए हुए गया कि दाऊद को जीप के जंगल में खोजे।</a:t>
            </a:r>
            <a:endParaRPr lang="en-IN" sz="4000" dirty="0"/>
          </a:p>
        </p:txBody>
      </p:sp>
      <p:pic>
        <p:nvPicPr>
          <p:cNvPr id="23" name="Audio 22">
            <a:hlinkClick r:id="" action="ppaction://media"/>
            <a:extLst>
              <a:ext uri="{FF2B5EF4-FFF2-40B4-BE49-F238E27FC236}">
                <a16:creationId xmlns:a16="http://schemas.microsoft.com/office/drawing/2014/main" id="{3A441F7C-B1A5-8CE3-4890-4077CA0C3D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0808"/>
    </mc:Choice>
    <mc:Fallback xmlns="">
      <p:transition spd="slow" advTm="10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207B29A-B90C-45A1-9DC3-30D1D05CC270}"/>
              </a:ext>
            </a:extLst>
          </p:cNvPr>
          <p:cNvPicPr>
            <a:picLocks noChangeAspect="1"/>
          </p:cNvPicPr>
          <p:nvPr/>
        </p:nvPicPr>
        <p:blipFill>
          <a:blip r:embed="rId2"/>
          <a:stretch>
            <a:fillRect/>
          </a:stretch>
        </p:blipFill>
        <p:spPr>
          <a:xfrm>
            <a:off x="0" y="-292083"/>
            <a:ext cx="12191999" cy="7150084"/>
          </a:xfrm>
          <a:prstGeom prst="rect">
            <a:avLst/>
          </a:prstGeom>
        </p:spPr>
      </p:pic>
      <p:sp>
        <p:nvSpPr>
          <p:cNvPr id="2" name="TextBox 2">
            <a:extLst>
              <a:ext uri="{FF2B5EF4-FFF2-40B4-BE49-F238E27FC236}">
                <a16:creationId xmlns:a16="http://schemas.microsoft.com/office/drawing/2014/main" id="{899D0EF1-E461-6984-760D-17D491651285}"/>
              </a:ext>
            </a:extLst>
          </p:cNvPr>
          <p:cNvSpPr txBox="1"/>
          <p:nvPr/>
        </p:nvSpPr>
        <p:spPr>
          <a:xfrm>
            <a:off x="411838" y="43905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3</a:t>
            </a:r>
            <a:r>
              <a:rPr lang="en-US" sz="4400" b="0" i="0">
                <a:solidFill>
                  <a:srgbClr val="121212"/>
                </a:solidFill>
                <a:effectLst/>
                <a:latin typeface="Inter" panose="020B0502030000000004" pitchFamily="34" charset="0"/>
              </a:rPr>
              <a:t>Saul camped beside the road at the hill of Hachilah opposite Jeshimon, but David was living in the wilderness. When he realized that Saul had followed him there,</a:t>
            </a:r>
            <a:endParaRPr lang="en-ZA" sz="4400" dirty="0"/>
          </a:p>
        </p:txBody>
      </p:sp>
      <p:sp>
        <p:nvSpPr>
          <p:cNvPr id="2" name="TextBox 1">
            <a:extLst>
              <a:ext uri="{FF2B5EF4-FFF2-40B4-BE49-F238E27FC236}">
                <a16:creationId xmlns:a16="http://schemas.microsoft.com/office/drawing/2014/main" id="{40D6C708-5618-C7E9-5AF3-D45EB4FC12B7}"/>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3 और शाऊल ने अपनी छावनी मार्ग के पास हकीला नामक पहाड़ी पर जो यशीमोन के सामने है डाली। परन्तु दाऊद जंगल में रहा; और उसने जान लिया, कि शाऊल मेरा पीछा करने को जंगल में आया है;</a:t>
            </a:r>
            <a:endParaRPr lang="en-IN" sz="4000" dirty="0"/>
          </a:p>
        </p:txBody>
      </p:sp>
      <p:pic>
        <p:nvPicPr>
          <p:cNvPr id="6" name="Audio 5">
            <a:hlinkClick r:id="" action="ppaction://media"/>
            <a:extLst>
              <a:ext uri="{FF2B5EF4-FFF2-40B4-BE49-F238E27FC236}">
                <a16:creationId xmlns:a16="http://schemas.microsoft.com/office/drawing/2014/main" id="{5BB4F16E-58B5-3309-51C0-5994DD673A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3230"/>
    </mc:Choice>
    <mc:Fallback xmlns="">
      <p:transition spd="slow" advTm="13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1115</Words>
  <Application>Microsoft Office PowerPoint</Application>
  <PresentationFormat>Widescreen</PresentationFormat>
  <Paragraphs>58</Paragraphs>
  <Slides>24</Slides>
  <Notes>1</Notes>
  <HiddenSlides>0</HiddenSlides>
  <MMClips>12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Aptos</vt:lpstr>
      <vt:lpstr>Arial</vt:lpstr>
      <vt:lpstr>ArialMT</vt:lpstr>
      <vt:lpstr>Calibri</vt:lpstr>
      <vt:lpstr>Calibri Light</vt:lpstr>
      <vt:lpstr>Inter</vt:lpstr>
      <vt:lpstr>Microsoft Himalaya</vt:lpstr>
      <vt:lpstr>Open Sans</vt:lpstr>
      <vt:lpstr>PT Serif</vt:lpstr>
      <vt:lpstr>Symbol</vt:lpstr>
      <vt:lpstr>Times New Roman</vt:lpstr>
      <vt:lpstr>TimesNewRomanPS-BoldMT</vt:lpstr>
      <vt:lpstr>TimesNewRomanPSMT</vt:lpstr>
      <vt:lpstr>Office Theme</vt:lpstr>
      <vt:lpstr>18-4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60</cp:revision>
  <dcterms:created xsi:type="dcterms:W3CDTF">2021-07-20T09:23:46Z</dcterms:created>
  <dcterms:modified xsi:type="dcterms:W3CDTF">2024-07-30T02:02:52Z</dcterms:modified>
</cp:coreProperties>
</file>