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58" r:id="rId32"/>
    <p:sldId id="454" r:id="rId33"/>
    <p:sldId id="455" r:id="rId34"/>
    <p:sldId id="456" r:id="rId35"/>
    <p:sldId id="457" r:id="rId36"/>
    <p:sldId id="4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A52ECD-1AD8-4FA2-84F9-64E80C379C87}" v="82" dt="2023-10-03T06:08:15.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82" autoAdjust="0"/>
    <p:restoredTop sz="91051" autoAdjust="0"/>
  </p:normalViewPr>
  <p:slideViewPr>
    <p:cSldViewPr snapToGrid="0">
      <p:cViewPr varScale="1">
        <p:scale>
          <a:sx n="50" d="100"/>
          <a:sy n="50" d="100"/>
        </p:scale>
        <p:origin x="66" y="10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DA52ECD-1AD8-4FA2-84F9-64E80C379C87}"/>
    <pc:docChg chg="modSld">
      <pc:chgData name="Leonie Smith" userId="fed1330f33f5650e" providerId="LiveId" clId="{9DA52ECD-1AD8-4FA2-84F9-64E80C379C87}" dt="2023-10-03T06:08:15.760" v="113"/>
      <pc:docMkLst>
        <pc:docMk/>
      </pc:docMkLst>
      <pc:sldChg chg="addSp delSp modSp mod modTransition modAnim">
        <pc:chgData name="Leonie Smith" userId="fed1330f33f5650e" providerId="LiveId" clId="{9DA52ECD-1AD8-4FA2-84F9-64E80C379C87}" dt="2023-10-03T05:37:58.560" v="9"/>
        <pc:sldMkLst>
          <pc:docMk/>
          <pc:sldMk cId="2869461528" sldId="308"/>
        </pc:sldMkLst>
        <pc:picChg chg="add del mod">
          <ac:chgData name="Leonie Smith" userId="fed1330f33f5650e" providerId="LiveId" clId="{9DA52ECD-1AD8-4FA2-84F9-64E80C379C87}" dt="2023-10-03T05:36:37.189" v="2"/>
          <ac:picMkLst>
            <pc:docMk/>
            <pc:sldMk cId="2869461528" sldId="308"/>
            <ac:picMk id="7" creationId="{EF62CDBF-A2C4-A8A7-75B5-D478EBC62EC0}"/>
          </ac:picMkLst>
        </pc:picChg>
        <pc:picChg chg="add del mod">
          <ac:chgData name="Leonie Smith" userId="fed1330f33f5650e" providerId="LiveId" clId="{9DA52ECD-1AD8-4FA2-84F9-64E80C379C87}" dt="2023-10-03T05:36:56.739" v="3"/>
          <ac:picMkLst>
            <pc:docMk/>
            <pc:sldMk cId="2869461528" sldId="308"/>
            <ac:picMk id="10" creationId="{916D8111-822B-C5F5-1F05-DC2C2DB2ACAF}"/>
          </ac:picMkLst>
        </pc:picChg>
        <pc:picChg chg="add del mod">
          <ac:chgData name="Leonie Smith" userId="fed1330f33f5650e" providerId="LiveId" clId="{9DA52ECD-1AD8-4FA2-84F9-64E80C379C87}" dt="2023-10-03T05:37:00.852" v="5"/>
          <ac:picMkLst>
            <pc:docMk/>
            <pc:sldMk cId="2869461528" sldId="308"/>
            <ac:picMk id="11" creationId="{CEE55256-5A7D-6CC0-38F5-1FAF20D5DCEC}"/>
          </ac:picMkLst>
        </pc:picChg>
        <pc:picChg chg="add del mod ord">
          <ac:chgData name="Leonie Smith" userId="fed1330f33f5650e" providerId="LiveId" clId="{9DA52ECD-1AD8-4FA2-84F9-64E80C379C87}" dt="2023-10-03T05:37:08.534" v="6"/>
          <ac:picMkLst>
            <pc:docMk/>
            <pc:sldMk cId="2869461528" sldId="308"/>
            <ac:picMk id="14" creationId="{E04754A1-0401-A2A7-2F3D-0AD45D4C4AEA}"/>
          </ac:picMkLst>
        </pc:picChg>
        <pc:picChg chg="add del mod">
          <ac:chgData name="Leonie Smith" userId="fed1330f33f5650e" providerId="LiveId" clId="{9DA52ECD-1AD8-4FA2-84F9-64E80C379C87}" dt="2023-10-03T05:37:51.787" v="8"/>
          <ac:picMkLst>
            <pc:docMk/>
            <pc:sldMk cId="2869461528" sldId="308"/>
            <ac:picMk id="15" creationId="{065E4316-E3EE-5794-A7A9-78F17AF01708}"/>
          </ac:picMkLst>
        </pc:picChg>
        <pc:picChg chg="add del mod ord">
          <ac:chgData name="Leonie Smith" userId="fed1330f33f5650e" providerId="LiveId" clId="{9DA52ECD-1AD8-4FA2-84F9-64E80C379C87}" dt="2023-10-03T05:37:58.560" v="9"/>
          <ac:picMkLst>
            <pc:docMk/>
            <pc:sldMk cId="2869461528" sldId="308"/>
            <ac:picMk id="20" creationId="{EB9C99A1-FCCD-A444-A0FE-DA8D9D092D9C}"/>
          </ac:picMkLst>
        </pc:picChg>
        <pc:picChg chg="add mod">
          <ac:chgData name="Leonie Smith" userId="fed1330f33f5650e" providerId="LiveId" clId="{9DA52ECD-1AD8-4FA2-84F9-64E80C379C87}" dt="2023-10-03T05:37:58.560" v="9"/>
          <ac:picMkLst>
            <pc:docMk/>
            <pc:sldMk cId="2869461528" sldId="308"/>
            <ac:picMk id="21" creationId="{1596C096-880B-8860-4305-71AEC58E5E34}"/>
          </ac:picMkLst>
        </pc:picChg>
      </pc:sldChg>
      <pc:sldChg chg="addSp delSp modSp mod modTransition modAnim">
        <pc:chgData name="Leonie Smith" userId="fed1330f33f5650e" providerId="LiveId" clId="{9DA52ECD-1AD8-4FA2-84F9-64E80C379C87}" dt="2023-10-03T05:40:39.352" v="34"/>
        <pc:sldMkLst>
          <pc:docMk/>
          <pc:sldMk cId="1003827451" sldId="426"/>
        </pc:sldMkLst>
        <pc:picChg chg="add del mod">
          <ac:chgData name="Leonie Smith" userId="fed1330f33f5650e" providerId="LiveId" clId="{9DA52ECD-1AD8-4FA2-84F9-64E80C379C87}" dt="2023-10-03T05:38:53.933" v="12"/>
          <ac:picMkLst>
            <pc:docMk/>
            <pc:sldMk cId="1003827451" sldId="426"/>
            <ac:picMk id="8" creationId="{1712C909-727E-9C1A-BE34-D75AD8FC2126}"/>
          </ac:picMkLst>
        </pc:picChg>
        <pc:picChg chg="add del mod">
          <ac:chgData name="Leonie Smith" userId="fed1330f33f5650e" providerId="LiveId" clId="{9DA52ECD-1AD8-4FA2-84F9-64E80C379C87}" dt="2023-10-03T05:39:01.226" v="13"/>
          <ac:picMkLst>
            <pc:docMk/>
            <pc:sldMk cId="1003827451" sldId="426"/>
            <ac:picMk id="12" creationId="{17FE28D2-BDF7-27B0-2F0F-580E9161D75D}"/>
          </ac:picMkLst>
        </pc:picChg>
        <pc:picChg chg="add del mod">
          <ac:chgData name="Leonie Smith" userId="fed1330f33f5650e" providerId="LiveId" clId="{9DA52ECD-1AD8-4FA2-84F9-64E80C379C87}" dt="2023-10-03T05:39:07.796" v="15"/>
          <ac:picMkLst>
            <pc:docMk/>
            <pc:sldMk cId="1003827451" sldId="426"/>
            <ac:picMk id="13" creationId="{25E7F8FD-50F4-6490-CD96-293C43AA25E3}"/>
          </ac:picMkLst>
        </pc:picChg>
        <pc:picChg chg="add del mod ord">
          <ac:chgData name="Leonie Smith" userId="fed1330f33f5650e" providerId="LiveId" clId="{9DA52ECD-1AD8-4FA2-84F9-64E80C379C87}" dt="2023-10-03T05:39:14.981" v="16"/>
          <ac:picMkLst>
            <pc:docMk/>
            <pc:sldMk cId="1003827451" sldId="426"/>
            <ac:picMk id="17" creationId="{DBDBBA57-ED01-1C29-AF48-7EC8443CCAEE}"/>
          </ac:picMkLst>
        </pc:picChg>
        <pc:picChg chg="add del mod">
          <ac:chgData name="Leonie Smith" userId="fed1330f33f5650e" providerId="LiveId" clId="{9DA52ECD-1AD8-4FA2-84F9-64E80C379C87}" dt="2023-10-03T05:39:21.896" v="18"/>
          <ac:picMkLst>
            <pc:docMk/>
            <pc:sldMk cId="1003827451" sldId="426"/>
            <ac:picMk id="18" creationId="{B836EA09-BA95-926A-DEA0-A8DC1A9E4B02}"/>
          </ac:picMkLst>
        </pc:picChg>
        <pc:picChg chg="add del mod ord">
          <ac:chgData name="Leonie Smith" userId="fed1330f33f5650e" providerId="LiveId" clId="{9DA52ECD-1AD8-4FA2-84F9-64E80C379C87}" dt="2023-10-03T05:39:29.056" v="19"/>
          <ac:picMkLst>
            <pc:docMk/>
            <pc:sldMk cId="1003827451" sldId="426"/>
            <ac:picMk id="22" creationId="{F6640B4A-FC54-7590-FBF6-20F081B00712}"/>
          </ac:picMkLst>
        </pc:picChg>
        <pc:picChg chg="add del mod">
          <ac:chgData name="Leonie Smith" userId="fed1330f33f5650e" providerId="LiveId" clId="{9DA52ECD-1AD8-4FA2-84F9-64E80C379C87}" dt="2023-10-03T05:39:36.530" v="21"/>
          <ac:picMkLst>
            <pc:docMk/>
            <pc:sldMk cId="1003827451" sldId="426"/>
            <ac:picMk id="23" creationId="{BD51F040-517D-5B7A-3A74-DDE50F134E50}"/>
          </ac:picMkLst>
        </pc:picChg>
        <pc:picChg chg="add del mod ord">
          <ac:chgData name="Leonie Smith" userId="fed1330f33f5650e" providerId="LiveId" clId="{9DA52ECD-1AD8-4FA2-84F9-64E80C379C87}" dt="2023-10-03T05:39:43.714" v="22"/>
          <ac:picMkLst>
            <pc:docMk/>
            <pc:sldMk cId="1003827451" sldId="426"/>
            <ac:picMk id="27" creationId="{8917E241-881C-C068-C59E-455B59D6107F}"/>
          </ac:picMkLst>
        </pc:picChg>
        <pc:picChg chg="add del mod">
          <ac:chgData name="Leonie Smith" userId="fed1330f33f5650e" providerId="LiveId" clId="{9DA52ECD-1AD8-4FA2-84F9-64E80C379C87}" dt="2023-10-03T05:39:49.885" v="24"/>
          <ac:picMkLst>
            <pc:docMk/>
            <pc:sldMk cId="1003827451" sldId="426"/>
            <ac:picMk id="28" creationId="{89A55ACE-FBB4-A6BE-6173-F1AF56FF9AB9}"/>
          </ac:picMkLst>
        </pc:picChg>
        <pc:picChg chg="add del mod ord">
          <ac:chgData name="Leonie Smith" userId="fed1330f33f5650e" providerId="LiveId" clId="{9DA52ECD-1AD8-4FA2-84F9-64E80C379C87}" dt="2023-10-03T05:39:57.219" v="25"/>
          <ac:picMkLst>
            <pc:docMk/>
            <pc:sldMk cId="1003827451" sldId="426"/>
            <ac:picMk id="32" creationId="{FDB4448C-11FB-6C33-C6D5-E2D8A4EE41FB}"/>
          </ac:picMkLst>
        </pc:picChg>
        <pc:picChg chg="add del mod">
          <ac:chgData name="Leonie Smith" userId="fed1330f33f5650e" providerId="LiveId" clId="{9DA52ECD-1AD8-4FA2-84F9-64E80C379C87}" dt="2023-10-03T05:40:03.178" v="27"/>
          <ac:picMkLst>
            <pc:docMk/>
            <pc:sldMk cId="1003827451" sldId="426"/>
            <ac:picMk id="33" creationId="{E710C5F2-16D4-564C-978C-C6B08A0DECED}"/>
          </ac:picMkLst>
        </pc:picChg>
        <pc:picChg chg="add del mod ord">
          <ac:chgData name="Leonie Smith" userId="fed1330f33f5650e" providerId="LiveId" clId="{9DA52ECD-1AD8-4FA2-84F9-64E80C379C87}" dt="2023-10-03T05:40:09.992" v="28"/>
          <ac:picMkLst>
            <pc:docMk/>
            <pc:sldMk cId="1003827451" sldId="426"/>
            <ac:picMk id="37" creationId="{80235C31-8AC9-3663-1834-947F156F6D39}"/>
          </ac:picMkLst>
        </pc:picChg>
        <pc:picChg chg="add del mod">
          <ac:chgData name="Leonie Smith" userId="fed1330f33f5650e" providerId="LiveId" clId="{9DA52ECD-1AD8-4FA2-84F9-64E80C379C87}" dt="2023-10-03T05:40:17.305" v="30"/>
          <ac:picMkLst>
            <pc:docMk/>
            <pc:sldMk cId="1003827451" sldId="426"/>
            <ac:picMk id="38" creationId="{53EEF33D-3AC2-F241-179C-3A105B0BB9FA}"/>
          </ac:picMkLst>
        </pc:picChg>
        <pc:picChg chg="add del mod ord">
          <ac:chgData name="Leonie Smith" userId="fed1330f33f5650e" providerId="LiveId" clId="{9DA52ECD-1AD8-4FA2-84F9-64E80C379C87}" dt="2023-10-03T05:40:25.177" v="31"/>
          <ac:picMkLst>
            <pc:docMk/>
            <pc:sldMk cId="1003827451" sldId="426"/>
            <ac:picMk id="42" creationId="{486B87DE-F121-904D-429A-29ED7D668D8F}"/>
          </ac:picMkLst>
        </pc:picChg>
        <pc:picChg chg="add del mod">
          <ac:chgData name="Leonie Smith" userId="fed1330f33f5650e" providerId="LiveId" clId="{9DA52ECD-1AD8-4FA2-84F9-64E80C379C87}" dt="2023-10-03T05:40:31.886" v="33"/>
          <ac:picMkLst>
            <pc:docMk/>
            <pc:sldMk cId="1003827451" sldId="426"/>
            <ac:picMk id="43" creationId="{C3CC4CC3-D3F6-79E8-6BE2-DDB10060FE70}"/>
          </ac:picMkLst>
        </pc:picChg>
        <pc:picChg chg="add del mod ord">
          <ac:chgData name="Leonie Smith" userId="fed1330f33f5650e" providerId="LiveId" clId="{9DA52ECD-1AD8-4FA2-84F9-64E80C379C87}" dt="2023-10-03T05:40:39.352" v="34"/>
          <ac:picMkLst>
            <pc:docMk/>
            <pc:sldMk cId="1003827451" sldId="426"/>
            <ac:picMk id="47" creationId="{3B88289B-EB47-BB19-849D-A71BDD252996}"/>
          </ac:picMkLst>
        </pc:picChg>
        <pc:picChg chg="add mod">
          <ac:chgData name="Leonie Smith" userId="fed1330f33f5650e" providerId="LiveId" clId="{9DA52ECD-1AD8-4FA2-84F9-64E80C379C87}" dt="2023-10-03T05:40:39.352" v="34"/>
          <ac:picMkLst>
            <pc:docMk/>
            <pc:sldMk cId="1003827451" sldId="426"/>
            <ac:picMk id="48" creationId="{A02BC93E-1DF7-7987-C8FC-1C11A94983E0}"/>
          </ac:picMkLst>
        </pc:picChg>
      </pc:sldChg>
      <pc:sldChg chg="addSp delSp modSp mod modTransition modAnim">
        <pc:chgData name="Leonie Smith" userId="fed1330f33f5650e" providerId="LiveId" clId="{9DA52ECD-1AD8-4FA2-84F9-64E80C379C87}" dt="2023-10-03T05:44:11.653" v="53"/>
        <pc:sldMkLst>
          <pc:docMk/>
          <pc:sldMk cId="2174129452" sldId="428"/>
        </pc:sldMkLst>
        <pc:picChg chg="add del mod">
          <ac:chgData name="Leonie Smith" userId="fed1330f33f5650e" providerId="LiveId" clId="{9DA52ECD-1AD8-4FA2-84F9-64E80C379C87}" dt="2023-10-03T05:41:51.381" v="37"/>
          <ac:picMkLst>
            <pc:docMk/>
            <pc:sldMk cId="2174129452" sldId="428"/>
            <ac:picMk id="9" creationId="{959772A8-8162-C7E4-0F46-8ECFCBB54204}"/>
          </ac:picMkLst>
        </pc:picChg>
        <pc:picChg chg="add del mod">
          <ac:chgData name="Leonie Smith" userId="fed1330f33f5650e" providerId="LiveId" clId="{9DA52ECD-1AD8-4FA2-84F9-64E80C379C87}" dt="2023-10-03T05:42:03.904" v="38"/>
          <ac:picMkLst>
            <pc:docMk/>
            <pc:sldMk cId="2174129452" sldId="428"/>
            <ac:picMk id="13" creationId="{E1319BD0-1292-656D-4631-4F49E2DC81EB}"/>
          </ac:picMkLst>
        </pc:picChg>
        <pc:picChg chg="add del mod">
          <ac:chgData name="Leonie Smith" userId="fed1330f33f5650e" providerId="LiveId" clId="{9DA52ECD-1AD8-4FA2-84F9-64E80C379C87}" dt="2023-10-03T05:42:05.996" v="40"/>
          <ac:picMkLst>
            <pc:docMk/>
            <pc:sldMk cId="2174129452" sldId="428"/>
            <ac:picMk id="14" creationId="{97C3235E-F615-3EA3-1930-B56B2C72CD88}"/>
          </ac:picMkLst>
        </pc:picChg>
        <pc:picChg chg="add del mod ord">
          <ac:chgData name="Leonie Smith" userId="fed1330f33f5650e" providerId="LiveId" clId="{9DA52ECD-1AD8-4FA2-84F9-64E80C379C87}" dt="2023-10-03T05:42:17.255" v="41"/>
          <ac:picMkLst>
            <pc:docMk/>
            <pc:sldMk cId="2174129452" sldId="428"/>
            <ac:picMk id="17" creationId="{24D9491E-5D05-DC4D-E078-5C11B25C72E2}"/>
          </ac:picMkLst>
        </pc:picChg>
        <pc:picChg chg="add del mod">
          <ac:chgData name="Leonie Smith" userId="fed1330f33f5650e" providerId="LiveId" clId="{9DA52ECD-1AD8-4FA2-84F9-64E80C379C87}" dt="2023-10-03T05:42:20.133" v="43"/>
          <ac:picMkLst>
            <pc:docMk/>
            <pc:sldMk cId="2174129452" sldId="428"/>
            <ac:picMk id="18" creationId="{B65565E6-39B1-8C4A-61FF-5F8AC33911A4}"/>
          </ac:picMkLst>
        </pc:picChg>
        <pc:picChg chg="add del mod ord">
          <ac:chgData name="Leonie Smith" userId="fed1330f33f5650e" providerId="LiveId" clId="{9DA52ECD-1AD8-4FA2-84F9-64E80C379C87}" dt="2023-10-03T05:42:31.574" v="44"/>
          <ac:picMkLst>
            <pc:docMk/>
            <pc:sldMk cId="2174129452" sldId="428"/>
            <ac:picMk id="21" creationId="{F3F9AB74-610A-4DBE-E097-4750F1C5633C}"/>
          </ac:picMkLst>
        </pc:picChg>
        <pc:picChg chg="add del mod">
          <ac:chgData name="Leonie Smith" userId="fed1330f33f5650e" providerId="LiveId" clId="{9DA52ECD-1AD8-4FA2-84F9-64E80C379C87}" dt="2023-10-03T05:42:33.226" v="46"/>
          <ac:picMkLst>
            <pc:docMk/>
            <pc:sldMk cId="2174129452" sldId="428"/>
            <ac:picMk id="22" creationId="{F5E5F222-884D-6FD0-DABF-65436AEB26B2}"/>
          </ac:picMkLst>
        </pc:picChg>
        <pc:picChg chg="add del mod ord">
          <ac:chgData name="Leonie Smith" userId="fed1330f33f5650e" providerId="LiveId" clId="{9DA52ECD-1AD8-4FA2-84F9-64E80C379C87}" dt="2023-10-03T05:43:12.594" v="47"/>
          <ac:picMkLst>
            <pc:docMk/>
            <pc:sldMk cId="2174129452" sldId="428"/>
            <ac:picMk id="25" creationId="{81B90536-B980-9F2E-27EF-8FA7211F019C}"/>
          </ac:picMkLst>
        </pc:picChg>
        <pc:picChg chg="add del mod">
          <ac:chgData name="Leonie Smith" userId="fed1330f33f5650e" providerId="LiveId" clId="{9DA52ECD-1AD8-4FA2-84F9-64E80C379C87}" dt="2023-10-03T05:43:15.846" v="49"/>
          <ac:picMkLst>
            <pc:docMk/>
            <pc:sldMk cId="2174129452" sldId="428"/>
            <ac:picMk id="26" creationId="{058C21AE-C4CA-F721-4560-701F7429655C}"/>
          </ac:picMkLst>
        </pc:picChg>
        <pc:picChg chg="add del mod ord">
          <ac:chgData name="Leonie Smith" userId="fed1330f33f5650e" providerId="LiveId" clId="{9DA52ECD-1AD8-4FA2-84F9-64E80C379C87}" dt="2023-10-03T05:43:36.823" v="50"/>
          <ac:picMkLst>
            <pc:docMk/>
            <pc:sldMk cId="2174129452" sldId="428"/>
            <ac:picMk id="29" creationId="{EA6428C0-4A85-6C5B-F85A-C0D7D0C7CD6E}"/>
          </ac:picMkLst>
        </pc:picChg>
        <pc:picChg chg="add del mod">
          <ac:chgData name="Leonie Smith" userId="fed1330f33f5650e" providerId="LiveId" clId="{9DA52ECD-1AD8-4FA2-84F9-64E80C379C87}" dt="2023-10-03T05:43:50.936" v="52"/>
          <ac:picMkLst>
            <pc:docMk/>
            <pc:sldMk cId="2174129452" sldId="428"/>
            <ac:picMk id="30" creationId="{D8BEB5E2-67A2-FB99-C425-791708BB6728}"/>
          </ac:picMkLst>
        </pc:picChg>
        <pc:picChg chg="add del mod ord">
          <ac:chgData name="Leonie Smith" userId="fed1330f33f5650e" providerId="LiveId" clId="{9DA52ECD-1AD8-4FA2-84F9-64E80C379C87}" dt="2023-10-03T05:44:11.653" v="53"/>
          <ac:picMkLst>
            <pc:docMk/>
            <pc:sldMk cId="2174129452" sldId="428"/>
            <ac:picMk id="34" creationId="{0EB0D7DC-D55F-5ADA-B4B1-1A3738E4D5D5}"/>
          </ac:picMkLst>
        </pc:picChg>
        <pc:picChg chg="add mod">
          <ac:chgData name="Leonie Smith" userId="fed1330f33f5650e" providerId="LiveId" clId="{9DA52ECD-1AD8-4FA2-84F9-64E80C379C87}" dt="2023-10-03T05:44:11.653" v="53"/>
          <ac:picMkLst>
            <pc:docMk/>
            <pc:sldMk cId="2174129452" sldId="428"/>
            <ac:picMk id="35" creationId="{E1190DA7-10CD-D3C0-06BD-1BF4A0CD5387}"/>
          </ac:picMkLst>
        </pc:picChg>
      </pc:sldChg>
      <pc:sldChg chg="addSp delSp modSp mod modTransition modAnim">
        <pc:chgData name="Leonie Smith" userId="fed1330f33f5650e" providerId="LiveId" clId="{9DA52ECD-1AD8-4FA2-84F9-64E80C379C87}" dt="2023-10-03T05:46:42.875" v="57"/>
        <pc:sldMkLst>
          <pc:docMk/>
          <pc:sldMk cId="942615762" sldId="430"/>
        </pc:sldMkLst>
        <pc:picChg chg="add del mod">
          <ac:chgData name="Leonie Smith" userId="fed1330f33f5650e" providerId="LiveId" clId="{9DA52ECD-1AD8-4FA2-84F9-64E80C379C87}" dt="2023-10-03T05:46:25.178" v="56"/>
          <ac:picMkLst>
            <pc:docMk/>
            <pc:sldMk cId="942615762" sldId="430"/>
            <ac:picMk id="11" creationId="{DA860FA3-F140-5505-0198-02B6754E98CC}"/>
          </ac:picMkLst>
        </pc:picChg>
        <pc:picChg chg="add del mod">
          <ac:chgData name="Leonie Smith" userId="fed1330f33f5650e" providerId="LiveId" clId="{9DA52ECD-1AD8-4FA2-84F9-64E80C379C87}" dt="2023-10-03T05:46:42.875" v="57"/>
          <ac:picMkLst>
            <pc:docMk/>
            <pc:sldMk cId="942615762" sldId="430"/>
            <ac:picMk id="15" creationId="{4A3CE631-235E-29C4-2394-BCF19B029438}"/>
          </ac:picMkLst>
        </pc:picChg>
        <pc:picChg chg="add mod">
          <ac:chgData name="Leonie Smith" userId="fed1330f33f5650e" providerId="LiveId" clId="{9DA52ECD-1AD8-4FA2-84F9-64E80C379C87}" dt="2023-10-03T05:46:42.875" v="57"/>
          <ac:picMkLst>
            <pc:docMk/>
            <pc:sldMk cId="942615762" sldId="430"/>
            <ac:picMk id="16" creationId="{3C44C8F2-75E8-95E4-6783-98C4FA2708D9}"/>
          </ac:picMkLst>
        </pc:picChg>
      </pc:sldChg>
      <pc:sldChg chg="addSp delSp modSp mod modTransition modAnim">
        <pc:chgData name="Leonie Smith" userId="fed1330f33f5650e" providerId="LiveId" clId="{9DA52ECD-1AD8-4FA2-84F9-64E80C379C87}" dt="2023-10-03T05:48:02.924" v="64"/>
        <pc:sldMkLst>
          <pc:docMk/>
          <pc:sldMk cId="1886351016" sldId="432"/>
        </pc:sldMkLst>
        <pc:picChg chg="add del mod">
          <ac:chgData name="Leonie Smith" userId="fed1330f33f5650e" providerId="LiveId" clId="{9DA52ECD-1AD8-4FA2-84F9-64E80C379C87}" dt="2023-10-03T05:47:25.472" v="60"/>
          <ac:picMkLst>
            <pc:docMk/>
            <pc:sldMk cId="1886351016" sldId="432"/>
            <ac:picMk id="10" creationId="{879AEFE9-E7A0-38D6-DF81-22010FA62C80}"/>
          </ac:picMkLst>
        </pc:picChg>
        <pc:picChg chg="add del mod">
          <ac:chgData name="Leonie Smith" userId="fed1330f33f5650e" providerId="LiveId" clId="{9DA52ECD-1AD8-4FA2-84F9-64E80C379C87}" dt="2023-10-03T05:47:38.931" v="61"/>
          <ac:picMkLst>
            <pc:docMk/>
            <pc:sldMk cId="1886351016" sldId="432"/>
            <ac:picMk id="14" creationId="{959FED9B-38F1-9260-731E-3F1DCD273966}"/>
          </ac:picMkLst>
        </pc:picChg>
        <pc:picChg chg="add del mod">
          <ac:chgData name="Leonie Smith" userId="fed1330f33f5650e" providerId="LiveId" clId="{9DA52ECD-1AD8-4FA2-84F9-64E80C379C87}" dt="2023-10-03T05:47:50.098" v="63"/>
          <ac:picMkLst>
            <pc:docMk/>
            <pc:sldMk cId="1886351016" sldId="432"/>
            <ac:picMk id="15" creationId="{B1D75DD4-A2DE-6F5D-D1EC-8F5D9F793867}"/>
          </ac:picMkLst>
        </pc:picChg>
        <pc:picChg chg="add del mod ord">
          <ac:chgData name="Leonie Smith" userId="fed1330f33f5650e" providerId="LiveId" clId="{9DA52ECD-1AD8-4FA2-84F9-64E80C379C87}" dt="2023-10-03T05:48:02.924" v="64"/>
          <ac:picMkLst>
            <pc:docMk/>
            <pc:sldMk cId="1886351016" sldId="432"/>
            <ac:picMk id="19" creationId="{BEEAD54B-3944-2D54-65CB-A4CA50D1B469}"/>
          </ac:picMkLst>
        </pc:picChg>
        <pc:picChg chg="add mod">
          <ac:chgData name="Leonie Smith" userId="fed1330f33f5650e" providerId="LiveId" clId="{9DA52ECD-1AD8-4FA2-84F9-64E80C379C87}" dt="2023-10-03T05:48:02.924" v="64"/>
          <ac:picMkLst>
            <pc:docMk/>
            <pc:sldMk cId="1886351016" sldId="432"/>
            <ac:picMk id="20" creationId="{807BB348-AE8B-EB82-07C4-2BE2E5ACCC94}"/>
          </ac:picMkLst>
        </pc:picChg>
      </pc:sldChg>
      <pc:sldChg chg="addSp delSp modSp mod modTransition modAnim">
        <pc:chgData name="Leonie Smith" userId="fed1330f33f5650e" providerId="LiveId" clId="{9DA52ECD-1AD8-4FA2-84F9-64E80C379C87}" dt="2023-10-03T05:52:18.278" v="68"/>
        <pc:sldMkLst>
          <pc:docMk/>
          <pc:sldMk cId="882125327" sldId="434"/>
        </pc:sldMkLst>
        <pc:picChg chg="add del mod">
          <ac:chgData name="Leonie Smith" userId="fed1330f33f5650e" providerId="LiveId" clId="{9DA52ECD-1AD8-4FA2-84F9-64E80C379C87}" dt="2023-10-03T05:52:02.539" v="67"/>
          <ac:picMkLst>
            <pc:docMk/>
            <pc:sldMk cId="882125327" sldId="434"/>
            <ac:picMk id="9" creationId="{3ADC7555-8E2C-28FF-11DF-E5255ED93692}"/>
          </ac:picMkLst>
        </pc:picChg>
        <pc:picChg chg="add del mod">
          <ac:chgData name="Leonie Smith" userId="fed1330f33f5650e" providerId="LiveId" clId="{9DA52ECD-1AD8-4FA2-84F9-64E80C379C87}" dt="2023-10-03T05:52:18.278" v="68"/>
          <ac:picMkLst>
            <pc:docMk/>
            <pc:sldMk cId="882125327" sldId="434"/>
            <ac:picMk id="12" creationId="{A62D7F5F-6627-1097-37DA-7155F5E9BBCF}"/>
          </ac:picMkLst>
        </pc:picChg>
        <pc:picChg chg="add mod">
          <ac:chgData name="Leonie Smith" userId="fed1330f33f5650e" providerId="LiveId" clId="{9DA52ECD-1AD8-4FA2-84F9-64E80C379C87}" dt="2023-10-03T05:52:18.278" v="68"/>
          <ac:picMkLst>
            <pc:docMk/>
            <pc:sldMk cId="882125327" sldId="434"/>
            <ac:picMk id="13" creationId="{61BAA508-9CA0-1982-241E-5ECF1544AE90}"/>
          </ac:picMkLst>
        </pc:picChg>
      </pc:sldChg>
      <pc:sldChg chg="addSp delSp modSp mod modTransition modAnim">
        <pc:chgData name="Leonie Smith" userId="fed1330f33f5650e" providerId="LiveId" clId="{9DA52ECD-1AD8-4FA2-84F9-64E80C379C87}" dt="2023-10-03T05:55:18.426" v="87"/>
        <pc:sldMkLst>
          <pc:docMk/>
          <pc:sldMk cId="3195935868" sldId="436"/>
        </pc:sldMkLst>
        <pc:picChg chg="add del mod">
          <ac:chgData name="Leonie Smith" userId="fed1330f33f5650e" providerId="LiveId" clId="{9DA52ECD-1AD8-4FA2-84F9-64E80C379C87}" dt="2023-10-03T05:53:40.975" v="71"/>
          <ac:picMkLst>
            <pc:docMk/>
            <pc:sldMk cId="3195935868" sldId="436"/>
            <ac:picMk id="8" creationId="{4D5BD4EF-F1E2-0AAD-540A-1136C0E1D3E0}"/>
          </ac:picMkLst>
        </pc:picChg>
        <pc:picChg chg="add del mod">
          <ac:chgData name="Leonie Smith" userId="fed1330f33f5650e" providerId="LiveId" clId="{9DA52ECD-1AD8-4FA2-84F9-64E80C379C87}" dt="2023-10-03T05:53:46.164" v="72"/>
          <ac:picMkLst>
            <pc:docMk/>
            <pc:sldMk cId="3195935868" sldId="436"/>
            <ac:picMk id="11" creationId="{772D19E1-5D53-5770-C505-6001DF19CE37}"/>
          </ac:picMkLst>
        </pc:picChg>
        <pc:picChg chg="add del mod">
          <ac:chgData name="Leonie Smith" userId="fed1330f33f5650e" providerId="LiveId" clId="{9DA52ECD-1AD8-4FA2-84F9-64E80C379C87}" dt="2023-10-03T05:53:47.871" v="74"/>
          <ac:picMkLst>
            <pc:docMk/>
            <pc:sldMk cId="3195935868" sldId="436"/>
            <ac:picMk id="12" creationId="{5867F19C-C4AB-2174-CDF7-A2E25458D4B5}"/>
          </ac:picMkLst>
        </pc:picChg>
        <pc:picChg chg="add del mod ord">
          <ac:chgData name="Leonie Smith" userId="fed1330f33f5650e" providerId="LiveId" clId="{9DA52ECD-1AD8-4FA2-84F9-64E80C379C87}" dt="2023-10-03T05:53:59.035" v="75"/>
          <ac:picMkLst>
            <pc:docMk/>
            <pc:sldMk cId="3195935868" sldId="436"/>
            <ac:picMk id="15" creationId="{5F573603-95EE-747A-9CA0-5E869B6C40E6}"/>
          </ac:picMkLst>
        </pc:picChg>
        <pc:picChg chg="add del mod">
          <ac:chgData name="Leonie Smith" userId="fed1330f33f5650e" providerId="LiveId" clId="{9DA52ECD-1AD8-4FA2-84F9-64E80C379C87}" dt="2023-10-03T05:54:00.333" v="77"/>
          <ac:picMkLst>
            <pc:docMk/>
            <pc:sldMk cId="3195935868" sldId="436"/>
            <ac:picMk id="16" creationId="{EFAB7A48-414F-151D-5E66-D5A5E265AFD8}"/>
          </ac:picMkLst>
        </pc:picChg>
        <pc:picChg chg="add del mod ord">
          <ac:chgData name="Leonie Smith" userId="fed1330f33f5650e" providerId="LiveId" clId="{9DA52ECD-1AD8-4FA2-84F9-64E80C379C87}" dt="2023-10-03T05:54:12.961" v="78"/>
          <ac:picMkLst>
            <pc:docMk/>
            <pc:sldMk cId="3195935868" sldId="436"/>
            <ac:picMk id="18" creationId="{729AFD6A-FE2B-E429-25AF-74F1ADDDFBA7}"/>
          </ac:picMkLst>
        </pc:picChg>
        <pc:picChg chg="add del mod">
          <ac:chgData name="Leonie Smith" userId="fed1330f33f5650e" providerId="LiveId" clId="{9DA52ECD-1AD8-4FA2-84F9-64E80C379C87}" dt="2023-10-03T05:54:14.682" v="80"/>
          <ac:picMkLst>
            <pc:docMk/>
            <pc:sldMk cId="3195935868" sldId="436"/>
            <ac:picMk id="19" creationId="{9A26C31D-A7D1-DA79-642C-93F7972E0E6B}"/>
          </ac:picMkLst>
        </pc:picChg>
        <pc:picChg chg="add del mod ord">
          <ac:chgData name="Leonie Smith" userId="fed1330f33f5650e" providerId="LiveId" clId="{9DA52ECD-1AD8-4FA2-84F9-64E80C379C87}" dt="2023-10-03T05:54:39.180" v="81"/>
          <ac:picMkLst>
            <pc:docMk/>
            <pc:sldMk cId="3195935868" sldId="436"/>
            <ac:picMk id="22" creationId="{452B3983-0B84-984A-E06F-3A977D34CB5D}"/>
          </ac:picMkLst>
        </pc:picChg>
        <pc:picChg chg="add del mod">
          <ac:chgData name="Leonie Smith" userId="fed1330f33f5650e" providerId="LiveId" clId="{9DA52ECD-1AD8-4FA2-84F9-64E80C379C87}" dt="2023-10-03T05:54:42.765" v="83"/>
          <ac:picMkLst>
            <pc:docMk/>
            <pc:sldMk cId="3195935868" sldId="436"/>
            <ac:picMk id="23" creationId="{73AAFED9-2E94-F073-6504-A3418A204FA9}"/>
          </ac:picMkLst>
        </pc:picChg>
        <pc:picChg chg="add del mod ord">
          <ac:chgData name="Leonie Smith" userId="fed1330f33f5650e" providerId="LiveId" clId="{9DA52ECD-1AD8-4FA2-84F9-64E80C379C87}" dt="2023-10-03T05:54:51.985" v="84"/>
          <ac:picMkLst>
            <pc:docMk/>
            <pc:sldMk cId="3195935868" sldId="436"/>
            <ac:picMk id="26" creationId="{0608EDF7-A54D-DF52-5505-C781314EE0A9}"/>
          </ac:picMkLst>
        </pc:picChg>
        <pc:picChg chg="add del mod">
          <ac:chgData name="Leonie Smith" userId="fed1330f33f5650e" providerId="LiveId" clId="{9DA52ECD-1AD8-4FA2-84F9-64E80C379C87}" dt="2023-10-03T05:54:53.450" v="86"/>
          <ac:picMkLst>
            <pc:docMk/>
            <pc:sldMk cId="3195935868" sldId="436"/>
            <ac:picMk id="27" creationId="{E96DF91C-5F2D-6158-BCB8-504287E6C0BC}"/>
          </ac:picMkLst>
        </pc:picChg>
        <pc:picChg chg="add del mod ord">
          <ac:chgData name="Leonie Smith" userId="fed1330f33f5650e" providerId="LiveId" clId="{9DA52ECD-1AD8-4FA2-84F9-64E80C379C87}" dt="2023-10-03T05:55:18.426" v="87"/>
          <ac:picMkLst>
            <pc:docMk/>
            <pc:sldMk cId="3195935868" sldId="436"/>
            <ac:picMk id="30" creationId="{23F32233-54F7-9488-5573-26F407FE3E68}"/>
          </ac:picMkLst>
        </pc:picChg>
        <pc:picChg chg="add mod">
          <ac:chgData name="Leonie Smith" userId="fed1330f33f5650e" providerId="LiveId" clId="{9DA52ECD-1AD8-4FA2-84F9-64E80C379C87}" dt="2023-10-03T05:55:18.426" v="87"/>
          <ac:picMkLst>
            <pc:docMk/>
            <pc:sldMk cId="3195935868" sldId="436"/>
            <ac:picMk id="31" creationId="{07E227C0-D648-8927-1567-29C492BABFF3}"/>
          </ac:picMkLst>
        </pc:picChg>
      </pc:sldChg>
      <pc:sldChg chg="addSp modSp">
        <pc:chgData name="Leonie Smith" userId="fed1330f33f5650e" providerId="LiveId" clId="{9DA52ECD-1AD8-4FA2-84F9-64E80C379C87}" dt="2023-10-03T05:56:38.915" v="88"/>
        <pc:sldMkLst>
          <pc:docMk/>
          <pc:sldMk cId="3261377596" sldId="438"/>
        </pc:sldMkLst>
        <pc:picChg chg="add mod">
          <ac:chgData name="Leonie Smith" userId="fed1330f33f5650e" providerId="LiveId" clId="{9DA52ECD-1AD8-4FA2-84F9-64E80C379C87}" dt="2023-10-03T05:56:38.915" v="88"/>
          <ac:picMkLst>
            <pc:docMk/>
            <pc:sldMk cId="3261377596" sldId="438"/>
            <ac:picMk id="9" creationId="{BF875851-E892-94CD-7C88-99493A10B8A3}"/>
          </ac:picMkLst>
        </pc:picChg>
      </pc:sldChg>
      <pc:sldChg chg="addSp modSp">
        <pc:chgData name="Leonie Smith" userId="fed1330f33f5650e" providerId="LiveId" clId="{9DA52ECD-1AD8-4FA2-84F9-64E80C379C87}" dt="2023-10-03T05:57:35.553" v="89"/>
        <pc:sldMkLst>
          <pc:docMk/>
          <pc:sldMk cId="923867738" sldId="440"/>
        </pc:sldMkLst>
        <pc:picChg chg="add mod">
          <ac:chgData name="Leonie Smith" userId="fed1330f33f5650e" providerId="LiveId" clId="{9DA52ECD-1AD8-4FA2-84F9-64E80C379C87}" dt="2023-10-03T05:57:35.553" v="89"/>
          <ac:picMkLst>
            <pc:docMk/>
            <pc:sldMk cId="923867738" sldId="440"/>
            <ac:picMk id="8" creationId="{87362522-E3AF-41D2-D81F-EBFCB032537D}"/>
          </ac:picMkLst>
        </pc:picChg>
      </pc:sldChg>
      <pc:sldChg chg="addSp delSp modSp mod modTransition modAnim">
        <pc:chgData name="Leonie Smith" userId="fed1330f33f5650e" providerId="LiveId" clId="{9DA52ECD-1AD8-4FA2-84F9-64E80C379C87}" dt="2023-10-03T05:58:48.825" v="93"/>
        <pc:sldMkLst>
          <pc:docMk/>
          <pc:sldMk cId="2180228365" sldId="442"/>
        </pc:sldMkLst>
        <pc:picChg chg="add del mod">
          <ac:chgData name="Leonie Smith" userId="fed1330f33f5650e" providerId="LiveId" clId="{9DA52ECD-1AD8-4FA2-84F9-64E80C379C87}" dt="2023-10-03T05:58:33.686" v="92"/>
          <ac:picMkLst>
            <pc:docMk/>
            <pc:sldMk cId="2180228365" sldId="442"/>
            <ac:picMk id="6" creationId="{D786ADAC-FA83-FE73-E7BA-966740024678}"/>
          </ac:picMkLst>
        </pc:picChg>
        <pc:picChg chg="add del mod">
          <ac:chgData name="Leonie Smith" userId="fed1330f33f5650e" providerId="LiveId" clId="{9DA52ECD-1AD8-4FA2-84F9-64E80C379C87}" dt="2023-10-03T05:58:48.825" v="93"/>
          <ac:picMkLst>
            <pc:docMk/>
            <pc:sldMk cId="2180228365" sldId="442"/>
            <ac:picMk id="9" creationId="{493E1644-7030-6034-BB31-252601DBC80C}"/>
          </ac:picMkLst>
        </pc:picChg>
        <pc:picChg chg="add mod">
          <ac:chgData name="Leonie Smith" userId="fed1330f33f5650e" providerId="LiveId" clId="{9DA52ECD-1AD8-4FA2-84F9-64E80C379C87}" dt="2023-10-03T05:58:48.825" v="93"/>
          <ac:picMkLst>
            <pc:docMk/>
            <pc:sldMk cId="2180228365" sldId="442"/>
            <ac:picMk id="10" creationId="{FACAFD90-F9EA-2FA0-4993-AE5E1E690C42}"/>
          </ac:picMkLst>
        </pc:picChg>
      </pc:sldChg>
      <pc:sldChg chg="addSp delSp modSp mod modTransition modAnim">
        <pc:chgData name="Leonie Smith" userId="fed1330f33f5650e" providerId="LiveId" clId="{9DA52ECD-1AD8-4FA2-84F9-64E80C379C87}" dt="2023-10-03T06:01:07.830" v="100"/>
        <pc:sldMkLst>
          <pc:docMk/>
          <pc:sldMk cId="1718612039" sldId="444"/>
        </pc:sldMkLst>
        <pc:picChg chg="add del mod">
          <ac:chgData name="Leonie Smith" userId="fed1330f33f5650e" providerId="LiveId" clId="{9DA52ECD-1AD8-4FA2-84F9-64E80C379C87}" dt="2023-10-03T06:00:17.314" v="96"/>
          <ac:picMkLst>
            <pc:docMk/>
            <pc:sldMk cId="1718612039" sldId="444"/>
            <ac:picMk id="6" creationId="{606C0F98-AEC6-12D3-A3FD-4EBB3488E4BA}"/>
          </ac:picMkLst>
        </pc:picChg>
        <pc:picChg chg="add del mod">
          <ac:chgData name="Leonie Smith" userId="fed1330f33f5650e" providerId="LiveId" clId="{9DA52ECD-1AD8-4FA2-84F9-64E80C379C87}" dt="2023-10-03T06:00:38.336" v="97"/>
          <ac:picMkLst>
            <pc:docMk/>
            <pc:sldMk cId="1718612039" sldId="444"/>
            <ac:picMk id="9" creationId="{C19E2266-B78D-F7EA-0446-5EAF4A81B5D6}"/>
          </ac:picMkLst>
        </pc:picChg>
        <pc:picChg chg="add del mod">
          <ac:chgData name="Leonie Smith" userId="fed1330f33f5650e" providerId="LiveId" clId="{9DA52ECD-1AD8-4FA2-84F9-64E80C379C87}" dt="2023-10-03T06:00:47.777" v="99"/>
          <ac:picMkLst>
            <pc:docMk/>
            <pc:sldMk cId="1718612039" sldId="444"/>
            <ac:picMk id="10" creationId="{19C27B13-EA1D-E66E-05E5-FF59C3C6A288}"/>
          </ac:picMkLst>
        </pc:picChg>
        <pc:picChg chg="add del mod ord">
          <ac:chgData name="Leonie Smith" userId="fed1330f33f5650e" providerId="LiveId" clId="{9DA52ECD-1AD8-4FA2-84F9-64E80C379C87}" dt="2023-10-03T06:01:07.830" v="100"/>
          <ac:picMkLst>
            <pc:docMk/>
            <pc:sldMk cId="1718612039" sldId="444"/>
            <ac:picMk id="14" creationId="{E20FAF82-A781-DF07-0B2D-D2CB177BBA3D}"/>
          </ac:picMkLst>
        </pc:picChg>
        <pc:picChg chg="add mod">
          <ac:chgData name="Leonie Smith" userId="fed1330f33f5650e" providerId="LiveId" clId="{9DA52ECD-1AD8-4FA2-84F9-64E80C379C87}" dt="2023-10-03T06:01:07.830" v="100"/>
          <ac:picMkLst>
            <pc:docMk/>
            <pc:sldMk cId="1718612039" sldId="444"/>
            <ac:picMk id="15" creationId="{70B7CFDE-BD98-5916-9317-384B64461268}"/>
          </ac:picMkLst>
        </pc:picChg>
      </pc:sldChg>
      <pc:sldChg chg="addSp delSp modSp mod modTransition modAnim">
        <pc:chgData name="Leonie Smith" userId="fed1330f33f5650e" providerId="LiveId" clId="{9DA52ECD-1AD8-4FA2-84F9-64E80C379C87}" dt="2023-10-03T06:02:41.113" v="104"/>
        <pc:sldMkLst>
          <pc:docMk/>
          <pc:sldMk cId="665805102" sldId="446"/>
        </pc:sldMkLst>
        <pc:picChg chg="add del mod">
          <ac:chgData name="Leonie Smith" userId="fed1330f33f5650e" providerId="LiveId" clId="{9DA52ECD-1AD8-4FA2-84F9-64E80C379C87}" dt="2023-10-03T06:02:13.496" v="103"/>
          <ac:picMkLst>
            <pc:docMk/>
            <pc:sldMk cId="665805102" sldId="446"/>
            <ac:picMk id="6" creationId="{8AD3E242-C124-1EC5-C960-DC83B4FA9F24}"/>
          </ac:picMkLst>
        </pc:picChg>
        <pc:picChg chg="add del mod">
          <ac:chgData name="Leonie Smith" userId="fed1330f33f5650e" providerId="LiveId" clId="{9DA52ECD-1AD8-4FA2-84F9-64E80C379C87}" dt="2023-10-03T06:02:41.113" v="104"/>
          <ac:picMkLst>
            <pc:docMk/>
            <pc:sldMk cId="665805102" sldId="446"/>
            <ac:picMk id="9" creationId="{D92782E3-8166-C82E-323C-2C9329BF3626}"/>
          </ac:picMkLst>
        </pc:picChg>
        <pc:picChg chg="add mod">
          <ac:chgData name="Leonie Smith" userId="fed1330f33f5650e" providerId="LiveId" clId="{9DA52ECD-1AD8-4FA2-84F9-64E80C379C87}" dt="2023-10-03T06:02:41.113" v="104"/>
          <ac:picMkLst>
            <pc:docMk/>
            <pc:sldMk cId="665805102" sldId="446"/>
            <ac:picMk id="10" creationId="{A60624E5-06EC-1B88-C077-186C4B0A1B55}"/>
          </ac:picMkLst>
        </pc:picChg>
      </pc:sldChg>
      <pc:sldChg chg="addSp modSp">
        <pc:chgData name="Leonie Smith" userId="fed1330f33f5650e" providerId="LiveId" clId="{9DA52ECD-1AD8-4FA2-84F9-64E80C379C87}" dt="2023-10-03T06:03:33.220" v="105"/>
        <pc:sldMkLst>
          <pc:docMk/>
          <pc:sldMk cId="843663555" sldId="448"/>
        </pc:sldMkLst>
        <pc:picChg chg="add mod">
          <ac:chgData name="Leonie Smith" userId="fed1330f33f5650e" providerId="LiveId" clId="{9DA52ECD-1AD8-4FA2-84F9-64E80C379C87}" dt="2023-10-03T06:03:33.220" v="105"/>
          <ac:picMkLst>
            <pc:docMk/>
            <pc:sldMk cId="843663555" sldId="448"/>
            <ac:picMk id="6" creationId="{60AF7EBB-1407-5115-0BC0-129CA8B26E33}"/>
          </ac:picMkLst>
        </pc:picChg>
      </pc:sldChg>
      <pc:sldChg chg="addSp modSp">
        <pc:chgData name="Leonie Smith" userId="fed1330f33f5650e" providerId="LiveId" clId="{9DA52ECD-1AD8-4FA2-84F9-64E80C379C87}" dt="2023-10-03T06:04:23.896" v="106"/>
        <pc:sldMkLst>
          <pc:docMk/>
          <pc:sldMk cId="538051216" sldId="450"/>
        </pc:sldMkLst>
        <pc:picChg chg="add mod">
          <ac:chgData name="Leonie Smith" userId="fed1330f33f5650e" providerId="LiveId" clId="{9DA52ECD-1AD8-4FA2-84F9-64E80C379C87}" dt="2023-10-03T06:04:23.896" v="106"/>
          <ac:picMkLst>
            <pc:docMk/>
            <pc:sldMk cId="538051216" sldId="450"/>
            <ac:picMk id="6" creationId="{C847D24F-9B83-ED74-2FD0-C5413C19D10E}"/>
          </ac:picMkLst>
        </pc:picChg>
      </pc:sldChg>
      <pc:sldChg chg="addSp modSp">
        <pc:chgData name="Leonie Smith" userId="fed1330f33f5650e" providerId="LiveId" clId="{9DA52ECD-1AD8-4FA2-84F9-64E80C379C87}" dt="2023-10-03T06:05:13.353" v="107"/>
        <pc:sldMkLst>
          <pc:docMk/>
          <pc:sldMk cId="4002949039" sldId="452"/>
        </pc:sldMkLst>
        <pc:picChg chg="add mod">
          <ac:chgData name="Leonie Smith" userId="fed1330f33f5650e" providerId="LiveId" clId="{9DA52ECD-1AD8-4FA2-84F9-64E80C379C87}" dt="2023-10-03T06:05:13.353" v="107"/>
          <ac:picMkLst>
            <pc:docMk/>
            <pc:sldMk cId="4002949039" sldId="452"/>
            <ac:picMk id="6" creationId="{87C02171-0F7B-BCF9-96B2-90717DFB87AC}"/>
          </ac:picMkLst>
        </pc:picChg>
      </pc:sldChg>
      <pc:sldChg chg="addSp delSp modSp mod modTransition modAnim">
        <pc:chgData name="Leonie Smith" userId="fed1330f33f5650e" providerId="LiveId" clId="{9DA52ECD-1AD8-4FA2-84F9-64E80C379C87}" dt="2023-10-03T06:07:20.818" v="112"/>
        <pc:sldMkLst>
          <pc:docMk/>
          <pc:sldMk cId="2174245551" sldId="455"/>
        </pc:sldMkLst>
        <pc:picChg chg="add del mod">
          <ac:chgData name="Leonie Smith" userId="fed1330f33f5650e" providerId="LiveId" clId="{9DA52ECD-1AD8-4FA2-84F9-64E80C379C87}" dt="2023-10-03T06:07:04.102" v="111"/>
          <ac:picMkLst>
            <pc:docMk/>
            <pc:sldMk cId="2174245551" sldId="455"/>
            <ac:picMk id="6" creationId="{9DE6D160-2112-E1C7-21BB-0D0D7EA5CD13}"/>
          </ac:picMkLst>
        </pc:picChg>
        <pc:picChg chg="add del mod">
          <ac:chgData name="Leonie Smith" userId="fed1330f33f5650e" providerId="LiveId" clId="{9DA52ECD-1AD8-4FA2-84F9-64E80C379C87}" dt="2023-10-03T06:07:20.818" v="112"/>
          <ac:picMkLst>
            <pc:docMk/>
            <pc:sldMk cId="2174245551" sldId="455"/>
            <ac:picMk id="9" creationId="{842D212D-7194-8120-E0C2-4DB2FAEB660D}"/>
          </ac:picMkLst>
        </pc:picChg>
        <pc:picChg chg="add mod">
          <ac:chgData name="Leonie Smith" userId="fed1330f33f5650e" providerId="LiveId" clId="{9DA52ECD-1AD8-4FA2-84F9-64E80C379C87}" dt="2023-10-03T06:07:20.818" v="112"/>
          <ac:picMkLst>
            <pc:docMk/>
            <pc:sldMk cId="2174245551" sldId="455"/>
            <ac:picMk id="10" creationId="{0C126F45-5460-1C43-3782-2D4D2B1C5DB6}"/>
          </ac:picMkLst>
        </pc:picChg>
      </pc:sldChg>
      <pc:sldChg chg="addSp modSp">
        <pc:chgData name="Leonie Smith" userId="fed1330f33f5650e" providerId="LiveId" clId="{9DA52ECD-1AD8-4FA2-84F9-64E80C379C87}" dt="2023-10-03T06:08:15.760" v="113"/>
        <pc:sldMkLst>
          <pc:docMk/>
          <pc:sldMk cId="4155874300" sldId="457"/>
        </pc:sldMkLst>
        <pc:picChg chg="add mod">
          <ac:chgData name="Leonie Smith" userId="fed1330f33f5650e" providerId="LiveId" clId="{9DA52ECD-1AD8-4FA2-84F9-64E80C379C87}" dt="2023-10-03T06:08:15.760" v="113"/>
          <ac:picMkLst>
            <pc:docMk/>
            <pc:sldMk cId="4155874300" sldId="457"/>
            <ac:picMk id="6" creationId="{599C5B4E-8468-B5E4-72EC-F0EFCAF50CE0}"/>
          </ac:picMkLst>
        </pc:picChg>
      </pc:sldChg>
      <pc:sldChg chg="addSp modSp">
        <pc:chgData name="Leonie Smith" userId="fed1330f33f5650e" providerId="LiveId" clId="{9DA52ECD-1AD8-4FA2-84F9-64E80C379C87}" dt="2023-10-03T06:05:55.410" v="108"/>
        <pc:sldMkLst>
          <pc:docMk/>
          <pc:sldMk cId="1698501488" sldId="458"/>
        </pc:sldMkLst>
        <pc:picChg chg="add mod">
          <ac:chgData name="Leonie Smith" userId="fed1330f33f5650e" providerId="LiveId" clId="{9DA52ECD-1AD8-4FA2-84F9-64E80C379C87}" dt="2023-10-03T06:05:55.410" v="108"/>
          <ac:picMkLst>
            <pc:docMk/>
            <pc:sldMk cId="1698501488" sldId="458"/>
            <ac:picMk id="6" creationId="{9594831E-D81E-64CA-1ABF-9EC4D88D1B8D}"/>
          </ac:picMkLst>
        </pc:picChg>
      </pc:sldChg>
    </pc:docChg>
  </pc:docChgLst>
  <pc:docChgLst>
    <pc:chgData name="Alfred Smith" userId="3c60a3631c0db8ad" providerId="LiveId" clId="{01B78BC7-C064-443B-BB91-B6DBC3314144}"/>
    <pc:docChg chg="undo custSel modSld">
      <pc:chgData name="Alfred Smith" userId="3c60a3631c0db8ad" providerId="LiveId" clId="{01B78BC7-C064-443B-BB91-B6DBC3314144}" dt="2023-01-20T07:54:04.610" v="61"/>
      <pc:docMkLst>
        <pc:docMk/>
      </pc:docMkLst>
      <pc:sldChg chg="delSp modTransition modAnim">
        <pc:chgData name="Alfred Smith" userId="3c60a3631c0db8ad" providerId="LiveId" clId="{01B78BC7-C064-443B-BB91-B6DBC3314144}" dt="2023-01-20T07:52:50.010" v="25"/>
        <pc:sldMkLst>
          <pc:docMk/>
          <pc:sldMk cId="2869461528" sldId="308"/>
        </pc:sldMkLst>
        <pc:picChg chg="del">
          <ac:chgData name="Alfred Smith" userId="3c60a3631c0db8ad" providerId="LiveId" clId="{01B78BC7-C064-443B-BB91-B6DBC3314144}" dt="2023-01-20T07:52:50.010" v="25"/>
          <ac:picMkLst>
            <pc:docMk/>
            <pc:sldMk cId="2869461528" sldId="308"/>
            <ac:picMk id="4" creationId="{92FF34F4-7C5E-DED3-796F-DAB78A528F22}"/>
          </ac:picMkLst>
        </pc:picChg>
      </pc:sldChg>
      <pc:sldChg chg="modSp mod modTransition">
        <pc:chgData name="Alfred Smith" userId="3c60a3631c0db8ad" providerId="LiveId" clId="{01B78BC7-C064-443B-BB91-B6DBC3314144}" dt="2023-01-20T07:52:50.010" v="25"/>
        <pc:sldMkLst>
          <pc:docMk/>
          <pc:sldMk cId="1237137471" sldId="310"/>
        </pc:sldMkLst>
        <pc:spChg chg="mod">
          <ac:chgData name="Alfred Smith" userId="3c60a3631c0db8ad" providerId="LiveId" clId="{01B78BC7-C064-443B-BB91-B6DBC3314144}" dt="2023-01-20T07:51:35.859" v="6" actId="14100"/>
          <ac:spMkLst>
            <pc:docMk/>
            <pc:sldMk cId="1237137471" sldId="310"/>
            <ac:spMk id="5" creationId="{BDF9780B-958F-5129-0355-785DC78B2334}"/>
          </ac:spMkLst>
        </pc:spChg>
      </pc:sldChg>
      <pc:sldChg chg="addSp delSp modSp mod modTransition modAnim">
        <pc:chgData name="Alfred Smith" userId="3c60a3631c0db8ad" providerId="LiveId" clId="{01B78BC7-C064-443B-BB91-B6DBC3314144}" dt="2023-01-20T07:53:41.470" v="45"/>
        <pc:sldMkLst>
          <pc:docMk/>
          <pc:sldMk cId="1003827451" sldId="426"/>
        </pc:sldMkLst>
        <pc:spChg chg="mod">
          <ac:chgData name="Alfred Smith" userId="3c60a3631c0db8ad" providerId="LiveId" clId="{01B78BC7-C064-443B-BB91-B6DBC3314144}" dt="2023-01-20T07:51:08.787" v="0" actId="20577"/>
          <ac:spMkLst>
            <pc:docMk/>
            <pc:sldMk cId="1003827451" sldId="426"/>
            <ac:spMk id="4" creationId="{9A13E2D8-2F59-44C1-B1D2-79C300C26DD4}"/>
          </ac:spMkLst>
        </pc:spChg>
        <pc:spChg chg="add del">
          <ac:chgData name="Alfred Smith" userId="3c60a3631c0db8ad" providerId="LiveId" clId="{01B78BC7-C064-443B-BB91-B6DBC3314144}" dt="2023-01-20T07:53:33.692" v="44" actId="22"/>
          <ac:spMkLst>
            <pc:docMk/>
            <pc:sldMk cId="1003827451" sldId="426"/>
            <ac:spMk id="5" creationId="{375AACA9-393C-A10A-775D-DD30FD2FCCA9}"/>
          </ac:spMkLst>
        </pc:spChg>
        <pc:spChg chg="del">
          <ac:chgData name="Alfred Smith" userId="3c60a3631c0db8ad" providerId="LiveId" clId="{01B78BC7-C064-443B-BB91-B6DBC3314144}" dt="2023-01-20T07:53:20.915" v="42" actId="478"/>
          <ac:spMkLst>
            <pc:docMk/>
            <pc:sldMk cId="1003827451" sldId="426"/>
            <ac:spMk id="6" creationId="{416C064E-628E-47C0-A712-DB178FE9901E}"/>
          </ac:spMkLst>
        </pc:spChg>
        <pc:spChg chg="add mod">
          <ac:chgData name="Alfred Smith" userId="3c60a3631c0db8ad" providerId="LiveId" clId="{01B78BC7-C064-443B-BB91-B6DBC3314144}" dt="2023-01-20T07:53:41.470" v="45"/>
          <ac:spMkLst>
            <pc:docMk/>
            <pc:sldMk cId="1003827451" sldId="426"/>
            <ac:spMk id="7" creationId="{2F928840-B338-6295-4B63-6B6B62AD1E62}"/>
          </ac:spMkLst>
        </pc:spChg>
        <pc:picChg chg="del">
          <ac:chgData name="Alfred Smith" userId="3c60a3631c0db8ad" providerId="LiveId" clId="{01B78BC7-C064-443B-BB91-B6DBC3314144}" dt="2023-01-20T07:52:50.010" v="25"/>
          <ac:picMkLst>
            <pc:docMk/>
            <pc:sldMk cId="1003827451" sldId="426"/>
            <ac:picMk id="3" creationId="{FD06FDAE-8B24-EBAB-FF82-ED29EA29920F}"/>
          </ac:picMkLst>
        </pc:picChg>
      </pc:sldChg>
      <pc:sldChg chg="addSp delSp modSp mod modTransition">
        <pc:chgData name="Alfred Smith" userId="3c60a3631c0db8ad" providerId="LiveId" clId="{01B78BC7-C064-443B-BB91-B6DBC3314144}" dt="2023-01-20T07:52:50.010" v="25"/>
        <pc:sldMkLst>
          <pc:docMk/>
          <pc:sldMk cId="1727650077" sldId="427"/>
        </pc:sldMkLst>
        <pc:spChg chg="add mod">
          <ac:chgData name="Alfred Smith" userId="3c60a3631c0db8ad" providerId="LiveId" clId="{01B78BC7-C064-443B-BB91-B6DBC3314144}" dt="2023-01-20T07:51:43.975" v="8"/>
          <ac:spMkLst>
            <pc:docMk/>
            <pc:sldMk cId="1727650077" sldId="427"/>
            <ac:spMk id="2" creationId="{CFACED50-05ED-BD7E-17AE-156B87E5DD3F}"/>
          </ac:spMkLst>
        </pc:spChg>
        <pc:spChg chg="del">
          <ac:chgData name="Alfred Smith" userId="3c60a3631c0db8ad" providerId="LiveId" clId="{01B78BC7-C064-443B-BB91-B6DBC3314144}" dt="2023-01-20T07:51:43.133" v="7" actId="478"/>
          <ac:spMkLst>
            <pc:docMk/>
            <pc:sldMk cId="1727650077" sldId="427"/>
            <ac:spMk id="7" creationId="{575CCF62-9F15-6B0C-1841-83AC9CC1F6FD}"/>
          </ac:spMkLst>
        </pc:spChg>
      </pc:sldChg>
      <pc:sldChg chg="addSp delSp modSp mod modTransition modAnim">
        <pc:chgData name="Alfred Smith" userId="3c60a3631c0db8ad" providerId="LiveId" clId="{01B78BC7-C064-443B-BB91-B6DBC3314144}" dt="2023-01-20T07:53:43.083" v="46"/>
        <pc:sldMkLst>
          <pc:docMk/>
          <pc:sldMk cId="2174129452" sldId="428"/>
        </pc:sldMkLst>
        <pc:spChg chg="add mod">
          <ac:chgData name="Alfred Smith" userId="3c60a3631c0db8ad" providerId="LiveId" clId="{01B78BC7-C064-443B-BB91-B6DBC3314144}" dt="2023-01-20T07:53:43.083" v="46"/>
          <ac:spMkLst>
            <pc:docMk/>
            <pc:sldMk cId="2174129452" sldId="428"/>
            <ac:spMk id="3" creationId="{B53EED68-714C-735A-549B-BCA42DB9E0BB}"/>
          </ac:spMkLst>
        </pc:spChg>
        <pc:spChg chg="del">
          <ac:chgData name="Alfred Smith" userId="3c60a3631c0db8ad" providerId="LiveId" clId="{01B78BC7-C064-443B-BB91-B6DBC3314144}" dt="2023-01-20T07:53:19.021" v="41" actId="478"/>
          <ac:spMkLst>
            <pc:docMk/>
            <pc:sldMk cId="2174129452" sldId="428"/>
            <ac:spMk id="6" creationId="{416C064E-628E-47C0-A712-DB178FE9901E}"/>
          </ac:spMkLst>
        </pc:spChg>
        <pc:picChg chg="del">
          <ac:chgData name="Alfred Smith" userId="3c60a3631c0db8ad" providerId="LiveId" clId="{01B78BC7-C064-443B-BB91-B6DBC3314144}" dt="2023-01-20T07:52:50.010" v="25"/>
          <ac:picMkLst>
            <pc:docMk/>
            <pc:sldMk cId="2174129452" sldId="428"/>
            <ac:picMk id="2" creationId="{611545B4-2EB0-F05E-5BAB-E9EBB1F84C8E}"/>
          </ac:picMkLst>
        </pc:picChg>
      </pc:sldChg>
      <pc:sldChg chg="modSp mod modTransition">
        <pc:chgData name="Alfred Smith" userId="3c60a3631c0db8ad" providerId="LiveId" clId="{01B78BC7-C064-443B-BB91-B6DBC3314144}" dt="2023-01-20T07:52:50.010" v="25"/>
        <pc:sldMkLst>
          <pc:docMk/>
          <pc:sldMk cId="703207630" sldId="429"/>
        </pc:sldMkLst>
        <pc:spChg chg="mod">
          <ac:chgData name="Alfred Smith" userId="3c60a3631c0db8ad" providerId="LiveId" clId="{01B78BC7-C064-443B-BB91-B6DBC3314144}" dt="2023-01-20T07:51:54.253" v="9"/>
          <ac:spMkLst>
            <pc:docMk/>
            <pc:sldMk cId="703207630" sldId="429"/>
            <ac:spMk id="5" creationId="{FA2B65DF-404C-87B0-2FD1-79111DDE5486}"/>
          </ac:spMkLst>
        </pc:spChg>
      </pc:sldChg>
      <pc:sldChg chg="addSp delSp modSp mod modTransition modAnim">
        <pc:chgData name="Alfred Smith" userId="3c60a3631c0db8ad" providerId="LiveId" clId="{01B78BC7-C064-443B-BB91-B6DBC3314144}" dt="2023-01-20T07:53:44.357" v="47"/>
        <pc:sldMkLst>
          <pc:docMk/>
          <pc:sldMk cId="942615762" sldId="430"/>
        </pc:sldMkLst>
        <pc:spChg chg="add mod">
          <ac:chgData name="Alfred Smith" userId="3c60a3631c0db8ad" providerId="LiveId" clId="{01B78BC7-C064-443B-BB91-B6DBC3314144}" dt="2023-01-20T07:53:44.357" v="47"/>
          <ac:spMkLst>
            <pc:docMk/>
            <pc:sldMk cId="942615762" sldId="430"/>
            <ac:spMk id="2" creationId="{F6CE3922-8F20-F169-25FB-79DD06AF1FE2}"/>
          </ac:spMkLst>
        </pc:spChg>
        <pc:spChg chg="del">
          <ac:chgData name="Alfred Smith" userId="3c60a3631c0db8ad" providerId="LiveId" clId="{01B78BC7-C064-443B-BB91-B6DBC3314144}" dt="2023-01-20T07:53:17.610" v="40" actId="478"/>
          <ac:spMkLst>
            <pc:docMk/>
            <pc:sldMk cId="942615762" sldId="430"/>
            <ac:spMk id="6" creationId="{416C064E-628E-47C0-A712-DB178FE9901E}"/>
          </ac:spMkLst>
        </pc:spChg>
        <pc:picChg chg="del">
          <ac:chgData name="Alfred Smith" userId="3c60a3631c0db8ad" providerId="LiveId" clId="{01B78BC7-C064-443B-BB91-B6DBC3314144}" dt="2023-01-20T07:52:50.010" v="25"/>
          <ac:picMkLst>
            <pc:docMk/>
            <pc:sldMk cId="942615762" sldId="430"/>
            <ac:picMk id="3" creationId="{7B43A3EA-EDD6-27BF-7E8A-9F57E519A430}"/>
          </ac:picMkLst>
        </pc:picChg>
      </pc:sldChg>
      <pc:sldChg chg="modSp mod modTransition">
        <pc:chgData name="Alfred Smith" userId="3c60a3631c0db8ad" providerId="LiveId" clId="{01B78BC7-C064-443B-BB91-B6DBC3314144}" dt="2023-01-20T07:52:50.010" v="25"/>
        <pc:sldMkLst>
          <pc:docMk/>
          <pc:sldMk cId="579800659" sldId="431"/>
        </pc:sldMkLst>
        <pc:spChg chg="mod">
          <ac:chgData name="Alfred Smith" userId="3c60a3631c0db8ad" providerId="LiveId" clId="{01B78BC7-C064-443B-BB91-B6DBC3314144}" dt="2023-01-20T07:51:57.697" v="10"/>
          <ac:spMkLst>
            <pc:docMk/>
            <pc:sldMk cId="579800659" sldId="431"/>
            <ac:spMk id="5" creationId="{E9352E26-873E-20A1-F3F3-4B3253C72EFB}"/>
          </ac:spMkLst>
        </pc:spChg>
      </pc:sldChg>
      <pc:sldChg chg="addSp delSp modSp mod modTransition modAnim">
        <pc:chgData name="Alfred Smith" userId="3c60a3631c0db8ad" providerId="LiveId" clId="{01B78BC7-C064-443B-BB91-B6DBC3314144}" dt="2023-01-20T07:53:46.245" v="48"/>
        <pc:sldMkLst>
          <pc:docMk/>
          <pc:sldMk cId="1886351016" sldId="432"/>
        </pc:sldMkLst>
        <pc:spChg chg="add mod">
          <ac:chgData name="Alfred Smith" userId="3c60a3631c0db8ad" providerId="LiveId" clId="{01B78BC7-C064-443B-BB91-B6DBC3314144}" dt="2023-01-20T07:53:46.245" v="48"/>
          <ac:spMkLst>
            <pc:docMk/>
            <pc:sldMk cId="1886351016" sldId="432"/>
            <ac:spMk id="2" creationId="{5386799D-05C0-DF19-D434-489BA8BBF99A}"/>
          </ac:spMkLst>
        </pc:spChg>
        <pc:spChg chg="del">
          <ac:chgData name="Alfred Smith" userId="3c60a3631c0db8ad" providerId="LiveId" clId="{01B78BC7-C064-443B-BB91-B6DBC3314144}" dt="2023-01-20T07:53:16.209" v="39" actId="478"/>
          <ac:spMkLst>
            <pc:docMk/>
            <pc:sldMk cId="1886351016" sldId="432"/>
            <ac:spMk id="6" creationId="{416C064E-628E-47C0-A712-DB178FE9901E}"/>
          </ac:spMkLst>
        </pc:spChg>
        <pc:picChg chg="del">
          <ac:chgData name="Alfred Smith" userId="3c60a3631c0db8ad" providerId="LiveId" clId="{01B78BC7-C064-443B-BB91-B6DBC3314144}" dt="2023-01-20T07:52:50.010" v="25"/>
          <ac:picMkLst>
            <pc:docMk/>
            <pc:sldMk cId="1886351016" sldId="432"/>
            <ac:picMk id="3" creationId="{F80E4F0B-5042-DD28-BE10-48ABD384D555}"/>
          </ac:picMkLst>
        </pc:picChg>
      </pc:sldChg>
      <pc:sldChg chg="modSp mod modTransition">
        <pc:chgData name="Alfred Smith" userId="3c60a3631c0db8ad" providerId="LiveId" clId="{01B78BC7-C064-443B-BB91-B6DBC3314144}" dt="2023-01-20T07:52:50.010" v="25"/>
        <pc:sldMkLst>
          <pc:docMk/>
          <pc:sldMk cId="484949745" sldId="433"/>
        </pc:sldMkLst>
        <pc:spChg chg="mod">
          <ac:chgData name="Alfred Smith" userId="3c60a3631c0db8ad" providerId="LiveId" clId="{01B78BC7-C064-443B-BB91-B6DBC3314144}" dt="2023-01-20T07:52:01.299" v="11"/>
          <ac:spMkLst>
            <pc:docMk/>
            <pc:sldMk cId="484949745" sldId="433"/>
            <ac:spMk id="5" creationId="{3EDC9C98-33F1-7330-85D7-0822AFA0EB2B}"/>
          </ac:spMkLst>
        </pc:spChg>
      </pc:sldChg>
      <pc:sldChg chg="addSp delSp modSp mod modTransition modAnim">
        <pc:chgData name="Alfred Smith" userId="3c60a3631c0db8ad" providerId="LiveId" clId="{01B78BC7-C064-443B-BB91-B6DBC3314144}" dt="2023-01-20T07:53:47.731" v="49"/>
        <pc:sldMkLst>
          <pc:docMk/>
          <pc:sldMk cId="882125327" sldId="434"/>
        </pc:sldMkLst>
        <pc:spChg chg="add mod">
          <ac:chgData name="Alfred Smith" userId="3c60a3631c0db8ad" providerId="LiveId" clId="{01B78BC7-C064-443B-BB91-B6DBC3314144}" dt="2023-01-20T07:53:47.731" v="49"/>
          <ac:spMkLst>
            <pc:docMk/>
            <pc:sldMk cId="882125327" sldId="434"/>
            <ac:spMk id="3" creationId="{DB9F9080-BAEC-F1BD-D1BA-A5EDA1F53A3C}"/>
          </ac:spMkLst>
        </pc:spChg>
        <pc:spChg chg="del">
          <ac:chgData name="Alfred Smith" userId="3c60a3631c0db8ad" providerId="LiveId" clId="{01B78BC7-C064-443B-BB91-B6DBC3314144}" dt="2023-01-20T07:53:14.509" v="38" actId="478"/>
          <ac:spMkLst>
            <pc:docMk/>
            <pc:sldMk cId="882125327" sldId="434"/>
            <ac:spMk id="6" creationId="{416C064E-628E-47C0-A712-DB178FE9901E}"/>
          </ac:spMkLst>
        </pc:spChg>
        <pc:picChg chg="del">
          <ac:chgData name="Alfred Smith" userId="3c60a3631c0db8ad" providerId="LiveId" clId="{01B78BC7-C064-443B-BB91-B6DBC3314144}" dt="2023-01-20T07:52:50.010" v="25"/>
          <ac:picMkLst>
            <pc:docMk/>
            <pc:sldMk cId="882125327" sldId="434"/>
            <ac:picMk id="2" creationId="{DACC068C-33AA-6097-1369-121801919BD8}"/>
          </ac:picMkLst>
        </pc:picChg>
      </pc:sldChg>
      <pc:sldChg chg="modSp mod modTransition">
        <pc:chgData name="Alfred Smith" userId="3c60a3631c0db8ad" providerId="LiveId" clId="{01B78BC7-C064-443B-BB91-B6DBC3314144}" dt="2023-01-20T07:52:50.010" v="25"/>
        <pc:sldMkLst>
          <pc:docMk/>
          <pc:sldMk cId="381388045" sldId="435"/>
        </pc:sldMkLst>
        <pc:spChg chg="mod">
          <ac:chgData name="Alfred Smith" userId="3c60a3631c0db8ad" providerId="LiveId" clId="{01B78BC7-C064-443B-BB91-B6DBC3314144}" dt="2023-01-20T07:52:04.494" v="12"/>
          <ac:spMkLst>
            <pc:docMk/>
            <pc:sldMk cId="381388045" sldId="435"/>
            <ac:spMk id="5" creationId="{F93F1DB6-BFEE-29E4-02BA-7592DEB40757}"/>
          </ac:spMkLst>
        </pc:spChg>
      </pc:sldChg>
      <pc:sldChg chg="addSp delSp modSp mod modTransition modAnim">
        <pc:chgData name="Alfred Smith" userId="3c60a3631c0db8ad" providerId="LiveId" clId="{01B78BC7-C064-443B-BB91-B6DBC3314144}" dt="2023-01-20T07:53:49.201" v="50"/>
        <pc:sldMkLst>
          <pc:docMk/>
          <pc:sldMk cId="3195935868" sldId="436"/>
        </pc:sldMkLst>
        <pc:spChg chg="add mod">
          <ac:chgData name="Alfred Smith" userId="3c60a3631c0db8ad" providerId="LiveId" clId="{01B78BC7-C064-443B-BB91-B6DBC3314144}" dt="2023-01-20T07:53:49.201" v="50"/>
          <ac:spMkLst>
            <pc:docMk/>
            <pc:sldMk cId="3195935868" sldId="436"/>
            <ac:spMk id="2" creationId="{5DB4B047-19FE-B355-0144-B5DF3D7C1365}"/>
          </ac:spMkLst>
        </pc:spChg>
        <pc:spChg chg="del">
          <ac:chgData name="Alfred Smith" userId="3c60a3631c0db8ad" providerId="LiveId" clId="{01B78BC7-C064-443B-BB91-B6DBC3314144}" dt="2023-01-20T07:53:13.167" v="37" actId="478"/>
          <ac:spMkLst>
            <pc:docMk/>
            <pc:sldMk cId="3195935868" sldId="436"/>
            <ac:spMk id="6" creationId="{416C064E-628E-47C0-A712-DB178FE9901E}"/>
          </ac:spMkLst>
        </pc:spChg>
        <pc:picChg chg="del">
          <ac:chgData name="Alfred Smith" userId="3c60a3631c0db8ad" providerId="LiveId" clId="{01B78BC7-C064-443B-BB91-B6DBC3314144}" dt="2023-01-20T07:52:50.010" v="25"/>
          <ac:picMkLst>
            <pc:docMk/>
            <pc:sldMk cId="3195935868" sldId="436"/>
            <ac:picMk id="5" creationId="{E7E733DF-F359-8013-DEC5-D895E2A31FEE}"/>
          </ac:picMkLst>
        </pc:picChg>
      </pc:sldChg>
      <pc:sldChg chg="modSp mod modTransition">
        <pc:chgData name="Alfred Smith" userId="3c60a3631c0db8ad" providerId="LiveId" clId="{01B78BC7-C064-443B-BB91-B6DBC3314144}" dt="2023-01-20T07:52:50.010" v="25"/>
        <pc:sldMkLst>
          <pc:docMk/>
          <pc:sldMk cId="630368776" sldId="437"/>
        </pc:sldMkLst>
        <pc:spChg chg="mod">
          <ac:chgData name="Alfred Smith" userId="3c60a3631c0db8ad" providerId="LiveId" clId="{01B78BC7-C064-443B-BB91-B6DBC3314144}" dt="2023-01-20T07:52:08.522" v="13"/>
          <ac:spMkLst>
            <pc:docMk/>
            <pc:sldMk cId="630368776" sldId="437"/>
            <ac:spMk id="5" creationId="{FE31333B-A611-73C8-9157-B406E992D64A}"/>
          </ac:spMkLst>
        </pc:spChg>
      </pc:sldChg>
      <pc:sldChg chg="addSp delSp modSp mod modTransition modAnim">
        <pc:chgData name="Alfred Smith" userId="3c60a3631c0db8ad" providerId="LiveId" clId="{01B78BC7-C064-443B-BB91-B6DBC3314144}" dt="2023-01-20T07:53:50.811" v="51"/>
        <pc:sldMkLst>
          <pc:docMk/>
          <pc:sldMk cId="3261377596" sldId="438"/>
        </pc:sldMkLst>
        <pc:spChg chg="add mod">
          <ac:chgData name="Alfred Smith" userId="3c60a3631c0db8ad" providerId="LiveId" clId="{01B78BC7-C064-443B-BB91-B6DBC3314144}" dt="2023-01-20T07:53:50.811" v="51"/>
          <ac:spMkLst>
            <pc:docMk/>
            <pc:sldMk cId="3261377596" sldId="438"/>
            <ac:spMk id="2" creationId="{0F627AA5-344F-E140-F88A-F04F53991FC2}"/>
          </ac:spMkLst>
        </pc:spChg>
        <pc:spChg chg="del">
          <ac:chgData name="Alfred Smith" userId="3c60a3631c0db8ad" providerId="LiveId" clId="{01B78BC7-C064-443B-BB91-B6DBC3314144}" dt="2023-01-20T07:53:11.805" v="36" actId="478"/>
          <ac:spMkLst>
            <pc:docMk/>
            <pc:sldMk cId="3261377596" sldId="438"/>
            <ac:spMk id="6" creationId="{416C064E-628E-47C0-A712-DB178FE9901E}"/>
          </ac:spMkLst>
        </pc:spChg>
        <pc:picChg chg="del">
          <ac:chgData name="Alfred Smith" userId="3c60a3631c0db8ad" providerId="LiveId" clId="{01B78BC7-C064-443B-BB91-B6DBC3314144}" dt="2023-01-20T07:52:50.010" v="25"/>
          <ac:picMkLst>
            <pc:docMk/>
            <pc:sldMk cId="3261377596" sldId="438"/>
            <ac:picMk id="3" creationId="{0B8DC6FF-199E-36BE-E5A8-D8CF9253EE0E}"/>
          </ac:picMkLst>
        </pc:picChg>
      </pc:sldChg>
      <pc:sldChg chg="modSp mod modTransition">
        <pc:chgData name="Alfred Smith" userId="3c60a3631c0db8ad" providerId="LiveId" clId="{01B78BC7-C064-443B-BB91-B6DBC3314144}" dt="2023-01-20T07:52:50.010" v="25"/>
        <pc:sldMkLst>
          <pc:docMk/>
          <pc:sldMk cId="3759221820" sldId="439"/>
        </pc:sldMkLst>
        <pc:spChg chg="mod">
          <ac:chgData name="Alfred Smith" userId="3c60a3631c0db8ad" providerId="LiveId" clId="{01B78BC7-C064-443B-BB91-B6DBC3314144}" dt="2023-01-20T07:52:12.552" v="14"/>
          <ac:spMkLst>
            <pc:docMk/>
            <pc:sldMk cId="3759221820" sldId="439"/>
            <ac:spMk id="5" creationId="{116622E8-3833-EDCE-DCEB-F70D01D0BF30}"/>
          </ac:spMkLst>
        </pc:spChg>
      </pc:sldChg>
      <pc:sldChg chg="addSp delSp modSp mod modTransition modAnim">
        <pc:chgData name="Alfred Smith" userId="3c60a3631c0db8ad" providerId="LiveId" clId="{01B78BC7-C064-443B-BB91-B6DBC3314144}" dt="2023-01-20T07:53:52.284" v="52"/>
        <pc:sldMkLst>
          <pc:docMk/>
          <pc:sldMk cId="923867738" sldId="440"/>
        </pc:sldMkLst>
        <pc:spChg chg="add mod">
          <ac:chgData name="Alfred Smith" userId="3c60a3631c0db8ad" providerId="LiveId" clId="{01B78BC7-C064-443B-BB91-B6DBC3314144}" dt="2023-01-20T07:53:52.284" v="52"/>
          <ac:spMkLst>
            <pc:docMk/>
            <pc:sldMk cId="923867738" sldId="440"/>
            <ac:spMk id="3" creationId="{0A35B63C-22F6-116B-4D06-A6B65D9E761A}"/>
          </ac:spMkLst>
        </pc:spChg>
        <pc:spChg chg="del">
          <ac:chgData name="Alfred Smith" userId="3c60a3631c0db8ad" providerId="LiveId" clId="{01B78BC7-C064-443B-BB91-B6DBC3314144}" dt="2023-01-20T07:53:10.319" v="35" actId="478"/>
          <ac:spMkLst>
            <pc:docMk/>
            <pc:sldMk cId="923867738" sldId="440"/>
            <ac:spMk id="6" creationId="{416C064E-628E-47C0-A712-DB178FE9901E}"/>
          </ac:spMkLst>
        </pc:spChg>
        <pc:picChg chg="del">
          <ac:chgData name="Alfred Smith" userId="3c60a3631c0db8ad" providerId="LiveId" clId="{01B78BC7-C064-443B-BB91-B6DBC3314144}" dt="2023-01-20T07:52:50.010" v="25"/>
          <ac:picMkLst>
            <pc:docMk/>
            <pc:sldMk cId="923867738" sldId="440"/>
            <ac:picMk id="2" creationId="{FAD269DC-0EFC-B9CE-3553-3210BA5CB3CB}"/>
          </ac:picMkLst>
        </pc:picChg>
      </pc:sldChg>
      <pc:sldChg chg="modSp mod modTransition">
        <pc:chgData name="Alfred Smith" userId="3c60a3631c0db8ad" providerId="LiveId" clId="{01B78BC7-C064-443B-BB91-B6DBC3314144}" dt="2023-01-20T07:52:50.010" v="25"/>
        <pc:sldMkLst>
          <pc:docMk/>
          <pc:sldMk cId="3676245138" sldId="441"/>
        </pc:sldMkLst>
        <pc:spChg chg="mod">
          <ac:chgData name="Alfred Smith" userId="3c60a3631c0db8ad" providerId="LiveId" clId="{01B78BC7-C064-443B-BB91-B6DBC3314144}" dt="2023-01-20T07:52:16.337" v="15"/>
          <ac:spMkLst>
            <pc:docMk/>
            <pc:sldMk cId="3676245138" sldId="441"/>
            <ac:spMk id="5" creationId="{05D284B7-4D65-915A-DA6F-7564C2654100}"/>
          </ac:spMkLst>
        </pc:spChg>
      </pc:sldChg>
      <pc:sldChg chg="addSp delSp modSp mod modTransition modAnim">
        <pc:chgData name="Alfred Smith" userId="3c60a3631c0db8ad" providerId="LiveId" clId="{01B78BC7-C064-443B-BB91-B6DBC3314144}" dt="2023-01-20T07:53:53.626" v="53"/>
        <pc:sldMkLst>
          <pc:docMk/>
          <pc:sldMk cId="2180228365" sldId="442"/>
        </pc:sldMkLst>
        <pc:spChg chg="add mod">
          <ac:chgData name="Alfred Smith" userId="3c60a3631c0db8ad" providerId="LiveId" clId="{01B78BC7-C064-443B-BB91-B6DBC3314144}" dt="2023-01-20T07:53:53.626" v="53"/>
          <ac:spMkLst>
            <pc:docMk/>
            <pc:sldMk cId="2180228365" sldId="442"/>
            <ac:spMk id="2" creationId="{4B200922-772C-FC8E-070A-67655D50A341}"/>
          </ac:spMkLst>
        </pc:spChg>
        <pc:spChg chg="del">
          <ac:chgData name="Alfred Smith" userId="3c60a3631c0db8ad" providerId="LiveId" clId="{01B78BC7-C064-443B-BB91-B6DBC3314144}" dt="2023-01-20T07:53:08.818" v="34" actId="478"/>
          <ac:spMkLst>
            <pc:docMk/>
            <pc:sldMk cId="2180228365" sldId="442"/>
            <ac:spMk id="6" creationId="{416C064E-628E-47C0-A712-DB178FE9901E}"/>
          </ac:spMkLst>
        </pc:spChg>
        <pc:picChg chg="del">
          <ac:chgData name="Alfred Smith" userId="3c60a3631c0db8ad" providerId="LiveId" clId="{01B78BC7-C064-443B-BB91-B6DBC3314144}" dt="2023-01-20T07:52:50.010" v="25"/>
          <ac:picMkLst>
            <pc:docMk/>
            <pc:sldMk cId="2180228365" sldId="442"/>
            <ac:picMk id="17" creationId="{5D1D82CF-E12D-811A-A4D6-D682F194508E}"/>
          </ac:picMkLst>
        </pc:picChg>
      </pc:sldChg>
      <pc:sldChg chg="modSp mod modTransition">
        <pc:chgData name="Alfred Smith" userId="3c60a3631c0db8ad" providerId="LiveId" clId="{01B78BC7-C064-443B-BB91-B6DBC3314144}" dt="2023-01-20T07:52:50.010" v="25"/>
        <pc:sldMkLst>
          <pc:docMk/>
          <pc:sldMk cId="3095902142" sldId="443"/>
        </pc:sldMkLst>
        <pc:spChg chg="mod">
          <ac:chgData name="Alfred Smith" userId="3c60a3631c0db8ad" providerId="LiveId" clId="{01B78BC7-C064-443B-BB91-B6DBC3314144}" dt="2023-01-20T07:52:19.263" v="16"/>
          <ac:spMkLst>
            <pc:docMk/>
            <pc:sldMk cId="3095902142" sldId="443"/>
            <ac:spMk id="5" creationId="{116A9557-7599-92D2-0191-E564D1E27365}"/>
          </ac:spMkLst>
        </pc:spChg>
      </pc:sldChg>
      <pc:sldChg chg="addSp delSp modSp mod modTransition modAnim">
        <pc:chgData name="Alfred Smith" userId="3c60a3631c0db8ad" providerId="LiveId" clId="{01B78BC7-C064-443B-BB91-B6DBC3314144}" dt="2023-01-20T07:53:55.104" v="54"/>
        <pc:sldMkLst>
          <pc:docMk/>
          <pc:sldMk cId="1718612039" sldId="444"/>
        </pc:sldMkLst>
        <pc:spChg chg="add mod">
          <ac:chgData name="Alfred Smith" userId="3c60a3631c0db8ad" providerId="LiveId" clId="{01B78BC7-C064-443B-BB91-B6DBC3314144}" dt="2023-01-20T07:53:55.104" v="54"/>
          <ac:spMkLst>
            <pc:docMk/>
            <pc:sldMk cId="1718612039" sldId="444"/>
            <ac:spMk id="3" creationId="{8908D7A8-574D-E0AE-18CB-48BE051D312B}"/>
          </ac:spMkLst>
        </pc:spChg>
        <pc:spChg chg="del">
          <ac:chgData name="Alfred Smith" userId="3c60a3631c0db8ad" providerId="LiveId" clId="{01B78BC7-C064-443B-BB91-B6DBC3314144}" dt="2023-01-20T07:53:06.705" v="33" actId="478"/>
          <ac:spMkLst>
            <pc:docMk/>
            <pc:sldMk cId="1718612039" sldId="444"/>
            <ac:spMk id="6" creationId="{416C064E-628E-47C0-A712-DB178FE9901E}"/>
          </ac:spMkLst>
        </pc:spChg>
        <pc:picChg chg="del">
          <ac:chgData name="Alfred Smith" userId="3c60a3631c0db8ad" providerId="LiveId" clId="{01B78BC7-C064-443B-BB91-B6DBC3314144}" dt="2023-01-20T07:52:50.010" v="25"/>
          <ac:picMkLst>
            <pc:docMk/>
            <pc:sldMk cId="1718612039" sldId="444"/>
            <ac:picMk id="2" creationId="{A4B9CB32-AED4-F68A-6948-E8F4B5F2E3BC}"/>
          </ac:picMkLst>
        </pc:picChg>
      </pc:sldChg>
      <pc:sldChg chg="modSp mod modTransition">
        <pc:chgData name="Alfred Smith" userId="3c60a3631c0db8ad" providerId="LiveId" clId="{01B78BC7-C064-443B-BB91-B6DBC3314144}" dt="2023-01-20T07:52:50.010" v="25"/>
        <pc:sldMkLst>
          <pc:docMk/>
          <pc:sldMk cId="2166098122" sldId="445"/>
        </pc:sldMkLst>
        <pc:spChg chg="mod">
          <ac:chgData name="Alfred Smith" userId="3c60a3631c0db8ad" providerId="LiveId" clId="{01B78BC7-C064-443B-BB91-B6DBC3314144}" dt="2023-01-20T07:52:22.883" v="17"/>
          <ac:spMkLst>
            <pc:docMk/>
            <pc:sldMk cId="2166098122" sldId="445"/>
            <ac:spMk id="5" creationId="{B61A7C87-AAF8-AF06-C90B-94E783EDC009}"/>
          </ac:spMkLst>
        </pc:spChg>
      </pc:sldChg>
      <pc:sldChg chg="addSp delSp modSp mod modTransition modAnim">
        <pc:chgData name="Alfred Smith" userId="3c60a3631c0db8ad" providerId="LiveId" clId="{01B78BC7-C064-443B-BB91-B6DBC3314144}" dt="2023-01-20T07:53:56.404" v="55"/>
        <pc:sldMkLst>
          <pc:docMk/>
          <pc:sldMk cId="665805102" sldId="446"/>
        </pc:sldMkLst>
        <pc:spChg chg="add mod">
          <ac:chgData name="Alfred Smith" userId="3c60a3631c0db8ad" providerId="LiveId" clId="{01B78BC7-C064-443B-BB91-B6DBC3314144}" dt="2023-01-20T07:53:56.404" v="55"/>
          <ac:spMkLst>
            <pc:docMk/>
            <pc:sldMk cId="665805102" sldId="446"/>
            <ac:spMk id="2" creationId="{0A5ACE99-D95C-DB12-75F6-F68B36D69022}"/>
          </ac:spMkLst>
        </pc:spChg>
        <pc:spChg chg="del">
          <ac:chgData name="Alfred Smith" userId="3c60a3631c0db8ad" providerId="LiveId" clId="{01B78BC7-C064-443B-BB91-B6DBC3314144}" dt="2023-01-20T07:53:05.352" v="32" actId="478"/>
          <ac:spMkLst>
            <pc:docMk/>
            <pc:sldMk cId="665805102" sldId="446"/>
            <ac:spMk id="6" creationId="{416C064E-628E-47C0-A712-DB178FE9901E}"/>
          </ac:spMkLst>
        </pc:spChg>
        <pc:picChg chg="del">
          <ac:chgData name="Alfred Smith" userId="3c60a3631c0db8ad" providerId="LiveId" clId="{01B78BC7-C064-443B-BB91-B6DBC3314144}" dt="2023-01-20T07:52:50.010" v="25"/>
          <ac:picMkLst>
            <pc:docMk/>
            <pc:sldMk cId="665805102" sldId="446"/>
            <ac:picMk id="3" creationId="{A09E5FEB-21C3-6489-B0C5-C1E3BA2B04AD}"/>
          </ac:picMkLst>
        </pc:picChg>
      </pc:sldChg>
      <pc:sldChg chg="modSp mod modTransition">
        <pc:chgData name="Alfred Smith" userId="3c60a3631c0db8ad" providerId="LiveId" clId="{01B78BC7-C064-443B-BB91-B6DBC3314144}" dt="2023-01-20T07:52:50.010" v="25"/>
        <pc:sldMkLst>
          <pc:docMk/>
          <pc:sldMk cId="2422728137" sldId="447"/>
        </pc:sldMkLst>
        <pc:spChg chg="mod">
          <ac:chgData name="Alfred Smith" userId="3c60a3631c0db8ad" providerId="LiveId" clId="{01B78BC7-C064-443B-BB91-B6DBC3314144}" dt="2023-01-20T07:52:25.743" v="18"/>
          <ac:spMkLst>
            <pc:docMk/>
            <pc:sldMk cId="2422728137" sldId="447"/>
            <ac:spMk id="5" creationId="{1D4B9B0C-D8ED-13EF-45F9-E0712CBA1E32}"/>
          </ac:spMkLst>
        </pc:spChg>
      </pc:sldChg>
      <pc:sldChg chg="addSp delSp modSp mod modTransition modAnim">
        <pc:chgData name="Alfred Smith" userId="3c60a3631c0db8ad" providerId="LiveId" clId="{01B78BC7-C064-443B-BB91-B6DBC3314144}" dt="2023-01-20T07:53:57.652" v="56"/>
        <pc:sldMkLst>
          <pc:docMk/>
          <pc:sldMk cId="843663555" sldId="448"/>
        </pc:sldMkLst>
        <pc:spChg chg="add mod">
          <ac:chgData name="Alfred Smith" userId="3c60a3631c0db8ad" providerId="LiveId" clId="{01B78BC7-C064-443B-BB91-B6DBC3314144}" dt="2023-01-20T07:53:57.652" v="56"/>
          <ac:spMkLst>
            <pc:docMk/>
            <pc:sldMk cId="843663555" sldId="448"/>
            <ac:spMk id="3" creationId="{DF423A1A-8B9A-D3E7-87DC-8FAB4AB94DA0}"/>
          </ac:spMkLst>
        </pc:spChg>
        <pc:spChg chg="del">
          <ac:chgData name="Alfred Smith" userId="3c60a3631c0db8ad" providerId="LiveId" clId="{01B78BC7-C064-443B-BB91-B6DBC3314144}" dt="2023-01-20T07:53:01.973" v="31" actId="478"/>
          <ac:spMkLst>
            <pc:docMk/>
            <pc:sldMk cId="843663555" sldId="448"/>
            <ac:spMk id="6" creationId="{416C064E-628E-47C0-A712-DB178FE9901E}"/>
          </ac:spMkLst>
        </pc:spChg>
        <pc:picChg chg="del">
          <ac:chgData name="Alfred Smith" userId="3c60a3631c0db8ad" providerId="LiveId" clId="{01B78BC7-C064-443B-BB91-B6DBC3314144}" dt="2023-01-20T07:52:50.010" v="25"/>
          <ac:picMkLst>
            <pc:docMk/>
            <pc:sldMk cId="843663555" sldId="448"/>
            <ac:picMk id="2" creationId="{175B0412-52D9-70B0-7EB9-FCE09C34E790}"/>
          </ac:picMkLst>
        </pc:picChg>
      </pc:sldChg>
      <pc:sldChg chg="modSp mod modTransition">
        <pc:chgData name="Alfred Smith" userId="3c60a3631c0db8ad" providerId="LiveId" clId="{01B78BC7-C064-443B-BB91-B6DBC3314144}" dt="2023-01-20T07:52:50.010" v="25"/>
        <pc:sldMkLst>
          <pc:docMk/>
          <pc:sldMk cId="4160448636" sldId="449"/>
        </pc:sldMkLst>
        <pc:spChg chg="mod">
          <ac:chgData name="Alfred Smith" userId="3c60a3631c0db8ad" providerId="LiveId" clId="{01B78BC7-C064-443B-BB91-B6DBC3314144}" dt="2023-01-20T07:52:28.570" v="19"/>
          <ac:spMkLst>
            <pc:docMk/>
            <pc:sldMk cId="4160448636" sldId="449"/>
            <ac:spMk id="5" creationId="{0E0E7EC6-5F7A-BA03-7763-6A17FFE555E7}"/>
          </ac:spMkLst>
        </pc:spChg>
      </pc:sldChg>
      <pc:sldChg chg="addSp delSp modSp mod modTransition modAnim">
        <pc:chgData name="Alfred Smith" userId="3c60a3631c0db8ad" providerId="LiveId" clId="{01B78BC7-C064-443B-BB91-B6DBC3314144}" dt="2023-01-20T07:53:58.897" v="57"/>
        <pc:sldMkLst>
          <pc:docMk/>
          <pc:sldMk cId="538051216" sldId="450"/>
        </pc:sldMkLst>
        <pc:spChg chg="add mod">
          <ac:chgData name="Alfred Smith" userId="3c60a3631c0db8ad" providerId="LiveId" clId="{01B78BC7-C064-443B-BB91-B6DBC3314144}" dt="2023-01-20T07:53:58.897" v="57"/>
          <ac:spMkLst>
            <pc:docMk/>
            <pc:sldMk cId="538051216" sldId="450"/>
            <ac:spMk id="2" creationId="{61479568-B6AA-9ACD-D6FF-C633EDC975AB}"/>
          </ac:spMkLst>
        </pc:spChg>
        <pc:spChg chg="del">
          <ac:chgData name="Alfred Smith" userId="3c60a3631c0db8ad" providerId="LiveId" clId="{01B78BC7-C064-443B-BB91-B6DBC3314144}" dt="2023-01-20T07:53:00.544" v="30" actId="478"/>
          <ac:spMkLst>
            <pc:docMk/>
            <pc:sldMk cId="538051216" sldId="450"/>
            <ac:spMk id="6" creationId="{416C064E-628E-47C0-A712-DB178FE9901E}"/>
          </ac:spMkLst>
        </pc:spChg>
        <pc:picChg chg="del">
          <ac:chgData name="Alfred Smith" userId="3c60a3631c0db8ad" providerId="LiveId" clId="{01B78BC7-C064-443B-BB91-B6DBC3314144}" dt="2023-01-20T07:52:50.010" v="25"/>
          <ac:picMkLst>
            <pc:docMk/>
            <pc:sldMk cId="538051216" sldId="450"/>
            <ac:picMk id="5" creationId="{9C2919F1-84D5-191F-2ADC-476147E4704B}"/>
          </ac:picMkLst>
        </pc:picChg>
      </pc:sldChg>
      <pc:sldChg chg="modSp mod modTransition">
        <pc:chgData name="Alfred Smith" userId="3c60a3631c0db8ad" providerId="LiveId" clId="{01B78BC7-C064-443B-BB91-B6DBC3314144}" dt="2023-01-20T07:52:50.010" v="25"/>
        <pc:sldMkLst>
          <pc:docMk/>
          <pc:sldMk cId="3386340796" sldId="451"/>
        </pc:sldMkLst>
        <pc:spChg chg="mod">
          <ac:chgData name="Alfred Smith" userId="3c60a3631c0db8ad" providerId="LiveId" clId="{01B78BC7-C064-443B-BB91-B6DBC3314144}" dt="2023-01-20T07:52:31.224" v="20"/>
          <ac:spMkLst>
            <pc:docMk/>
            <pc:sldMk cId="3386340796" sldId="451"/>
            <ac:spMk id="5" creationId="{FF430327-B4F3-D5E2-8BB9-4D0FA4B0EE55}"/>
          </ac:spMkLst>
        </pc:spChg>
      </pc:sldChg>
      <pc:sldChg chg="addSp delSp modSp mod modTransition modAnim">
        <pc:chgData name="Alfred Smith" userId="3c60a3631c0db8ad" providerId="LiveId" clId="{01B78BC7-C064-443B-BB91-B6DBC3314144}" dt="2023-01-20T07:54:00.182" v="58"/>
        <pc:sldMkLst>
          <pc:docMk/>
          <pc:sldMk cId="4002949039" sldId="452"/>
        </pc:sldMkLst>
        <pc:spChg chg="add mod">
          <ac:chgData name="Alfred Smith" userId="3c60a3631c0db8ad" providerId="LiveId" clId="{01B78BC7-C064-443B-BB91-B6DBC3314144}" dt="2023-01-20T07:54:00.182" v="58"/>
          <ac:spMkLst>
            <pc:docMk/>
            <pc:sldMk cId="4002949039" sldId="452"/>
            <ac:spMk id="3" creationId="{A33EE9C6-29B2-0839-7D62-5DBD3BA89637}"/>
          </ac:spMkLst>
        </pc:spChg>
        <pc:spChg chg="del">
          <ac:chgData name="Alfred Smith" userId="3c60a3631c0db8ad" providerId="LiveId" clId="{01B78BC7-C064-443B-BB91-B6DBC3314144}" dt="2023-01-20T07:52:57.439" v="29" actId="478"/>
          <ac:spMkLst>
            <pc:docMk/>
            <pc:sldMk cId="4002949039" sldId="452"/>
            <ac:spMk id="6" creationId="{416C064E-628E-47C0-A712-DB178FE9901E}"/>
          </ac:spMkLst>
        </pc:spChg>
        <pc:picChg chg="del">
          <ac:chgData name="Alfred Smith" userId="3c60a3631c0db8ad" providerId="LiveId" clId="{01B78BC7-C064-443B-BB91-B6DBC3314144}" dt="2023-01-20T07:52:50.010" v="25"/>
          <ac:picMkLst>
            <pc:docMk/>
            <pc:sldMk cId="4002949039" sldId="452"/>
            <ac:picMk id="2" creationId="{C70F08FF-A53D-DE1F-2BD2-0B0C64353A0F}"/>
          </ac:picMkLst>
        </pc:picChg>
      </pc:sldChg>
      <pc:sldChg chg="modSp mod modTransition">
        <pc:chgData name="Alfred Smith" userId="3c60a3631c0db8ad" providerId="LiveId" clId="{01B78BC7-C064-443B-BB91-B6DBC3314144}" dt="2023-01-20T07:52:50.010" v="25"/>
        <pc:sldMkLst>
          <pc:docMk/>
          <pc:sldMk cId="283334129" sldId="453"/>
        </pc:sldMkLst>
        <pc:spChg chg="mod">
          <ac:chgData name="Alfred Smith" userId="3c60a3631c0db8ad" providerId="LiveId" clId="{01B78BC7-C064-443B-BB91-B6DBC3314144}" dt="2023-01-20T07:52:34.228" v="21"/>
          <ac:spMkLst>
            <pc:docMk/>
            <pc:sldMk cId="283334129" sldId="453"/>
            <ac:spMk id="5" creationId="{CE187664-00F8-4090-38A3-75438BE3BD9C}"/>
          </ac:spMkLst>
        </pc:spChg>
      </pc:sldChg>
      <pc:sldChg chg="modSp mod modTransition">
        <pc:chgData name="Alfred Smith" userId="3c60a3631c0db8ad" providerId="LiveId" clId="{01B78BC7-C064-443B-BB91-B6DBC3314144}" dt="2023-01-20T07:52:50.010" v="25"/>
        <pc:sldMkLst>
          <pc:docMk/>
          <pc:sldMk cId="1701212091" sldId="454"/>
        </pc:sldMkLst>
        <pc:spChg chg="mod">
          <ac:chgData name="Alfred Smith" userId="3c60a3631c0db8ad" providerId="LiveId" clId="{01B78BC7-C064-443B-BB91-B6DBC3314144}" dt="2023-01-20T07:52:37.231" v="22"/>
          <ac:spMkLst>
            <pc:docMk/>
            <pc:sldMk cId="1701212091" sldId="454"/>
            <ac:spMk id="5" creationId="{91B25CD4-EC94-6AE7-8657-58806911A2E6}"/>
          </ac:spMkLst>
        </pc:spChg>
      </pc:sldChg>
      <pc:sldChg chg="addSp delSp modSp mod modTransition modAnim">
        <pc:chgData name="Alfred Smith" userId="3c60a3631c0db8ad" providerId="LiveId" clId="{01B78BC7-C064-443B-BB91-B6DBC3314144}" dt="2023-01-20T07:54:03.123" v="60"/>
        <pc:sldMkLst>
          <pc:docMk/>
          <pc:sldMk cId="2174245551" sldId="455"/>
        </pc:sldMkLst>
        <pc:spChg chg="add mod">
          <ac:chgData name="Alfred Smith" userId="3c60a3631c0db8ad" providerId="LiveId" clId="{01B78BC7-C064-443B-BB91-B6DBC3314144}" dt="2023-01-20T07:54:03.123" v="60"/>
          <ac:spMkLst>
            <pc:docMk/>
            <pc:sldMk cId="2174245551" sldId="455"/>
            <ac:spMk id="3" creationId="{E91ECFDF-FE38-0B8F-AC01-487ACB49D3DB}"/>
          </ac:spMkLst>
        </pc:spChg>
        <pc:spChg chg="del">
          <ac:chgData name="Alfred Smith" userId="3c60a3631c0db8ad" providerId="LiveId" clId="{01B78BC7-C064-443B-BB91-B6DBC3314144}" dt="2023-01-20T07:52:54.951" v="27" actId="478"/>
          <ac:spMkLst>
            <pc:docMk/>
            <pc:sldMk cId="2174245551" sldId="455"/>
            <ac:spMk id="6" creationId="{416C064E-628E-47C0-A712-DB178FE9901E}"/>
          </ac:spMkLst>
        </pc:spChg>
        <pc:picChg chg="del">
          <ac:chgData name="Alfred Smith" userId="3c60a3631c0db8ad" providerId="LiveId" clId="{01B78BC7-C064-443B-BB91-B6DBC3314144}" dt="2023-01-20T07:52:50.010" v="25"/>
          <ac:picMkLst>
            <pc:docMk/>
            <pc:sldMk cId="2174245551" sldId="455"/>
            <ac:picMk id="2" creationId="{526EA59E-229D-49F2-A269-4E8B42347773}"/>
          </ac:picMkLst>
        </pc:picChg>
      </pc:sldChg>
      <pc:sldChg chg="modSp mod modTransition">
        <pc:chgData name="Alfred Smith" userId="3c60a3631c0db8ad" providerId="LiveId" clId="{01B78BC7-C064-443B-BB91-B6DBC3314144}" dt="2023-01-20T07:52:50.010" v="25"/>
        <pc:sldMkLst>
          <pc:docMk/>
          <pc:sldMk cId="1182554823" sldId="456"/>
        </pc:sldMkLst>
        <pc:spChg chg="mod">
          <ac:chgData name="Alfred Smith" userId="3c60a3631c0db8ad" providerId="LiveId" clId="{01B78BC7-C064-443B-BB91-B6DBC3314144}" dt="2023-01-20T07:52:40.196" v="23"/>
          <ac:spMkLst>
            <pc:docMk/>
            <pc:sldMk cId="1182554823" sldId="456"/>
            <ac:spMk id="5" creationId="{7F21EC81-D5B0-5AB3-BE3D-191EBBD25B48}"/>
          </ac:spMkLst>
        </pc:spChg>
      </pc:sldChg>
      <pc:sldChg chg="addSp delSp modSp mod modTransition modAnim">
        <pc:chgData name="Alfred Smith" userId="3c60a3631c0db8ad" providerId="LiveId" clId="{01B78BC7-C064-443B-BB91-B6DBC3314144}" dt="2023-01-20T07:54:04.610" v="61"/>
        <pc:sldMkLst>
          <pc:docMk/>
          <pc:sldMk cId="4155874300" sldId="457"/>
        </pc:sldMkLst>
        <pc:spChg chg="add mod">
          <ac:chgData name="Alfred Smith" userId="3c60a3631c0db8ad" providerId="LiveId" clId="{01B78BC7-C064-443B-BB91-B6DBC3314144}" dt="2023-01-20T07:54:04.610" v="61"/>
          <ac:spMkLst>
            <pc:docMk/>
            <pc:sldMk cId="4155874300" sldId="457"/>
            <ac:spMk id="2" creationId="{768F6508-FC66-D093-0DAE-AB038ABE4212}"/>
          </ac:spMkLst>
        </pc:spChg>
        <pc:spChg chg="del">
          <ac:chgData name="Alfred Smith" userId="3c60a3631c0db8ad" providerId="LiveId" clId="{01B78BC7-C064-443B-BB91-B6DBC3314144}" dt="2023-01-20T07:52:53.844" v="26" actId="478"/>
          <ac:spMkLst>
            <pc:docMk/>
            <pc:sldMk cId="4155874300" sldId="457"/>
            <ac:spMk id="6" creationId="{416C064E-628E-47C0-A712-DB178FE9901E}"/>
          </ac:spMkLst>
        </pc:spChg>
        <pc:picChg chg="del">
          <ac:chgData name="Alfred Smith" userId="3c60a3631c0db8ad" providerId="LiveId" clId="{01B78BC7-C064-443B-BB91-B6DBC3314144}" dt="2023-01-20T07:52:50.010" v="25"/>
          <ac:picMkLst>
            <pc:docMk/>
            <pc:sldMk cId="4155874300" sldId="457"/>
            <ac:picMk id="3" creationId="{3AB8930D-7D7D-F2B2-F5A4-851EA2963161}"/>
          </ac:picMkLst>
        </pc:picChg>
      </pc:sldChg>
      <pc:sldChg chg="addSp delSp modSp mod modTransition modAnim">
        <pc:chgData name="Alfred Smith" userId="3c60a3631c0db8ad" providerId="LiveId" clId="{01B78BC7-C064-443B-BB91-B6DBC3314144}" dt="2023-01-20T07:54:01.803" v="59"/>
        <pc:sldMkLst>
          <pc:docMk/>
          <pc:sldMk cId="1698501488" sldId="458"/>
        </pc:sldMkLst>
        <pc:spChg chg="add mod">
          <ac:chgData name="Alfred Smith" userId="3c60a3631c0db8ad" providerId="LiveId" clId="{01B78BC7-C064-443B-BB91-B6DBC3314144}" dt="2023-01-20T07:54:01.803" v="59"/>
          <ac:spMkLst>
            <pc:docMk/>
            <pc:sldMk cId="1698501488" sldId="458"/>
            <ac:spMk id="2" creationId="{D355ABD7-2BE0-1081-9684-42D6AD3FD055}"/>
          </ac:spMkLst>
        </pc:spChg>
        <pc:spChg chg="del">
          <ac:chgData name="Alfred Smith" userId="3c60a3631c0db8ad" providerId="LiveId" clId="{01B78BC7-C064-443B-BB91-B6DBC3314144}" dt="2023-01-20T07:52:56.083" v="28" actId="478"/>
          <ac:spMkLst>
            <pc:docMk/>
            <pc:sldMk cId="1698501488" sldId="458"/>
            <ac:spMk id="6" creationId="{416C064E-628E-47C0-A712-DB178FE9901E}"/>
          </ac:spMkLst>
        </pc:spChg>
        <pc:picChg chg="del">
          <ac:chgData name="Alfred Smith" userId="3c60a3631c0db8ad" providerId="LiveId" clId="{01B78BC7-C064-443B-BB91-B6DBC3314144}" dt="2023-01-20T07:52:50.010" v="25"/>
          <ac:picMkLst>
            <pc:docMk/>
            <pc:sldMk cId="1698501488" sldId="458"/>
            <ac:picMk id="3" creationId="{FB00315D-55F7-9477-25FF-7395A0878E76}"/>
          </ac:picMkLst>
        </pc:picChg>
      </pc:sldChg>
      <pc:sldChg chg="modSp mod modTransition">
        <pc:chgData name="Alfred Smith" userId="3c60a3631c0db8ad" providerId="LiveId" clId="{01B78BC7-C064-443B-BB91-B6DBC3314144}" dt="2023-01-20T07:52:50.010" v="25"/>
        <pc:sldMkLst>
          <pc:docMk/>
          <pc:sldMk cId="3430993228" sldId="461"/>
        </pc:sldMkLst>
        <pc:spChg chg="mod">
          <ac:chgData name="Alfred Smith" userId="3c60a3631c0db8ad" providerId="LiveId" clId="{01B78BC7-C064-443B-BB91-B6DBC3314144}" dt="2023-01-20T07:52:43.071" v="24"/>
          <ac:spMkLst>
            <pc:docMk/>
            <pc:sldMk cId="3430993228" sldId="461"/>
            <ac:spMk id="5" creationId="{E05A5769-42C9-97A0-CBF2-9BF19BF516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err="1">
                <a:latin typeface="TimesNewRomanPS-BoldMT"/>
              </a:rPr>
              <a:t>cH</a:t>
            </a:r>
            <a:endParaRPr lang="en-US" sz="1200" b="1" i="0" u="none" strike="noStrike" baseline="0" dirty="0">
              <a:latin typeface="TimesNewRomanPS-BoldMT"/>
            </a:endParaRPr>
          </a:p>
          <a:p>
            <a:pPr algn="l"/>
            <a:r>
              <a:rPr lang="en-US" sz="1200" b="1" i="0" u="none" strike="noStrike" baseline="0" dirty="0">
                <a:latin typeface="TimesNewRomanPS-BoldMT"/>
              </a:rPr>
              <a:t>18 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05241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119556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18-5</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1" name="Audio 20">
            <a:hlinkClick r:id="" action="ppaction://media"/>
            <a:extLst>
              <a:ext uri="{FF2B5EF4-FFF2-40B4-BE49-F238E27FC236}">
                <a16:creationId xmlns:a16="http://schemas.microsoft.com/office/drawing/2014/main" id="{1596C096-880B-8860-4305-71AEC58E5E3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403"/>
    </mc:Choice>
    <mc:Fallback xmlns="">
      <p:transition spd="slow" advTm="3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C7E3D1-96E7-4057-AAAA-C2437132A076}"/>
              </a:ext>
            </a:extLst>
          </p:cNvPr>
          <p:cNvPicPr>
            <a:picLocks noChangeAspect="1"/>
          </p:cNvPicPr>
          <p:nvPr/>
        </p:nvPicPr>
        <p:blipFill>
          <a:blip r:embed="rId2"/>
          <a:stretch>
            <a:fillRect/>
          </a:stretch>
        </p:blipFill>
        <p:spPr>
          <a:xfrm>
            <a:off x="0" y="-390088"/>
            <a:ext cx="12192000" cy="7248088"/>
          </a:xfrm>
          <a:prstGeom prst="rect">
            <a:avLst/>
          </a:prstGeom>
        </p:spPr>
      </p:pic>
      <p:sp>
        <p:nvSpPr>
          <p:cNvPr id="2" name="TextBox 2">
            <a:extLst>
              <a:ext uri="{FF2B5EF4-FFF2-40B4-BE49-F238E27FC236}">
                <a16:creationId xmlns:a16="http://schemas.microsoft.com/office/drawing/2014/main" id="{3957CF4D-EED9-7EA4-7C5C-D50064317C65}"/>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He inquired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but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did not answer him by dreams or Urim  or prophets.</a:t>
            </a:r>
            <a:endParaRPr lang="en-ZA" dirty="0"/>
          </a:p>
        </p:txBody>
      </p:sp>
      <p:sp>
        <p:nvSpPr>
          <p:cNvPr id="2" name="TextBox 1">
            <a:extLst>
              <a:ext uri="{FF2B5EF4-FFF2-40B4-BE49-F238E27FC236}">
                <a16:creationId xmlns:a16="http://schemas.microsoft.com/office/drawing/2014/main" id="{AA66CA4E-2B6E-0E35-0640-BABDBC8408C6}"/>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और जब शाऊल ने यहोवा से पूछा</a:t>
            </a:r>
            <a:r>
              <a:rPr lang="en-US" sz="4000" b="0" i="0" dirty="0">
                <a:solidFill>
                  <a:srgbClr val="121212"/>
                </a:solidFill>
                <a:effectLst/>
                <a:latin typeface="Open Sans" panose="020B0606030504020204" pitchFamily="34" charset="0"/>
              </a:rPr>
              <a:t>a, </a:t>
            </a:r>
            <a:r>
              <a:rPr lang="hi-IN" sz="4000" b="0" i="0" dirty="0">
                <a:solidFill>
                  <a:srgbClr val="121212"/>
                </a:solidFill>
                <a:effectLst/>
                <a:latin typeface="Open Sans" panose="020B0606030504020204" pitchFamily="34" charset="0"/>
              </a:rPr>
              <a:t>तब यहोवा ने न तो स्वप्न के द्वारा उसे उत्तर दिया, और न ऊरीम के द्वारा, और न भविष्यद्वक्ताओं के द्वारा।</a:t>
            </a:r>
            <a:endParaRPr lang="en-IN" sz="4000" dirty="0"/>
          </a:p>
        </p:txBody>
      </p:sp>
      <p:pic>
        <p:nvPicPr>
          <p:cNvPr id="13" name="Audio 12">
            <a:hlinkClick r:id="" action="ppaction://media"/>
            <a:extLst>
              <a:ext uri="{FF2B5EF4-FFF2-40B4-BE49-F238E27FC236}">
                <a16:creationId xmlns:a16="http://schemas.microsoft.com/office/drawing/2014/main" id="{61BAA508-9CA0-1982-241E-5ECF1544AE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2389"/>
    </mc:Choice>
    <mc:Fallback xmlns="">
      <p:transition spd="slow" advTm="1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F9742D-0B04-4422-AC85-6380420E548F}"/>
              </a:ext>
            </a:extLst>
          </p:cNvPr>
          <p:cNvPicPr>
            <a:picLocks noChangeAspect="1"/>
          </p:cNvPicPr>
          <p:nvPr/>
        </p:nvPicPr>
        <p:blipFill>
          <a:blip r:embed="rId2"/>
          <a:stretch>
            <a:fillRect/>
          </a:stretch>
        </p:blipFill>
        <p:spPr>
          <a:xfrm>
            <a:off x="0" y="0"/>
            <a:ext cx="12356646" cy="6858000"/>
          </a:xfrm>
          <a:prstGeom prst="rect">
            <a:avLst/>
          </a:prstGeom>
        </p:spPr>
      </p:pic>
      <p:sp>
        <p:nvSpPr>
          <p:cNvPr id="2" name="TextBox 2">
            <a:extLst>
              <a:ext uri="{FF2B5EF4-FFF2-40B4-BE49-F238E27FC236}">
                <a16:creationId xmlns:a16="http://schemas.microsoft.com/office/drawing/2014/main" id="{4550648E-18C9-91EF-E6F9-7B090FB97572}"/>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7Then Saul said to his servants, “Seek for me a woman who has a familiar spirit, that I may go to her and inquire of her.”</a:t>
            </a:r>
          </a:p>
          <a:p>
            <a:pPr algn="l"/>
            <a:r>
              <a:rPr lang="en-US" sz="4000" b="0" i="0" dirty="0">
                <a:solidFill>
                  <a:srgbClr val="121212"/>
                </a:solidFill>
                <a:effectLst/>
                <a:latin typeface="ArialMT"/>
              </a:rPr>
              <a:t>His servants said to him, “Behold, there is a woman who has a familiar spirit at Endor.”</a:t>
            </a:r>
          </a:p>
          <a:p>
            <a:endParaRPr lang="en-ZA" dirty="0"/>
          </a:p>
        </p:txBody>
      </p:sp>
      <p:sp>
        <p:nvSpPr>
          <p:cNvPr id="3" name="TextBox 2">
            <a:extLst>
              <a:ext uri="{FF2B5EF4-FFF2-40B4-BE49-F238E27FC236}">
                <a16:creationId xmlns:a16="http://schemas.microsoft.com/office/drawing/2014/main" id="{5B78A039-CACE-369D-F48E-DD1DC647E249}"/>
              </a:ext>
            </a:extLst>
          </p:cNvPr>
          <p:cNvSpPr txBox="1"/>
          <p:nvPr/>
        </p:nvSpPr>
        <p:spPr>
          <a:xfrm>
            <a:off x="6096000" y="166256"/>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7 तब शाऊल ने अपने कर्मचारियों से कहा, “मेरे लिये किसी भूत-सिद्धि करनेवाली को ढूँढ़ो, कि मैं उसके पास जाकर उससे पूछूँ।” उसके कर्मचारियों ने उससे कहा, “एनदोर में एक भूत-सिद्धि करनेवाली रहती है।”</a:t>
            </a:r>
          </a:p>
        </p:txBody>
      </p:sp>
      <p:pic>
        <p:nvPicPr>
          <p:cNvPr id="31" name="Audio 30">
            <a:hlinkClick r:id="" action="ppaction://media"/>
            <a:extLst>
              <a:ext uri="{FF2B5EF4-FFF2-40B4-BE49-F238E27FC236}">
                <a16:creationId xmlns:a16="http://schemas.microsoft.com/office/drawing/2014/main" id="{07E227C0-D648-8927-1567-29C492BABF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21619"/>
    </mc:Choice>
    <mc:Fallback xmlns="">
      <p:transition spd="slow" advTm="2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CCA156-D24C-4A09-A580-9C30490C28BA}"/>
              </a:ext>
            </a:extLst>
          </p:cNvPr>
          <p:cNvPicPr>
            <a:picLocks noChangeAspect="1"/>
          </p:cNvPicPr>
          <p:nvPr/>
        </p:nvPicPr>
        <p:blipFill>
          <a:blip r:embed="rId2"/>
          <a:stretch>
            <a:fillRect/>
          </a:stretch>
        </p:blipFill>
        <p:spPr>
          <a:xfrm>
            <a:off x="0" y="0"/>
            <a:ext cx="12776200" cy="6858000"/>
          </a:xfrm>
          <a:prstGeom prst="rect">
            <a:avLst/>
          </a:prstGeom>
        </p:spPr>
      </p:pic>
      <p:sp>
        <p:nvSpPr>
          <p:cNvPr id="2" name="TextBox 2">
            <a:extLst>
              <a:ext uri="{FF2B5EF4-FFF2-40B4-BE49-F238E27FC236}">
                <a16:creationId xmlns:a16="http://schemas.microsoft.com/office/drawing/2014/main" id="{16D0B074-6FD5-67D1-0A70-224837282F35}"/>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So Saul disguised himself by putting on different clothes, and he set out with two of his men. They came to the woman at night, and Saul said, “Consult a spirit for me. Bring up for me the one I name.”</a:t>
            </a:r>
            <a:endParaRPr lang="en-ZA" dirty="0"/>
          </a:p>
        </p:txBody>
      </p:sp>
      <p:sp>
        <p:nvSpPr>
          <p:cNvPr id="3" name="TextBox 2">
            <a:extLst>
              <a:ext uri="{FF2B5EF4-FFF2-40B4-BE49-F238E27FC236}">
                <a16:creationId xmlns:a16="http://schemas.microsoft.com/office/drawing/2014/main" id="{56A28CFB-E6B6-26CB-8A22-D479FE4D4CEA}"/>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8 तब शाऊल ने अपना भेष बदला, और दूसरे कपड़े पहनकर, दो मनुष्य संग लेकर, रातों-रात चलकर उस स्त्री के पास गया; और कहा, “अपने सिद्धि भूत से मेरे लिये भावी कहलवा, और जिसका नाम मैं लूँगा उसे बुलवा दे।”</a:t>
            </a:r>
            <a:endParaRPr lang="en-IN" sz="4000" dirty="0"/>
          </a:p>
        </p:txBody>
      </p:sp>
      <p:pic>
        <p:nvPicPr>
          <p:cNvPr id="9" name="Audio 8">
            <a:hlinkClick r:id="" action="ppaction://media"/>
            <a:extLst>
              <a:ext uri="{FF2B5EF4-FFF2-40B4-BE49-F238E27FC236}">
                <a16:creationId xmlns:a16="http://schemas.microsoft.com/office/drawing/2014/main" id="{BF875851-E892-94CD-7C88-99493A10B8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21965"/>
    </mc:Choice>
    <mc:Fallback xmlns="">
      <p:transition spd="slow" advTm="21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F5F31-EB44-466C-A3BA-C687D3DFB689}"/>
              </a:ext>
            </a:extLst>
          </p:cNvPr>
          <p:cNvPicPr>
            <a:picLocks noChangeAspect="1"/>
          </p:cNvPicPr>
          <p:nvPr/>
        </p:nvPicPr>
        <p:blipFill>
          <a:blip r:embed="rId2"/>
          <a:stretch>
            <a:fillRect/>
          </a:stretch>
        </p:blipFill>
        <p:spPr>
          <a:xfrm>
            <a:off x="0" y="-441585"/>
            <a:ext cx="12191999" cy="7299585"/>
          </a:xfrm>
          <a:prstGeom prst="rect">
            <a:avLst/>
          </a:prstGeom>
        </p:spPr>
      </p:pic>
      <p:sp>
        <p:nvSpPr>
          <p:cNvPr id="2" name="TextBox 2">
            <a:extLst>
              <a:ext uri="{FF2B5EF4-FFF2-40B4-BE49-F238E27FC236}">
                <a16:creationId xmlns:a16="http://schemas.microsoft.com/office/drawing/2014/main" id="{9FC94CD3-2E54-8995-999A-6024F2134767}"/>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a:solidFill>
                  <a:srgbClr val="777A7B"/>
                </a:solidFill>
                <a:effectLst/>
                <a:latin typeface="Inter" panose="020B0502030000000004" pitchFamily="34" charset="0"/>
              </a:rPr>
              <a:t>11</a:t>
            </a:r>
            <a:r>
              <a:rPr lang="en-US" sz="4800" b="0" i="0">
                <a:solidFill>
                  <a:srgbClr val="121212"/>
                </a:solidFill>
                <a:effectLst/>
                <a:latin typeface="Inter" panose="020B0502030000000004" pitchFamily="34" charset="0"/>
              </a:rPr>
              <a:t>“Whom shall I bring up for you?” the woman asked.</a:t>
            </a:r>
          </a:p>
          <a:p>
            <a:pPr algn="l"/>
            <a:r>
              <a:rPr lang="en-US" sz="4800" b="0" i="0">
                <a:solidFill>
                  <a:srgbClr val="121212"/>
                </a:solidFill>
                <a:effectLst/>
                <a:latin typeface="Inter" panose="020B0502030000000004" pitchFamily="34" charset="0"/>
              </a:rPr>
              <a:t>“Bring up Samuel,” he replied.</a:t>
            </a:r>
          </a:p>
        </p:txBody>
      </p:sp>
      <p:sp>
        <p:nvSpPr>
          <p:cNvPr id="2" name="TextBox 1">
            <a:extLst>
              <a:ext uri="{FF2B5EF4-FFF2-40B4-BE49-F238E27FC236}">
                <a16:creationId xmlns:a16="http://schemas.microsoft.com/office/drawing/2014/main" id="{6EA1D389-9534-BDB4-8C57-4819FFA8DD1B}"/>
              </a:ext>
            </a:extLst>
          </p:cNvPr>
          <p:cNvSpPr txBox="1"/>
          <p:nvPr/>
        </p:nvSpPr>
        <p:spPr>
          <a:xfrm>
            <a:off x="6096000" y="166256"/>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11 तब स्त्री ने पूछा, “मैं तेरे लिये किसको बुलाऊँ?” उसने कहा, “शमूएल को मेरे लिये बुला।”</a:t>
            </a:r>
          </a:p>
        </p:txBody>
      </p:sp>
      <p:pic>
        <p:nvPicPr>
          <p:cNvPr id="8" name="Audio 7">
            <a:hlinkClick r:id="" action="ppaction://media"/>
            <a:extLst>
              <a:ext uri="{FF2B5EF4-FFF2-40B4-BE49-F238E27FC236}">
                <a16:creationId xmlns:a16="http://schemas.microsoft.com/office/drawing/2014/main" id="{87362522-E3AF-41D2-D81F-EBFCB03253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2576"/>
    </mc:Choice>
    <mc:Fallback xmlns="">
      <p:transition spd="slow" advTm="12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6AB57DC-466C-43BC-B59E-33399CD52B25}"/>
              </a:ext>
            </a:extLst>
          </p:cNvPr>
          <p:cNvPicPr>
            <a:picLocks noChangeAspect="1"/>
          </p:cNvPicPr>
          <p:nvPr/>
        </p:nvPicPr>
        <p:blipFill>
          <a:blip r:embed="rId2"/>
          <a:stretch>
            <a:fillRect/>
          </a:stretch>
        </p:blipFill>
        <p:spPr>
          <a:xfrm>
            <a:off x="1" y="-485859"/>
            <a:ext cx="12192000" cy="7343859"/>
          </a:xfrm>
          <a:prstGeom prst="rect">
            <a:avLst/>
          </a:prstGeom>
        </p:spPr>
      </p:pic>
      <p:sp>
        <p:nvSpPr>
          <p:cNvPr id="2" name="TextBox 2">
            <a:extLst>
              <a:ext uri="{FF2B5EF4-FFF2-40B4-BE49-F238E27FC236}">
                <a16:creationId xmlns:a16="http://schemas.microsoft.com/office/drawing/2014/main" id="{A099D36E-13EE-A36E-25DB-7392629B9DEA}"/>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12</a:t>
            </a:r>
            <a:r>
              <a:rPr lang="en-US" sz="4400" b="0" i="0">
                <a:solidFill>
                  <a:srgbClr val="121212"/>
                </a:solidFill>
                <a:effectLst/>
                <a:latin typeface="Inter" panose="020B0502030000000004" pitchFamily="34" charset="0"/>
              </a:rPr>
              <a:t>But when the woman saw Samuel, she cried out in a loud voice and said to Saul, “Why have you deceived me? You are Saul!”</a:t>
            </a:r>
            <a:endParaRPr lang="en-ZA" sz="1600" dirty="0"/>
          </a:p>
        </p:txBody>
      </p:sp>
      <p:sp>
        <p:nvSpPr>
          <p:cNvPr id="3" name="TextBox 2">
            <a:extLst>
              <a:ext uri="{FF2B5EF4-FFF2-40B4-BE49-F238E27FC236}">
                <a16:creationId xmlns:a16="http://schemas.microsoft.com/office/drawing/2014/main" id="{0B8175F6-2670-8448-DF26-46F62F40637B}"/>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जब स्त्री ने शमूएल को देखा, तब ऊँचे शब्द से चिल्लाई; और शाऊल से कहा, “तूने मुझे क्यों धोखा दिया? तू तो शाऊल है।”</a:t>
            </a:r>
            <a:endParaRPr lang="en-IN" sz="4000" dirty="0"/>
          </a:p>
        </p:txBody>
      </p:sp>
      <p:pic>
        <p:nvPicPr>
          <p:cNvPr id="10" name="Audio 9">
            <a:hlinkClick r:id="" action="ppaction://media"/>
            <a:extLst>
              <a:ext uri="{FF2B5EF4-FFF2-40B4-BE49-F238E27FC236}">
                <a16:creationId xmlns:a16="http://schemas.microsoft.com/office/drawing/2014/main" id="{FACAFD90-F9EA-2FA0-4993-AE5E1E690C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1808"/>
    </mc:Choice>
    <mc:Fallback xmlns="">
      <p:transition spd="slow" advTm="1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14B95B-98CE-4C82-B77A-36BDDF1F4EBA}"/>
              </a:ext>
            </a:extLst>
          </p:cNvPr>
          <p:cNvPicPr>
            <a:picLocks noChangeAspect="1"/>
          </p:cNvPicPr>
          <p:nvPr/>
        </p:nvPicPr>
        <p:blipFill>
          <a:blip r:embed="rId2"/>
          <a:stretch>
            <a:fillRect/>
          </a:stretch>
        </p:blipFill>
        <p:spPr>
          <a:xfrm>
            <a:off x="0" y="-1"/>
            <a:ext cx="12192000" cy="7890377"/>
          </a:xfrm>
          <a:prstGeom prst="rect">
            <a:avLst/>
          </a:prstGeom>
        </p:spPr>
      </p:pic>
      <p:sp>
        <p:nvSpPr>
          <p:cNvPr id="5" name="TextBox 4">
            <a:extLst>
              <a:ext uri="{FF2B5EF4-FFF2-40B4-BE49-F238E27FC236}">
                <a16:creationId xmlns:a16="http://schemas.microsoft.com/office/drawing/2014/main" id="{BDF9780B-958F-5129-0355-785DC78B2334}"/>
              </a:ext>
            </a:extLst>
          </p:cNvPr>
          <p:cNvSpPr txBox="1"/>
          <p:nvPr/>
        </p:nvSpPr>
        <p:spPr>
          <a:xfrm>
            <a:off x="6547475" y="4372357"/>
            <a:ext cx="5670332" cy="1973703"/>
          </a:xfrm>
          <a:prstGeom prst="rect">
            <a:avLst/>
          </a:prstGeom>
          <a:noFill/>
        </p:spPr>
        <p:txBody>
          <a:bodyPr wrap="square" rtlCol="0">
            <a:noAutofit/>
          </a:bodyPr>
          <a:lstStyle/>
          <a:p>
            <a:r>
              <a:rPr lang="hi-IN" sz="4400" b="0" i="0" u="none" strike="noStrike" baseline="0" dirty="0">
                <a:solidFill>
                  <a:schemeClr val="bg1"/>
                </a:solidFill>
                <a:latin typeface="TimesNewRomanPSMT"/>
              </a:rPr>
              <a:t>शाऊल और एंडोर</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की जादूगरनी –</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1 शमूएल 28:3 -25</a:t>
            </a:r>
            <a:endParaRPr lang="en-ZA" sz="4400" dirty="0">
              <a:solidFill>
                <a:schemeClr val="bg1"/>
              </a:solidFill>
            </a:endParaRPr>
          </a:p>
        </p:txBody>
      </p:sp>
      <p:sp>
        <p:nvSpPr>
          <p:cNvPr id="2" name="TextBox 1">
            <a:extLst>
              <a:ext uri="{FF2B5EF4-FFF2-40B4-BE49-F238E27FC236}">
                <a16:creationId xmlns:a16="http://schemas.microsoft.com/office/drawing/2014/main" id="{07DF6606-3D69-1D92-E609-49E8073B2FA0}"/>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26894B-33DF-4262-AEB2-2F4C5FDD61D6}"/>
              </a:ext>
            </a:extLst>
          </p:cNvPr>
          <p:cNvPicPr>
            <a:picLocks noChangeAspect="1"/>
          </p:cNvPicPr>
          <p:nvPr/>
        </p:nvPicPr>
        <p:blipFill>
          <a:blip r:embed="rId2"/>
          <a:stretch>
            <a:fillRect/>
          </a:stretch>
        </p:blipFill>
        <p:spPr>
          <a:xfrm>
            <a:off x="0" y="-495354"/>
            <a:ext cx="12192000" cy="7353354"/>
          </a:xfrm>
          <a:prstGeom prst="rect">
            <a:avLst/>
          </a:prstGeom>
        </p:spPr>
      </p:pic>
      <p:sp>
        <p:nvSpPr>
          <p:cNvPr id="2" name="TextBox 2">
            <a:extLst>
              <a:ext uri="{FF2B5EF4-FFF2-40B4-BE49-F238E27FC236}">
                <a16:creationId xmlns:a16="http://schemas.microsoft.com/office/drawing/2014/main" id="{44B17196-D93A-5B96-FB8B-191C0AB81918}"/>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Inter" panose="020B0502030000000004" pitchFamily="34" charset="0"/>
              </a:rPr>
              <a:t>13</a:t>
            </a:r>
            <a:r>
              <a:rPr lang="en-US" sz="4400" b="0" i="0" dirty="0">
                <a:solidFill>
                  <a:srgbClr val="121212"/>
                </a:solidFill>
                <a:effectLst/>
                <a:latin typeface="Inter" panose="020B0502030000000004" pitchFamily="34" charset="0"/>
              </a:rPr>
              <a:t>“Do not be afraid,” the king replied. “What do you see?”</a:t>
            </a:r>
          </a:p>
          <a:p>
            <a:pPr algn="l"/>
            <a:r>
              <a:rPr lang="en-US" sz="4400" b="0" i="0" dirty="0">
                <a:solidFill>
                  <a:srgbClr val="121212"/>
                </a:solidFill>
                <a:effectLst/>
                <a:latin typeface="Inter" panose="020B0502030000000004" pitchFamily="34" charset="0"/>
              </a:rPr>
              <a:t>“I see a god  coming up out of the earth,” the woman answered.</a:t>
            </a:r>
          </a:p>
        </p:txBody>
      </p:sp>
      <p:sp>
        <p:nvSpPr>
          <p:cNvPr id="2" name="TextBox 1">
            <a:extLst>
              <a:ext uri="{FF2B5EF4-FFF2-40B4-BE49-F238E27FC236}">
                <a16:creationId xmlns:a16="http://schemas.microsoft.com/office/drawing/2014/main" id="{14EA96D6-E9E6-7D2E-4752-9C54958159BA}"/>
              </a:ext>
            </a:extLst>
          </p:cNvPr>
          <p:cNvSpPr txBox="1"/>
          <p:nvPr/>
        </p:nvSpPr>
        <p:spPr>
          <a:xfrm>
            <a:off x="6096000" y="166256"/>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13 राजा ने उससे कहा, “मत डर; तुझे क्या देख पड़ता है?” स्त्री ने शाऊल से कहा, “मुझे एक देवता पृथ्वी में से चढ़ता हुआ दिखाई पड़ता है।”</a:t>
            </a:r>
          </a:p>
        </p:txBody>
      </p:sp>
      <p:pic>
        <p:nvPicPr>
          <p:cNvPr id="15" name="Audio 14">
            <a:hlinkClick r:id="" action="ppaction://media"/>
            <a:extLst>
              <a:ext uri="{FF2B5EF4-FFF2-40B4-BE49-F238E27FC236}">
                <a16:creationId xmlns:a16="http://schemas.microsoft.com/office/drawing/2014/main" id="{70B7CFDE-BD98-5916-9317-384B644612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6717"/>
    </mc:Choice>
    <mc:Fallback xmlns="">
      <p:transition spd="slow" advTm="16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E48E6A-E785-4930-BC6F-C62CA226AE09}"/>
              </a:ext>
            </a:extLst>
          </p:cNvPr>
          <p:cNvPicPr>
            <a:picLocks noChangeAspect="1"/>
          </p:cNvPicPr>
          <p:nvPr/>
        </p:nvPicPr>
        <p:blipFill>
          <a:blip r:embed="rId2"/>
          <a:stretch>
            <a:fillRect/>
          </a:stretch>
        </p:blipFill>
        <p:spPr>
          <a:xfrm>
            <a:off x="0" y="1"/>
            <a:ext cx="12584712" cy="6858000"/>
          </a:xfrm>
          <a:prstGeom prst="rect">
            <a:avLst/>
          </a:prstGeom>
        </p:spPr>
      </p:pic>
      <p:sp>
        <p:nvSpPr>
          <p:cNvPr id="2" name="TextBox 2">
            <a:extLst>
              <a:ext uri="{FF2B5EF4-FFF2-40B4-BE49-F238E27FC236}">
                <a16:creationId xmlns:a16="http://schemas.microsoft.com/office/drawing/2014/main" id="{C4C0A01B-1E96-2139-7FBD-4899A392FE2B}"/>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“What does he look like?” asked Saul.</a:t>
            </a:r>
          </a:p>
          <a:p>
            <a:pPr algn="l"/>
            <a:r>
              <a:rPr lang="en-US" sz="4000" b="0" i="0">
                <a:solidFill>
                  <a:srgbClr val="121212"/>
                </a:solidFill>
                <a:effectLst/>
                <a:latin typeface="Inter" panose="020B0502030000000004" pitchFamily="34" charset="0"/>
              </a:rPr>
              <a:t>“An old man is coming up,” she replied. “And he is wearing a robe.”</a:t>
            </a:r>
          </a:p>
          <a:p>
            <a:pPr algn="l"/>
            <a:r>
              <a:rPr lang="en-US" sz="4000" b="0" i="0">
                <a:solidFill>
                  <a:srgbClr val="121212"/>
                </a:solidFill>
                <a:effectLst/>
                <a:latin typeface="Inter" panose="020B0502030000000004" pitchFamily="34" charset="0"/>
              </a:rPr>
              <a:t>So Saul knew that it was Samuel, and he bowed facedown in reverence.</a:t>
            </a:r>
          </a:p>
        </p:txBody>
      </p:sp>
      <p:sp>
        <p:nvSpPr>
          <p:cNvPr id="3" name="TextBox 2">
            <a:extLst>
              <a:ext uri="{FF2B5EF4-FFF2-40B4-BE49-F238E27FC236}">
                <a16:creationId xmlns:a16="http://schemas.microsoft.com/office/drawing/2014/main" id="{088A9BA9-7D6E-A75B-165E-549C2221EA47}"/>
              </a:ext>
            </a:extLst>
          </p:cNvPr>
          <p:cNvSpPr txBox="1"/>
          <p:nvPr/>
        </p:nvSpPr>
        <p:spPr>
          <a:xfrm>
            <a:off x="6096000" y="166256"/>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14 उसने उससे पूछा, “उसका कैसा रूप है?” उसने कहा, “एक बूढ़ा पुरुष बागा ओढ़े हुए चढ़ा आता है।” तब शाऊल ने निश्चय जानकर कि वह शमूएल है, औंधे मुँह भूमि पर गिरकर दण्डवत् किया।</a:t>
            </a:r>
          </a:p>
        </p:txBody>
      </p:sp>
      <p:pic>
        <p:nvPicPr>
          <p:cNvPr id="10" name="Audio 9">
            <a:hlinkClick r:id="" action="ppaction://media"/>
            <a:extLst>
              <a:ext uri="{FF2B5EF4-FFF2-40B4-BE49-F238E27FC236}">
                <a16:creationId xmlns:a16="http://schemas.microsoft.com/office/drawing/2014/main" id="{A60624E5-06EC-1B88-C077-186C4B0A1B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24243"/>
    </mc:Choice>
    <mc:Fallback xmlns="">
      <p:transition spd="slow" advTm="2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44A85B-1847-4495-A293-7089F545896C}"/>
              </a:ext>
            </a:extLst>
          </p:cNvPr>
          <p:cNvPicPr>
            <a:picLocks noChangeAspect="1"/>
          </p:cNvPicPr>
          <p:nvPr/>
        </p:nvPicPr>
        <p:blipFill>
          <a:blip r:embed="rId2"/>
          <a:stretch>
            <a:fillRect/>
          </a:stretch>
        </p:blipFill>
        <p:spPr>
          <a:xfrm>
            <a:off x="-141684" y="0"/>
            <a:ext cx="12333684" cy="6858000"/>
          </a:xfrm>
          <a:prstGeom prst="rect">
            <a:avLst/>
          </a:prstGeom>
        </p:spPr>
      </p:pic>
      <p:sp>
        <p:nvSpPr>
          <p:cNvPr id="2" name="TextBox 2">
            <a:extLst>
              <a:ext uri="{FF2B5EF4-FFF2-40B4-BE49-F238E27FC236}">
                <a16:creationId xmlns:a16="http://schemas.microsoft.com/office/drawing/2014/main" id="{1D30C8D1-7589-BC8B-D20C-AC9906593FAF}"/>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Then Samuel said to Saul, “Why have you disturbed me by bringing me up?”</a:t>
            </a:r>
            <a:endParaRPr lang="en-ZA" dirty="0"/>
          </a:p>
        </p:txBody>
      </p:sp>
      <p:sp>
        <p:nvSpPr>
          <p:cNvPr id="2" name="TextBox 1">
            <a:extLst>
              <a:ext uri="{FF2B5EF4-FFF2-40B4-BE49-F238E27FC236}">
                <a16:creationId xmlns:a16="http://schemas.microsoft.com/office/drawing/2014/main" id="{6B3C1F81-E407-3002-5AC4-CC63A94E72E1}"/>
              </a:ext>
            </a:extLst>
          </p:cNvPr>
          <p:cNvSpPr txBox="1"/>
          <p:nvPr/>
        </p:nvSpPr>
        <p:spPr>
          <a:xfrm>
            <a:off x="6096000"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15 शमूएल ने शाऊल से पूछा, “तूने मुझे ऊपर बुलवाकर क्यों सताया है?”</a:t>
            </a:r>
          </a:p>
        </p:txBody>
      </p:sp>
      <p:pic>
        <p:nvPicPr>
          <p:cNvPr id="6" name="Audio 5">
            <a:hlinkClick r:id="" action="ppaction://media"/>
            <a:extLst>
              <a:ext uri="{FF2B5EF4-FFF2-40B4-BE49-F238E27FC236}">
                <a16:creationId xmlns:a16="http://schemas.microsoft.com/office/drawing/2014/main" id="{60AF7EBB-1407-5115-0BC0-129CA8B26E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7470"/>
    </mc:Choice>
    <mc:Fallback xmlns="">
      <p:transition spd="slow" advTm="7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C8A32C-C3CC-4A16-92AB-462D8AA95FC6}"/>
              </a:ext>
            </a:extLst>
          </p:cNvPr>
          <p:cNvPicPr>
            <a:picLocks noChangeAspect="1"/>
          </p:cNvPicPr>
          <p:nvPr/>
        </p:nvPicPr>
        <p:blipFill>
          <a:blip r:embed="rId2"/>
          <a:stretch>
            <a:fillRect/>
          </a:stretch>
        </p:blipFill>
        <p:spPr>
          <a:xfrm>
            <a:off x="0" y="-176397"/>
            <a:ext cx="12191999" cy="7034397"/>
          </a:xfrm>
          <a:prstGeom prst="rect">
            <a:avLst/>
          </a:prstGeom>
        </p:spPr>
      </p:pic>
      <p:sp>
        <p:nvSpPr>
          <p:cNvPr id="2" name="TextBox 2">
            <a:extLst>
              <a:ext uri="{FF2B5EF4-FFF2-40B4-BE49-F238E27FC236}">
                <a16:creationId xmlns:a16="http://schemas.microsoft.com/office/drawing/2014/main" id="{6B92B446-434D-3C7C-C460-E678F4324F3F}"/>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…“I am deeply distressed,” replied Saul. “The Philistines are fighting against me, and God has turned away from me. He no longer answers me, either by prophets or by dreams. So I have called on you to tell me what to do.”</a:t>
            </a:r>
            <a:endParaRPr lang="en-US" sz="4000" dirty="0">
              <a:solidFill>
                <a:srgbClr val="121212"/>
              </a:solidFill>
              <a:latin typeface="ArialMT"/>
            </a:endParaRPr>
          </a:p>
        </p:txBody>
      </p:sp>
      <p:sp>
        <p:nvSpPr>
          <p:cNvPr id="3" name="TextBox 2">
            <a:extLst>
              <a:ext uri="{FF2B5EF4-FFF2-40B4-BE49-F238E27FC236}">
                <a16:creationId xmlns:a16="http://schemas.microsoft.com/office/drawing/2014/main" id="{CD2A6FB9-285E-9C6B-FCEE-703854756867}"/>
              </a:ext>
            </a:extLst>
          </p:cNvPr>
          <p:cNvSpPr txBox="1"/>
          <p:nvPr/>
        </p:nvSpPr>
        <p:spPr>
          <a:xfrm>
            <a:off x="6096000" y="166256"/>
            <a:ext cx="6096000" cy="6558101"/>
          </a:xfrm>
          <a:prstGeom prst="rect">
            <a:avLst/>
          </a:prstGeom>
          <a:noFill/>
        </p:spPr>
        <p:txBody>
          <a:bodyPr wrap="square" rtlCol="0">
            <a:noAutofit/>
          </a:bodyPr>
          <a:lstStyle/>
          <a:p>
            <a:pPr algn="l"/>
            <a:r>
              <a:rPr lang="en-US" sz="4000" b="0" i="0" dirty="0">
                <a:solidFill>
                  <a:srgbClr val="121212"/>
                </a:solidFill>
                <a:effectLst/>
                <a:latin typeface="Open Sans" panose="020B0606030504020204" pitchFamily="34" charset="0"/>
              </a:rPr>
              <a:t>…</a:t>
            </a:r>
            <a:r>
              <a:rPr lang="hi-IN" sz="4000" b="0" i="0" dirty="0">
                <a:solidFill>
                  <a:srgbClr val="121212"/>
                </a:solidFill>
                <a:effectLst/>
                <a:latin typeface="Open Sans" panose="020B0606030504020204" pitchFamily="34" charset="0"/>
              </a:rPr>
              <a:t>शाऊल ने कहा, “मैं बड़े संकट में पड़ा हूँ; क्योंकि पलिश्ती मेरे साथ लड़ रहे हैं और परमेश्वर ने मुझे छोड़ दिया, और अब मुझे न तो भविष्यद्वक्ताओं के द्वारा उत्तर देता है, और न स्वप्नों के; इसलिए मैंने तुझे बुलाया कि तू मुझे जता दे कि मैं क्या करूँ।”</a:t>
            </a:r>
          </a:p>
        </p:txBody>
      </p:sp>
      <p:pic>
        <p:nvPicPr>
          <p:cNvPr id="6" name="Audio 5">
            <a:hlinkClick r:id="" action="ppaction://media"/>
            <a:extLst>
              <a:ext uri="{FF2B5EF4-FFF2-40B4-BE49-F238E27FC236}">
                <a16:creationId xmlns:a16="http://schemas.microsoft.com/office/drawing/2014/main" id="{C847D24F-9B83-ED74-2FD0-C5413C19D1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3671"/>
    </mc:Choice>
    <mc:Fallback xmlns="">
      <p:transition spd="slow" advTm="2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D72A02A-B0E0-4EDC-9474-23BDBEA5258D}"/>
              </a:ext>
            </a:extLst>
          </p:cNvPr>
          <p:cNvPicPr>
            <a:picLocks noChangeAspect="1"/>
          </p:cNvPicPr>
          <p:nvPr/>
        </p:nvPicPr>
        <p:blipFill>
          <a:blip r:embed="rId2"/>
          <a:stretch>
            <a:fillRect/>
          </a:stretch>
        </p:blipFill>
        <p:spPr>
          <a:xfrm>
            <a:off x="0" y="-900545"/>
            <a:ext cx="12191999" cy="7758545"/>
          </a:xfrm>
          <a:prstGeom prst="rect">
            <a:avLst/>
          </a:prstGeom>
        </p:spPr>
      </p:pic>
      <p:sp>
        <p:nvSpPr>
          <p:cNvPr id="2" name="TextBox 2">
            <a:extLst>
              <a:ext uri="{FF2B5EF4-FFF2-40B4-BE49-F238E27FC236}">
                <a16:creationId xmlns:a16="http://schemas.microsoft.com/office/drawing/2014/main" id="{27A91200-ADB8-048C-4BD8-A0EF3B0DC3F7}"/>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16</a:t>
            </a:r>
            <a:r>
              <a:rPr lang="en-US" sz="4000" b="0" i="0" dirty="0">
                <a:solidFill>
                  <a:srgbClr val="121212"/>
                </a:solidFill>
                <a:effectLst/>
                <a:latin typeface="Inter" panose="020B0502030000000004" pitchFamily="34" charset="0"/>
              </a:rPr>
              <a:t>“Why do you consult me,” asked Samuel, “since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has turned away from you and become your enemy?</a:t>
            </a:r>
            <a:endParaRPr lang="en-ZA" sz="1400" dirty="0"/>
          </a:p>
        </p:txBody>
      </p:sp>
      <p:sp>
        <p:nvSpPr>
          <p:cNvPr id="2" name="TextBox 1">
            <a:extLst>
              <a:ext uri="{FF2B5EF4-FFF2-40B4-BE49-F238E27FC236}">
                <a16:creationId xmlns:a16="http://schemas.microsoft.com/office/drawing/2014/main" id="{9160BBC8-6E37-B832-4222-2A3CECF060E2}"/>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16 शमूएल ने कहा, “जब यहोवा तुझे छोड़कर तेरा शत्रु बन गया, तब तू मुझसे क्यों पूछता है?</a:t>
            </a:r>
            <a:endParaRPr lang="en-IN" sz="4000" dirty="0"/>
          </a:p>
        </p:txBody>
      </p:sp>
      <p:pic>
        <p:nvPicPr>
          <p:cNvPr id="6" name="Audio 5">
            <a:hlinkClick r:id="" action="ppaction://media"/>
            <a:extLst>
              <a:ext uri="{FF2B5EF4-FFF2-40B4-BE49-F238E27FC236}">
                <a16:creationId xmlns:a16="http://schemas.microsoft.com/office/drawing/2014/main" id="{87C02171-0F7B-BCF9-96B2-90717DFB87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Saul and the witch of Endor -1 Samuel 28:3 -25</a:t>
            </a:r>
          </a:p>
        </p:txBody>
      </p:sp>
      <p:sp>
        <p:nvSpPr>
          <p:cNvPr id="7" name="TextBox 6">
            <a:extLst>
              <a:ext uri="{FF2B5EF4-FFF2-40B4-BE49-F238E27FC236}">
                <a16:creationId xmlns:a16="http://schemas.microsoft.com/office/drawing/2014/main" id="{2F928840-B338-6295-4B63-6B6B62AD1E62}"/>
              </a:ext>
            </a:extLst>
          </p:cNvPr>
          <p:cNvSpPr txBox="1"/>
          <p:nvPr/>
        </p:nvSpPr>
        <p:spPr>
          <a:xfrm>
            <a:off x="6096000" y="166256"/>
            <a:ext cx="6096000" cy="6558101"/>
          </a:xfrm>
          <a:prstGeom prst="rect">
            <a:avLst/>
          </a:prstGeom>
          <a:noFill/>
        </p:spPr>
        <p:txBody>
          <a:bodyPr wrap="square" rtlCol="0">
            <a:noAutofit/>
          </a:bodyPr>
          <a:lstStyle/>
          <a:p>
            <a:r>
              <a:rPr lang="hi-IN" sz="5400" dirty="0"/>
              <a:t>शाऊल और एंडोर की जादूगरनी -1 शमूएल 28:3 -25</a:t>
            </a:r>
            <a:endParaRPr lang="en-IN" sz="5400" dirty="0"/>
          </a:p>
        </p:txBody>
      </p:sp>
      <p:pic>
        <p:nvPicPr>
          <p:cNvPr id="48" name="Audio 47">
            <a:hlinkClick r:id="" action="ppaction://media"/>
            <a:extLst>
              <a:ext uri="{FF2B5EF4-FFF2-40B4-BE49-F238E27FC236}">
                <a16:creationId xmlns:a16="http://schemas.microsoft.com/office/drawing/2014/main" id="{A02BC93E-1DF7-7987-C8FC-1C11A94983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4030"/>
    </mc:Choice>
    <mc:Fallback xmlns="">
      <p:transition spd="slow" advTm="4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EE91B5-A3A6-4791-B7AA-63D9EEEA14D8}"/>
              </a:ext>
            </a:extLst>
          </p:cNvPr>
          <p:cNvPicPr>
            <a:picLocks noChangeAspect="1"/>
          </p:cNvPicPr>
          <p:nvPr/>
        </p:nvPicPr>
        <p:blipFill>
          <a:blip r:embed="rId2"/>
          <a:stretch>
            <a:fillRect/>
          </a:stretch>
        </p:blipFill>
        <p:spPr>
          <a:xfrm>
            <a:off x="0" y="0"/>
            <a:ext cx="12191999" cy="6949928"/>
          </a:xfrm>
          <a:prstGeom prst="rect">
            <a:avLst/>
          </a:prstGeom>
        </p:spPr>
      </p:pic>
      <p:sp>
        <p:nvSpPr>
          <p:cNvPr id="2" name="TextBox 2">
            <a:extLst>
              <a:ext uri="{FF2B5EF4-FFF2-40B4-BE49-F238E27FC236}">
                <a16:creationId xmlns:a16="http://schemas.microsoft.com/office/drawing/2014/main" id="{33CBBEB8-D9E0-3923-2B1D-7BE4B0389545}"/>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17</a:t>
            </a:r>
            <a:r>
              <a:rPr lang="en-US" sz="4400" b="0" i="0">
                <a:solidFill>
                  <a:srgbClr val="121212"/>
                </a:solidFill>
                <a:effectLst/>
                <a:latin typeface="Inter" panose="020B0502030000000004" pitchFamily="34" charset="0"/>
              </a:rPr>
              <a:t>He has done exactly what He spoke through me: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has torn the kingship out of your hand and given it to your neighbor David.</a:t>
            </a:r>
            <a:endParaRPr lang="en-ZA" dirty="0"/>
          </a:p>
        </p:txBody>
      </p:sp>
      <p:sp>
        <p:nvSpPr>
          <p:cNvPr id="3" name="TextBox 2">
            <a:extLst>
              <a:ext uri="{FF2B5EF4-FFF2-40B4-BE49-F238E27FC236}">
                <a16:creationId xmlns:a16="http://schemas.microsoft.com/office/drawing/2014/main" id="{5863F1DA-6A26-8E6D-E940-CD64550D8981}"/>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17 यहोवा ने तो जैसे मुझसे कहलवाया था वैसा ही उसने व्यवहार किया है; अर्थात् उसने तेरे हाथ से राज्य छीनकर तेरे पड़ोसी दाऊद को दे दिया है।</a:t>
            </a:r>
            <a:endParaRPr lang="en-IN" sz="4000" dirty="0"/>
          </a:p>
        </p:txBody>
      </p:sp>
      <p:pic>
        <p:nvPicPr>
          <p:cNvPr id="6" name="Audio 5">
            <a:hlinkClick r:id="" action="ppaction://media"/>
            <a:extLst>
              <a:ext uri="{FF2B5EF4-FFF2-40B4-BE49-F238E27FC236}">
                <a16:creationId xmlns:a16="http://schemas.microsoft.com/office/drawing/2014/main" id="{9594831E-D81E-64CA-1ABF-9EC4D88D1B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8501488"/>
      </p:ext>
    </p:extLst>
  </p:cSld>
  <p:clrMapOvr>
    <a:masterClrMapping/>
  </p:clrMapOvr>
  <mc:AlternateContent xmlns:mc="http://schemas.openxmlformats.org/markup-compatibility/2006" xmlns:p14="http://schemas.microsoft.com/office/powerpoint/2010/main">
    <mc:Choice Requires="p14">
      <p:transition spd="slow" p14:dur="2000" advTm="11203"/>
    </mc:Choice>
    <mc:Fallback xmlns="">
      <p:transition spd="slow" advTm="11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43D8C38-5947-4CD5-9F13-0E23A94D8E99}"/>
              </a:ext>
            </a:extLst>
          </p:cNvPr>
          <p:cNvPicPr>
            <a:picLocks noChangeAspect="1"/>
          </p:cNvPicPr>
          <p:nvPr/>
        </p:nvPicPr>
        <p:blipFill>
          <a:blip r:embed="rId2"/>
          <a:stretch>
            <a:fillRect/>
          </a:stretch>
        </p:blipFill>
        <p:spPr>
          <a:xfrm>
            <a:off x="0" y="-603504"/>
            <a:ext cx="12192000" cy="7461504"/>
          </a:xfrm>
          <a:prstGeom prst="rect">
            <a:avLst/>
          </a:prstGeom>
        </p:spPr>
      </p:pic>
      <p:sp>
        <p:nvSpPr>
          <p:cNvPr id="2" name="TextBox 2">
            <a:extLst>
              <a:ext uri="{FF2B5EF4-FFF2-40B4-BE49-F238E27FC236}">
                <a16:creationId xmlns:a16="http://schemas.microsoft.com/office/drawing/2014/main" id="{796FFED6-0C41-6980-C0AB-BE17E29431FE}"/>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1212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18</a:t>
            </a:r>
            <a:r>
              <a:rPr lang="en-US" sz="4400" b="0" i="0" dirty="0">
                <a:solidFill>
                  <a:srgbClr val="121212"/>
                </a:solidFill>
                <a:effectLst/>
                <a:latin typeface="Inter" panose="020B0502030000000004" pitchFamily="34" charset="0"/>
              </a:rPr>
              <a:t>Because you did not obey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or carry out His burning anger against Amalek,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has done this to you today.</a:t>
            </a:r>
            <a:endParaRPr lang="en-ZA" sz="2800" dirty="0"/>
          </a:p>
        </p:txBody>
      </p:sp>
      <p:sp>
        <p:nvSpPr>
          <p:cNvPr id="2" name="TextBox 1">
            <a:extLst>
              <a:ext uri="{FF2B5EF4-FFF2-40B4-BE49-F238E27FC236}">
                <a16:creationId xmlns:a16="http://schemas.microsoft.com/office/drawing/2014/main" id="{47D6E46F-E701-13AC-74E2-E09D7DAA850A}"/>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18 तूने जो यहोवा की बात न मानी, और न अमालेकियों को उसके भड़के हुए कोप के अनुसार दण्ड दिया था, इस कारण यहोवा ने तुझ से आज ऐसा बर्ताव किया।</a:t>
            </a:r>
            <a:endParaRPr lang="en-IN" sz="4000" dirty="0"/>
          </a:p>
        </p:txBody>
      </p:sp>
      <p:pic>
        <p:nvPicPr>
          <p:cNvPr id="10" name="Audio 9">
            <a:hlinkClick r:id="" action="ppaction://media"/>
            <a:extLst>
              <a:ext uri="{FF2B5EF4-FFF2-40B4-BE49-F238E27FC236}">
                <a16:creationId xmlns:a16="http://schemas.microsoft.com/office/drawing/2014/main" id="{0C126F45-5460-1C43-3782-2D4D2B1C5D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245551"/>
      </p:ext>
    </p:extLst>
  </p:cSld>
  <p:clrMapOvr>
    <a:masterClrMapping/>
  </p:clrMapOvr>
  <mc:AlternateContent xmlns:mc="http://schemas.openxmlformats.org/markup-compatibility/2006" xmlns:p14="http://schemas.microsoft.com/office/powerpoint/2010/main">
    <mc:Choice Requires="p14">
      <p:transition spd="slow" p14:dur="2000" advTm="13362"/>
    </mc:Choice>
    <mc:Fallback xmlns="">
      <p:transition spd="slow" advTm="13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413F85-FF9F-4AD3-9AF5-DE6E1C399A2E}"/>
              </a:ext>
            </a:extLst>
          </p:cNvPr>
          <p:cNvPicPr>
            <a:picLocks noChangeAspect="1"/>
          </p:cNvPicPr>
          <p:nvPr/>
        </p:nvPicPr>
        <p:blipFill>
          <a:blip r:embed="rId2"/>
          <a:stretch>
            <a:fillRect/>
          </a:stretch>
        </p:blipFill>
        <p:spPr>
          <a:xfrm>
            <a:off x="-864578" y="0"/>
            <a:ext cx="13056577" cy="6858000"/>
          </a:xfrm>
          <a:prstGeom prst="rect">
            <a:avLst/>
          </a:prstGeom>
        </p:spPr>
      </p:pic>
      <p:sp>
        <p:nvSpPr>
          <p:cNvPr id="2" name="TextBox 2">
            <a:extLst>
              <a:ext uri="{FF2B5EF4-FFF2-40B4-BE49-F238E27FC236}">
                <a16:creationId xmlns:a16="http://schemas.microsoft.com/office/drawing/2014/main" id="{1FAB868D-D987-1A36-B38A-955FBD931653}"/>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82554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Moreover,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will deliver Israel with you into the hand of the Philistines, and tomorrow you and your sons will be with me. And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will deliver the army of Israel into the hand of the Philistines.”</a:t>
            </a:r>
            <a:endParaRPr lang="en-ZA" sz="4000" dirty="0"/>
          </a:p>
        </p:txBody>
      </p:sp>
      <p:sp>
        <p:nvSpPr>
          <p:cNvPr id="3" name="TextBox 2">
            <a:extLst>
              <a:ext uri="{FF2B5EF4-FFF2-40B4-BE49-F238E27FC236}">
                <a16:creationId xmlns:a16="http://schemas.microsoft.com/office/drawing/2014/main" id="{C9D79F58-4B8A-4636-D64C-7F9539FB139E}"/>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19 फिर यहोवा तुझ समेत इस्राएलियों को पलिश्तियों के हाथ में कर देगा</a:t>
            </a:r>
            <a:r>
              <a:rPr lang="en-US" sz="4000" b="0" i="0" dirty="0">
                <a:solidFill>
                  <a:srgbClr val="121212"/>
                </a:solidFill>
                <a:effectLst/>
                <a:latin typeface="Open Sans" panose="020B0606030504020204" pitchFamily="34" charset="0"/>
              </a:rPr>
              <a:t>b; </a:t>
            </a:r>
            <a:r>
              <a:rPr lang="hi-IN" sz="4000" b="0" i="0" dirty="0">
                <a:solidFill>
                  <a:srgbClr val="121212"/>
                </a:solidFill>
                <a:effectLst/>
                <a:latin typeface="Open Sans" panose="020B0606030504020204" pitchFamily="34" charset="0"/>
              </a:rPr>
              <a:t>और तू अपने बेटों समेत कल मेरे साथ होगा; और इस्राएली सेना को भी यहोवा पलिश्तियों के हाथ में कर देगा।”</a:t>
            </a:r>
            <a:endParaRPr lang="en-IN" sz="4000" dirty="0"/>
          </a:p>
        </p:txBody>
      </p:sp>
      <p:pic>
        <p:nvPicPr>
          <p:cNvPr id="6" name="Audio 5">
            <a:hlinkClick r:id="" action="ppaction://media"/>
            <a:extLst>
              <a:ext uri="{FF2B5EF4-FFF2-40B4-BE49-F238E27FC236}">
                <a16:creationId xmlns:a16="http://schemas.microsoft.com/office/drawing/2014/main" id="{599C5B4E-8468-B5E4-72EC-F0EFCAF50C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5874300"/>
      </p:ext>
    </p:extLst>
  </p:cSld>
  <p:clrMapOvr>
    <a:masterClrMapping/>
  </p:clrMapOvr>
  <mc:AlternateContent xmlns:mc="http://schemas.openxmlformats.org/markup-compatibility/2006" xmlns:p14="http://schemas.microsoft.com/office/powerpoint/2010/main">
    <mc:Choice Requires="p14">
      <p:transition spd="slow" p14:dur="2000" advTm="11881"/>
    </mc:Choice>
    <mc:Fallback xmlns="">
      <p:transition spd="slow" advTm="1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2A126B-3B4C-44A3-A5D9-492782B4DFCD}"/>
              </a:ext>
            </a:extLst>
          </p:cNvPr>
          <p:cNvPicPr>
            <a:picLocks noChangeAspect="1"/>
          </p:cNvPicPr>
          <p:nvPr/>
        </p:nvPicPr>
        <p:blipFill>
          <a:blip r:embed="rId2"/>
          <a:stretch>
            <a:fillRect/>
          </a:stretch>
        </p:blipFill>
        <p:spPr>
          <a:xfrm>
            <a:off x="-164870" y="-154745"/>
            <a:ext cx="12635692" cy="7012745"/>
          </a:xfrm>
          <a:prstGeom prst="rect">
            <a:avLst/>
          </a:prstGeom>
        </p:spPr>
      </p:pic>
      <p:sp>
        <p:nvSpPr>
          <p:cNvPr id="2" name="TextBox 2">
            <a:extLst>
              <a:ext uri="{FF2B5EF4-FFF2-40B4-BE49-F238E27FC236}">
                <a16:creationId xmlns:a16="http://schemas.microsoft.com/office/drawing/2014/main" id="{1CB85370-7F57-FCA1-55E0-9B907B41A92E}"/>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30993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FF25CC18-CCBF-4E06-AF72-ED94928538E0}"/>
              </a:ext>
            </a:extLst>
          </p:cNvPr>
          <p:cNvPicPr>
            <a:picLocks noChangeAspect="1"/>
          </p:cNvPicPr>
          <p:nvPr/>
        </p:nvPicPr>
        <p:blipFill>
          <a:blip r:embed="rId3"/>
          <a:stretch>
            <a:fillRect/>
          </a:stretch>
        </p:blipFill>
        <p:spPr>
          <a:xfrm>
            <a:off x="0" y="-1"/>
            <a:ext cx="12192000" cy="7890377"/>
          </a:xfrm>
          <a:prstGeom prst="rect">
            <a:avLst/>
          </a:prstGeom>
        </p:spPr>
      </p:pic>
      <p:sp>
        <p:nvSpPr>
          <p:cNvPr id="2" name="TextBox 1">
            <a:extLst>
              <a:ext uri="{FF2B5EF4-FFF2-40B4-BE49-F238E27FC236}">
                <a16:creationId xmlns:a16="http://schemas.microsoft.com/office/drawing/2014/main" id="{DB955C25-0CEC-F325-9E20-478438786B76}"/>
              </a:ext>
            </a:extLst>
          </p:cNvPr>
          <p:cNvSpPr txBox="1"/>
          <p:nvPr/>
        </p:nvSpPr>
        <p:spPr>
          <a:xfrm>
            <a:off x="6547475" y="4372357"/>
            <a:ext cx="5670332" cy="1973703"/>
          </a:xfrm>
          <a:prstGeom prst="rect">
            <a:avLst/>
          </a:prstGeom>
          <a:noFill/>
        </p:spPr>
        <p:txBody>
          <a:bodyPr wrap="square" rtlCol="0">
            <a:noAutofit/>
          </a:bodyPr>
          <a:lstStyle/>
          <a:p>
            <a:r>
              <a:rPr lang="hi-IN" sz="4400" b="0" i="0" u="none" strike="noStrike" baseline="0" dirty="0">
                <a:solidFill>
                  <a:schemeClr val="bg1"/>
                </a:solidFill>
                <a:latin typeface="TimesNewRomanPSMT"/>
              </a:rPr>
              <a:t>शाऊल और एंडोर</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की जादूगरनी –</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1 शमूएल 28:3 -25</a:t>
            </a:r>
            <a:endParaRPr lang="en-ZA" sz="44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Now by this time Samuel had died, and all Israel had mourned for him and buried him in Ramah, his own city. And Saul had removed the mediums and spiritists from the land.</a:t>
            </a:r>
            <a:endParaRPr lang="en-ZA" dirty="0"/>
          </a:p>
        </p:txBody>
      </p:sp>
      <p:sp>
        <p:nvSpPr>
          <p:cNvPr id="3" name="TextBox 2">
            <a:extLst>
              <a:ext uri="{FF2B5EF4-FFF2-40B4-BE49-F238E27FC236}">
                <a16:creationId xmlns:a16="http://schemas.microsoft.com/office/drawing/2014/main" id="{B53EED68-714C-735A-549B-BCA42DB9E0BB}"/>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शमूएल तो मर गया था, और समस्त इस्राएलियों ने उसके विषय छाती पीटी, और उसको उसके नगर रामाह में मिट्टी दी थी। और शाऊल ने ओझों और भूत-सिद्धि करनेवालों को देश से निकाल दिया था।</a:t>
            </a:r>
            <a:endParaRPr lang="en-IN" sz="3600" dirty="0"/>
          </a:p>
        </p:txBody>
      </p:sp>
      <p:pic>
        <p:nvPicPr>
          <p:cNvPr id="35" name="Audio 34">
            <a:hlinkClick r:id="" action="ppaction://media"/>
            <a:extLst>
              <a:ext uri="{FF2B5EF4-FFF2-40B4-BE49-F238E27FC236}">
                <a16:creationId xmlns:a16="http://schemas.microsoft.com/office/drawing/2014/main" id="{E1190DA7-10CD-D3C0-06BD-1BF4A0CD53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7357"/>
    </mc:Choice>
    <mc:Fallback xmlns="">
      <p:transition spd="slow" advTm="1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E6CCA1B-CDAA-4C11-93EE-91ECF70B0AC4}"/>
              </a:ext>
            </a:extLst>
          </p:cNvPr>
          <p:cNvPicPr>
            <a:picLocks noChangeAspect="1"/>
          </p:cNvPicPr>
          <p:nvPr/>
        </p:nvPicPr>
        <p:blipFill>
          <a:blip r:embed="rId2"/>
          <a:stretch>
            <a:fillRect/>
          </a:stretch>
        </p:blipFill>
        <p:spPr>
          <a:xfrm>
            <a:off x="-31774" y="-143967"/>
            <a:ext cx="12223774" cy="7001967"/>
          </a:xfrm>
          <a:prstGeom prst="rect">
            <a:avLst/>
          </a:prstGeom>
        </p:spPr>
      </p:pic>
      <p:sp>
        <p:nvSpPr>
          <p:cNvPr id="2" name="TextBox 2">
            <a:extLst>
              <a:ext uri="{FF2B5EF4-FFF2-40B4-BE49-F238E27FC236}">
                <a16:creationId xmlns:a16="http://schemas.microsoft.com/office/drawing/2014/main" id="{8492EB47-F661-A441-A13C-361A4AE05B42}"/>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4</a:t>
            </a:r>
            <a:r>
              <a:rPr lang="en-US" sz="4800" b="0" i="0">
                <a:solidFill>
                  <a:srgbClr val="121212"/>
                </a:solidFill>
                <a:effectLst/>
                <a:latin typeface="Inter" panose="020B0502030000000004" pitchFamily="34" charset="0"/>
              </a:rPr>
              <a:t>The Philistines came together and camped at Shunem, while Saul gathered all Israel and camped at Gilboa.</a:t>
            </a:r>
            <a:endParaRPr lang="en-ZA" dirty="0"/>
          </a:p>
        </p:txBody>
      </p:sp>
      <p:sp>
        <p:nvSpPr>
          <p:cNvPr id="3" name="TextBox 2">
            <a:extLst>
              <a:ext uri="{FF2B5EF4-FFF2-40B4-BE49-F238E27FC236}">
                <a16:creationId xmlns:a16="http://schemas.microsoft.com/office/drawing/2014/main" id="{8584E5BC-D5F2-0757-8ABD-8FD3EA6DDCFF}"/>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 जब पलिश्ती इकट्ठे हुए और शूनेम में छावनी डाली, तो शाऊल ने सब इस्राएलियों को इकट्ठा किया, और उन्होंने गिलबो में छावनी डाली।</a:t>
            </a:r>
            <a:endParaRPr lang="en-IN" sz="4000" dirty="0"/>
          </a:p>
        </p:txBody>
      </p:sp>
      <p:pic>
        <p:nvPicPr>
          <p:cNvPr id="16" name="Audio 15">
            <a:hlinkClick r:id="" action="ppaction://media"/>
            <a:extLst>
              <a:ext uri="{FF2B5EF4-FFF2-40B4-BE49-F238E27FC236}">
                <a16:creationId xmlns:a16="http://schemas.microsoft.com/office/drawing/2014/main" id="{3C44C8F2-75E8-95E4-6783-98C4FA2708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4356"/>
    </mc:Choice>
    <mc:Fallback xmlns="">
      <p:transition spd="slow" advTm="14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5BD551-C22E-487A-A63A-333170E6FB7A}"/>
              </a:ext>
            </a:extLst>
          </p:cNvPr>
          <p:cNvPicPr>
            <a:picLocks noChangeAspect="1"/>
          </p:cNvPicPr>
          <p:nvPr/>
        </p:nvPicPr>
        <p:blipFill>
          <a:blip r:embed="rId2"/>
          <a:stretch>
            <a:fillRect/>
          </a:stretch>
        </p:blipFill>
        <p:spPr>
          <a:xfrm>
            <a:off x="0" y="-608202"/>
            <a:ext cx="12192000" cy="7466202"/>
          </a:xfrm>
          <a:prstGeom prst="rect">
            <a:avLst/>
          </a:prstGeom>
        </p:spPr>
      </p:pic>
      <p:sp>
        <p:nvSpPr>
          <p:cNvPr id="2" name="TextBox 2">
            <a:extLst>
              <a:ext uri="{FF2B5EF4-FFF2-40B4-BE49-F238E27FC236}">
                <a16:creationId xmlns:a16="http://schemas.microsoft.com/office/drawing/2014/main" id="{F0854525-8E49-A748-4F9E-A9F7C904046B}"/>
              </a:ext>
            </a:extLst>
          </p:cNvPr>
          <p:cNvSpPr txBox="1"/>
          <p:nvPr/>
        </p:nvSpPr>
        <p:spPr>
          <a:xfrm>
            <a:off x="375363" y="31351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5</a:t>
            </a:r>
            <a:r>
              <a:rPr lang="en-US" sz="4800" b="0" i="0">
                <a:solidFill>
                  <a:srgbClr val="121212"/>
                </a:solidFill>
                <a:effectLst/>
                <a:latin typeface="Inter" panose="020B0502030000000004" pitchFamily="34" charset="0"/>
              </a:rPr>
              <a:t>When Saul saw the Philistine army, he was afraid and trembled violently.</a:t>
            </a:r>
            <a:endParaRPr lang="en-ZA" sz="1400" dirty="0"/>
          </a:p>
        </p:txBody>
      </p:sp>
      <p:sp>
        <p:nvSpPr>
          <p:cNvPr id="3" name="TextBox 2">
            <a:extLst>
              <a:ext uri="{FF2B5EF4-FFF2-40B4-BE49-F238E27FC236}">
                <a16:creationId xmlns:a16="http://schemas.microsoft.com/office/drawing/2014/main" id="{299D41E4-F570-C3AB-136B-706AD3409B30}"/>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पलिश्तियों की सेना को देखकर शाऊल डर गया, और उसका मन अत्यन्त भयभीत हो काँप उठा।</a:t>
            </a:r>
            <a:endParaRPr lang="en-IN" sz="4000" dirty="0"/>
          </a:p>
        </p:txBody>
      </p:sp>
      <p:pic>
        <p:nvPicPr>
          <p:cNvPr id="20" name="Audio 19">
            <a:hlinkClick r:id="" action="ppaction://media"/>
            <a:extLst>
              <a:ext uri="{FF2B5EF4-FFF2-40B4-BE49-F238E27FC236}">
                <a16:creationId xmlns:a16="http://schemas.microsoft.com/office/drawing/2014/main" id="{807BB348-AE8B-EB82-07C4-2BE2E5ACCC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9451"/>
    </mc:Choice>
    <mc:Fallback xmlns="">
      <p:transition spd="slow" advTm="9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1818</TotalTime>
  <Words>1432</Words>
  <Application>Microsoft Office PowerPoint</Application>
  <PresentationFormat>Widescreen</PresentationFormat>
  <Paragraphs>78</Paragraphs>
  <Slides>36</Slides>
  <Notes>2</Notes>
  <HiddenSlides>0</HiddenSlides>
  <MMClips>18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78</cp:revision>
  <dcterms:created xsi:type="dcterms:W3CDTF">2021-07-20T09:23:46Z</dcterms:created>
  <dcterms:modified xsi:type="dcterms:W3CDTF">2024-07-30T02:18:16Z</dcterms:modified>
</cp:coreProperties>
</file>