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08" r:id="rId2"/>
    <p:sldId id="310" r:id="rId3"/>
    <p:sldId id="426" r:id="rId4"/>
    <p:sldId id="427" r:id="rId5"/>
    <p:sldId id="428" r:id="rId6"/>
    <p:sldId id="429" r:id="rId7"/>
    <p:sldId id="430" r:id="rId8"/>
    <p:sldId id="431" r:id="rId9"/>
    <p:sldId id="432" r:id="rId10"/>
    <p:sldId id="433" r:id="rId11"/>
    <p:sldId id="434" r:id="rId12"/>
    <p:sldId id="435" r:id="rId13"/>
    <p:sldId id="436" r:id="rId14"/>
    <p:sldId id="437" r:id="rId15"/>
    <p:sldId id="438" r:id="rId16"/>
    <p:sldId id="439" r:id="rId17"/>
    <p:sldId id="440" r:id="rId18"/>
    <p:sldId id="441" r:id="rId19"/>
    <p:sldId id="444" r:id="rId20"/>
    <p:sldId id="445" r:id="rId21"/>
    <p:sldId id="446" r:id="rId22"/>
    <p:sldId id="44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849419-A105-4E22-8E92-45591739B863}" v="29" dt="2023-10-03T06:31:42.2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2" autoAdjust="0"/>
    <p:restoredTop sz="82101" autoAdjust="0"/>
  </p:normalViewPr>
  <p:slideViewPr>
    <p:cSldViewPr snapToGrid="0">
      <p:cViewPr varScale="1">
        <p:scale>
          <a:sx n="48" d="100"/>
          <a:sy n="48" d="100"/>
        </p:scale>
        <p:origin x="84" y="90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A849419-A105-4E22-8E92-45591739B863}"/>
    <pc:docChg chg="modSld">
      <pc:chgData name="Leonie Smith" userId="fed1330f33f5650e" providerId="LiveId" clId="{0A849419-A105-4E22-8E92-45591739B863}" dt="2023-10-03T06:31:42.221" v="37"/>
      <pc:docMkLst>
        <pc:docMk/>
      </pc:docMkLst>
      <pc:sldChg chg="addSp modSp">
        <pc:chgData name="Leonie Smith" userId="fed1330f33f5650e" providerId="LiveId" clId="{0A849419-A105-4E22-8E92-45591739B863}" dt="2023-10-03T06:14:09.334" v="0"/>
        <pc:sldMkLst>
          <pc:docMk/>
          <pc:sldMk cId="2869461528" sldId="308"/>
        </pc:sldMkLst>
        <pc:picChg chg="add mod">
          <ac:chgData name="Leonie Smith" userId="fed1330f33f5650e" providerId="LiveId" clId="{0A849419-A105-4E22-8E92-45591739B863}" dt="2023-10-03T06:14:09.334" v="0"/>
          <ac:picMkLst>
            <pc:docMk/>
            <pc:sldMk cId="2869461528" sldId="308"/>
            <ac:picMk id="7" creationId="{5C5E5925-992C-A5B7-113D-B26F9B696A9F}"/>
          </ac:picMkLst>
        </pc:picChg>
      </pc:sldChg>
      <pc:sldChg chg="addSp modSp">
        <pc:chgData name="Leonie Smith" userId="fed1330f33f5650e" providerId="LiveId" clId="{0A849419-A105-4E22-8E92-45591739B863}" dt="2023-10-03T06:31:42.221" v="37"/>
        <pc:sldMkLst>
          <pc:docMk/>
          <pc:sldMk cId="1003827451" sldId="426"/>
        </pc:sldMkLst>
        <pc:picChg chg="add mod">
          <ac:chgData name="Leonie Smith" userId="fed1330f33f5650e" providerId="LiveId" clId="{0A849419-A105-4E22-8E92-45591739B863}" dt="2023-10-03T06:31:42.221" v="37"/>
          <ac:picMkLst>
            <pc:docMk/>
            <pc:sldMk cId="1003827451" sldId="426"/>
            <ac:picMk id="6" creationId="{341A81CD-53D6-E0FF-875F-82189013338F}"/>
          </ac:picMkLst>
        </pc:picChg>
      </pc:sldChg>
      <pc:sldChg chg="addSp modSp">
        <pc:chgData name="Leonie Smith" userId="fed1330f33f5650e" providerId="LiveId" clId="{0A849419-A105-4E22-8E92-45591739B863}" dt="2023-10-03T06:15:44.556" v="1"/>
        <pc:sldMkLst>
          <pc:docMk/>
          <pc:sldMk cId="2174129452" sldId="428"/>
        </pc:sldMkLst>
        <pc:picChg chg="add mod">
          <ac:chgData name="Leonie Smith" userId="fed1330f33f5650e" providerId="LiveId" clId="{0A849419-A105-4E22-8E92-45591739B863}" dt="2023-10-03T06:15:44.556" v="1"/>
          <ac:picMkLst>
            <pc:docMk/>
            <pc:sldMk cId="2174129452" sldId="428"/>
            <ac:picMk id="6" creationId="{2FACDD9D-3331-1054-154B-6BBBBE504AA6}"/>
          </ac:picMkLst>
        </pc:picChg>
      </pc:sldChg>
      <pc:sldChg chg="addSp delSp modSp mod modTransition modAnim">
        <pc:chgData name="Leonie Smith" userId="fed1330f33f5650e" providerId="LiveId" clId="{0A849419-A105-4E22-8E92-45591739B863}" dt="2023-10-03T06:17:01.750" v="8"/>
        <pc:sldMkLst>
          <pc:docMk/>
          <pc:sldMk cId="942615762" sldId="430"/>
        </pc:sldMkLst>
        <pc:picChg chg="add del mod">
          <ac:chgData name="Leonie Smith" userId="fed1330f33f5650e" providerId="LiveId" clId="{0A849419-A105-4E22-8E92-45591739B863}" dt="2023-10-03T06:16:34.379" v="4"/>
          <ac:picMkLst>
            <pc:docMk/>
            <pc:sldMk cId="942615762" sldId="430"/>
            <ac:picMk id="6" creationId="{DEA1B21C-815D-B8A9-8E88-71109F8967C0}"/>
          </ac:picMkLst>
        </pc:picChg>
        <pc:picChg chg="add del mod">
          <ac:chgData name="Leonie Smith" userId="fed1330f33f5650e" providerId="LiveId" clId="{0A849419-A105-4E22-8E92-45591739B863}" dt="2023-10-03T06:16:46.798" v="5"/>
          <ac:picMkLst>
            <pc:docMk/>
            <pc:sldMk cId="942615762" sldId="430"/>
            <ac:picMk id="9" creationId="{C5960D34-052F-D36D-F0F8-628057069518}"/>
          </ac:picMkLst>
        </pc:picChg>
        <pc:picChg chg="add del mod">
          <ac:chgData name="Leonie Smith" userId="fed1330f33f5650e" providerId="LiveId" clId="{0A849419-A105-4E22-8E92-45591739B863}" dt="2023-10-03T06:16:48.634" v="7"/>
          <ac:picMkLst>
            <pc:docMk/>
            <pc:sldMk cId="942615762" sldId="430"/>
            <ac:picMk id="10" creationId="{E7DC4B53-AABB-489D-5C52-D48F5CA57899}"/>
          </ac:picMkLst>
        </pc:picChg>
        <pc:picChg chg="add del mod ord">
          <ac:chgData name="Leonie Smith" userId="fed1330f33f5650e" providerId="LiveId" clId="{0A849419-A105-4E22-8E92-45591739B863}" dt="2023-10-03T06:17:01.750" v="8"/>
          <ac:picMkLst>
            <pc:docMk/>
            <pc:sldMk cId="942615762" sldId="430"/>
            <ac:picMk id="13" creationId="{2C10BD85-1934-4BD6-0D32-C6627089F1C5}"/>
          </ac:picMkLst>
        </pc:picChg>
        <pc:picChg chg="add mod">
          <ac:chgData name="Leonie Smith" userId="fed1330f33f5650e" providerId="LiveId" clId="{0A849419-A105-4E22-8E92-45591739B863}" dt="2023-10-03T06:17:01.750" v="8"/>
          <ac:picMkLst>
            <pc:docMk/>
            <pc:sldMk cId="942615762" sldId="430"/>
            <ac:picMk id="14" creationId="{9D21B457-9D3A-EF95-25F5-70ADE930C3E7}"/>
          </ac:picMkLst>
        </pc:picChg>
      </pc:sldChg>
      <pc:sldChg chg="addSp modSp">
        <pc:chgData name="Leonie Smith" userId="fed1330f33f5650e" providerId="LiveId" clId="{0A849419-A105-4E22-8E92-45591739B863}" dt="2023-10-03T06:17:41.932" v="9"/>
        <pc:sldMkLst>
          <pc:docMk/>
          <pc:sldMk cId="1886351016" sldId="432"/>
        </pc:sldMkLst>
        <pc:picChg chg="add mod">
          <ac:chgData name="Leonie Smith" userId="fed1330f33f5650e" providerId="LiveId" clId="{0A849419-A105-4E22-8E92-45591739B863}" dt="2023-10-03T06:17:41.932" v="9"/>
          <ac:picMkLst>
            <pc:docMk/>
            <pc:sldMk cId="1886351016" sldId="432"/>
            <ac:picMk id="6" creationId="{8FA2B6A5-750C-CD14-C792-CB6C4E6B047E}"/>
          </ac:picMkLst>
        </pc:picChg>
      </pc:sldChg>
      <pc:sldChg chg="addSp delSp modSp mod modTransition modAnim">
        <pc:chgData name="Leonie Smith" userId="fed1330f33f5650e" providerId="LiveId" clId="{0A849419-A105-4E22-8E92-45591739B863}" dt="2023-10-03T06:19:59.658" v="13"/>
        <pc:sldMkLst>
          <pc:docMk/>
          <pc:sldMk cId="882125327" sldId="434"/>
        </pc:sldMkLst>
        <pc:picChg chg="add del mod">
          <ac:chgData name="Leonie Smith" userId="fed1330f33f5650e" providerId="LiveId" clId="{0A849419-A105-4E22-8E92-45591739B863}" dt="2023-10-03T06:19:35.898" v="12"/>
          <ac:picMkLst>
            <pc:docMk/>
            <pc:sldMk cId="882125327" sldId="434"/>
            <ac:picMk id="7" creationId="{94A40DF7-D0EE-629B-3138-37BDC32A3AC7}"/>
          </ac:picMkLst>
        </pc:picChg>
        <pc:picChg chg="add del mod">
          <ac:chgData name="Leonie Smith" userId="fed1330f33f5650e" providerId="LiveId" clId="{0A849419-A105-4E22-8E92-45591739B863}" dt="2023-10-03T06:19:59.658" v="13"/>
          <ac:picMkLst>
            <pc:docMk/>
            <pc:sldMk cId="882125327" sldId="434"/>
            <ac:picMk id="10" creationId="{683F1CC6-A804-20BF-1395-6FD19BB8BBAF}"/>
          </ac:picMkLst>
        </pc:picChg>
        <pc:picChg chg="add mod">
          <ac:chgData name="Leonie Smith" userId="fed1330f33f5650e" providerId="LiveId" clId="{0A849419-A105-4E22-8E92-45591739B863}" dt="2023-10-03T06:19:59.658" v="13"/>
          <ac:picMkLst>
            <pc:docMk/>
            <pc:sldMk cId="882125327" sldId="434"/>
            <ac:picMk id="11" creationId="{5C268478-6650-2D09-C590-A011BEA71F36}"/>
          </ac:picMkLst>
        </pc:picChg>
      </pc:sldChg>
      <pc:sldChg chg="addSp delSp modSp mod modTransition modAnim">
        <pc:chgData name="Leonie Smith" userId="fed1330f33f5650e" providerId="LiveId" clId="{0A849419-A105-4E22-8E92-45591739B863}" dt="2023-10-03T06:21:44.635" v="17"/>
        <pc:sldMkLst>
          <pc:docMk/>
          <pc:sldMk cId="3195935868" sldId="436"/>
        </pc:sldMkLst>
        <pc:picChg chg="add del mod">
          <ac:chgData name="Leonie Smith" userId="fed1330f33f5650e" providerId="LiveId" clId="{0A849419-A105-4E22-8E92-45591739B863}" dt="2023-10-03T06:21:21.018" v="16"/>
          <ac:picMkLst>
            <pc:docMk/>
            <pc:sldMk cId="3195935868" sldId="436"/>
            <ac:picMk id="6" creationId="{D1B72065-5A24-1CF5-EA71-692E9F7AD9AF}"/>
          </ac:picMkLst>
        </pc:picChg>
        <pc:picChg chg="add del mod">
          <ac:chgData name="Leonie Smith" userId="fed1330f33f5650e" providerId="LiveId" clId="{0A849419-A105-4E22-8E92-45591739B863}" dt="2023-10-03T06:21:44.635" v="17"/>
          <ac:picMkLst>
            <pc:docMk/>
            <pc:sldMk cId="3195935868" sldId="436"/>
            <ac:picMk id="9" creationId="{30990056-4D14-7DB7-7933-A21084CFA454}"/>
          </ac:picMkLst>
        </pc:picChg>
        <pc:picChg chg="add mod">
          <ac:chgData name="Leonie Smith" userId="fed1330f33f5650e" providerId="LiveId" clId="{0A849419-A105-4E22-8E92-45591739B863}" dt="2023-10-03T06:21:44.635" v="17"/>
          <ac:picMkLst>
            <pc:docMk/>
            <pc:sldMk cId="3195935868" sldId="436"/>
            <ac:picMk id="10" creationId="{CD165C3F-D80D-6D21-87C7-6534221DC97D}"/>
          </ac:picMkLst>
        </pc:picChg>
      </pc:sldChg>
      <pc:sldChg chg="addSp delSp modSp mod modTransition modAnim">
        <pc:chgData name="Leonie Smith" userId="fed1330f33f5650e" providerId="LiveId" clId="{0A849419-A105-4E22-8E92-45591739B863}" dt="2023-10-03T06:23:54.204" v="24"/>
        <pc:sldMkLst>
          <pc:docMk/>
          <pc:sldMk cId="3261377596" sldId="438"/>
        </pc:sldMkLst>
        <pc:picChg chg="add del mod">
          <ac:chgData name="Leonie Smith" userId="fed1330f33f5650e" providerId="LiveId" clId="{0A849419-A105-4E22-8E92-45591739B863}" dt="2023-10-03T06:23:08.936" v="20"/>
          <ac:picMkLst>
            <pc:docMk/>
            <pc:sldMk cId="3261377596" sldId="438"/>
            <ac:picMk id="6" creationId="{A8214C80-AAE9-DECA-52A9-5C2340B7962A}"/>
          </ac:picMkLst>
        </pc:picChg>
        <pc:picChg chg="add del mod">
          <ac:chgData name="Leonie Smith" userId="fed1330f33f5650e" providerId="LiveId" clId="{0A849419-A105-4E22-8E92-45591739B863}" dt="2023-10-03T06:23:30.432" v="21"/>
          <ac:picMkLst>
            <pc:docMk/>
            <pc:sldMk cId="3261377596" sldId="438"/>
            <ac:picMk id="11" creationId="{59F0028A-B24C-2858-B4AC-906CA77427F3}"/>
          </ac:picMkLst>
        </pc:picChg>
        <pc:picChg chg="add del mod">
          <ac:chgData name="Leonie Smith" userId="fed1330f33f5650e" providerId="LiveId" clId="{0A849419-A105-4E22-8E92-45591739B863}" dt="2023-10-03T06:23:32.137" v="23"/>
          <ac:picMkLst>
            <pc:docMk/>
            <pc:sldMk cId="3261377596" sldId="438"/>
            <ac:picMk id="12" creationId="{9D72A1EB-27E5-28E7-8956-65FC529CDD74}"/>
          </ac:picMkLst>
        </pc:picChg>
        <pc:picChg chg="add del mod ord">
          <ac:chgData name="Leonie Smith" userId="fed1330f33f5650e" providerId="LiveId" clId="{0A849419-A105-4E22-8E92-45591739B863}" dt="2023-10-03T06:23:54.204" v="24"/>
          <ac:picMkLst>
            <pc:docMk/>
            <pc:sldMk cId="3261377596" sldId="438"/>
            <ac:picMk id="15" creationId="{B4864191-98C8-084C-C29E-B4A5AC7182C7}"/>
          </ac:picMkLst>
        </pc:picChg>
        <pc:picChg chg="add mod">
          <ac:chgData name="Leonie Smith" userId="fed1330f33f5650e" providerId="LiveId" clId="{0A849419-A105-4E22-8E92-45591739B863}" dt="2023-10-03T06:23:54.204" v="24"/>
          <ac:picMkLst>
            <pc:docMk/>
            <pc:sldMk cId="3261377596" sldId="438"/>
            <ac:picMk id="16" creationId="{3566FAF8-93D4-5DB2-C7B5-F00EC1F411EF}"/>
          </ac:picMkLst>
        </pc:picChg>
      </pc:sldChg>
      <pc:sldChg chg="addSp delSp modSp mod modTransition modAnim">
        <pc:chgData name="Leonie Smith" userId="fed1330f33f5650e" providerId="LiveId" clId="{0A849419-A105-4E22-8E92-45591739B863}" dt="2023-10-03T06:27:04.536" v="34"/>
        <pc:sldMkLst>
          <pc:docMk/>
          <pc:sldMk cId="923867738" sldId="440"/>
        </pc:sldMkLst>
        <pc:picChg chg="add del mod">
          <ac:chgData name="Leonie Smith" userId="fed1330f33f5650e" providerId="LiveId" clId="{0A849419-A105-4E22-8E92-45591739B863}" dt="2023-10-03T06:25:51.495" v="27"/>
          <ac:picMkLst>
            <pc:docMk/>
            <pc:sldMk cId="923867738" sldId="440"/>
            <ac:picMk id="6" creationId="{A8921F0C-5C62-0F73-F8ED-792EDC61730D}"/>
          </ac:picMkLst>
        </pc:picChg>
        <pc:picChg chg="add del mod">
          <ac:chgData name="Leonie Smith" userId="fed1330f33f5650e" providerId="LiveId" clId="{0A849419-A105-4E22-8E92-45591739B863}" dt="2023-10-03T06:26:08.964" v="28"/>
          <ac:picMkLst>
            <pc:docMk/>
            <pc:sldMk cId="923867738" sldId="440"/>
            <ac:picMk id="9" creationId="{37F1C11A-7847-9B6B-BF03-BF821D05D95A}"/>
          </ac:picMkLst>
        </pc:picChg>
        <pc:picChg chg="add del mod">
          <ac:chgData name="Leonie Smith" userId="fed1330f33f5650e" providerId="LiveId" clId="{0A849419-A105-4E22-8E92-45591739B863}" dt="2023-10-03T06:26:20.380" v="30"/>
          <ac:picMkLst>
            <pc:docMk/>
            <pc:sldMk cId="923867738" sldId="440"/>
            <ac:picMk id="10" creationId="{7ADD590A-C8A1-FE50-B159-9643C6CE5065}"/>
          </ac:picMkLst>
        </pc:picChg>
        <pc:picChg chg="add del mod ord">
          <ac:chgData name="Leonie Smith" userId="fed1330f33f5650e" providerId="LiveId" clId="{0A849419-A105-4E22-8E92-45591739B863}" dt="2023-10-03T06:26:39.355" v="31"/>
          <ac:picMkLst>
            <pc:docMk/>
            <pc:sldMk cId="923867738" sldId="440"/>
            <ac:picMk id="13" creationId="{9B090DF3-58B2-F209-9836-F9A8AC61F9AC}"/>
          </ac:picMkLst>
        </pc:picChg>
        <pc:picChg chg="add del mod">
          <ac:chgData name="Leonie Smith" userId="fed1330f33f5650e" providerId="LiveId" clId="{0A849419-A105-4E22-8E92-45591739B863}" dt="2023-10-03T06:26:40.805" v="33"/>
          <ac:picMkLst>
            <pc:docMk/>
            <pc:sldMk cId="923867738" sldId="440"/>
            <ac:picMk id="14" creationId="{B2568E42-22BF-2261-38AE-2B22F8F46DC1}"/>
          </ac:picMkLst>
        </pc:picChg>
        <pc:picChg chg="add del mod ord">
          <ac:chgData name="Leonie Smith" userId="fed1330f33f5650e" providerId="LiveId" clId="{0A849419-A105-4E22-8E92-45591739B863}" dt="2023-10-03T06:27:04.536" v="34"/>
          <ac:picMkLst>
            <pc:docMk/>
            <pc:sldMk cId="923867738" sldId="440"/>
            <ac:picMk id="16" creationId="{0C02C03B-02E8-39D6-1D9A-F6E1155E5B9A}"/>
          </ac:picMkLst>
        </pc:picChg>
        <pc:picChg chg="add mod">
          <ac:chgData name="Leonie Smith" userId="fed1330f33f5650e" providerId="LiveId" clId="{0A849419-A105-4E22-8E92-45591739B863}" dt="2023-10-03T06:27:04.536" v="34"/>
          <ac:picMkLst>
            <pc:docMk/>
            <pc:sldMk cId="923867738" sldId="440"/>
            <ac:picMk id="17" creationId="{97771C6E-C9E9-C9AA-5279-50E0D21F99A2}"/>
          </ac:picMkLst>
        </pc:picChg>
      </pc:sldChg>
      <pc:sldChg chg="addSp modSp">
        <pc:chgData name="Leonie Smith" userId="fed1330f33f5650e" providerId="LiveId" clId="{0A849419-A105-4E22-8E92-45591739B863}" dt="2023-10-03T06:29:11.107" v="35"/>
        <pc:sldMkLst>
          <pc:docMk/>
          <pc:sldMk cId="1718612039" sldId="444"/>
        </pc:sldMkLst>
        <pc:picChg chg="add mod">
          <ac:chgData name="Leonie Smith" userId="fed1330f33f5650e" providerId="LiveId" clId="{0A849419-A105-4E22-8E92-45591739B863}" dt="2023-10-03T06:29:11.107" v="35"/>
          <ac:picMkLst>
            <pc:docMk/>
            <pc:sldMk cId="1718612039" sldId="444"/>
            <ac:picMk id="6" creationId="{0F52B1D4-A47E-8324-A358-1B3BC396111A}"/>
          </ac:picMkLst>
        </pc:picChg>
      </pc:sldChg>
      <pc:sldChg chg="addSp modSp">
        <pc:chgData name="Leonie Smith" userId="fed1330f33f5650e" providerId="LiveId" clId="{0A849419-A105-4E22-8E92-45591739B863}" dt="2023-10-03T06:30:00.305" v="36"/>
        <pc:sldMkLst>
          <pc:docMk/>
          <pc:sldMk cId="665805102" sldId="446"/>
        </pc:sldMkLst>
        <pc:picChg chg="add mod">
          <ac:chgData name="Leonie Smith" userId="fed1330f33f5650e" providerId="LiveId" clId="{0A849419-A105-4E22-8E92-45591739B863}" dt="2023-10-03T06:30:00.305" v="36"/>
          <ac:picMkLst>
            <pc:docMk/>
            <pc:sldMk cId="665805102" sldId="446"/>
            <ac:picMk id="6" creationId="{56B10C30-3DD9-288C-B919-936D7F25F1BB}"/>
          </ac:picMkLst>
        </pc:picChg>
      </pc:sldChg>
    </pc:docChg>
  </pc:docChgLst>
  <pc:docChgLst>
    <pc:chgData name="Alfred Smith" userId="3c60a3631c0db8ad" providerId="LiveId" clId="{B965417D-32F0-4FCD-B785-247A0923F6E4}"/>
    <pc:docChg chg="undo custSel modSld">
      <pc:chgData name="Alfred Smith" userId="3c60a3631c0db8ad" providerId="LiveId" clId="{B965417D-32F0-4FCD-B785-247A0923F6E4}" dt="2023-01-20T08:02:54.564" v="42"/>
      <pc:docMkLst>
        <pc:docMk/>
      </pc:docMkLst>
      <pc:sldChg chg="delSp modTransition modAnim">
        <pc:chgData name="Alfred Smith" userId="3c60a3631c0db8ad" providerId="LiveId" clId="{B965417D-32F0-4FCD-B785-247A0923F6E4}" dt="2023-01-20T08:01:55.847" v="18"/>
        <pc:sldMkLst>
          <pc:docMk/>
          <pc:sldMk cId="2869461528" sldId="308"/>
        </pc:sldMkLst>
        <pc:picChg chg="del">
          <ac:chgData name="Alfred Smith" userId="3c60a3631c0db8ad" providerId="LiveId" clId="{B965417D-32F0-4FCD-B785-247A0923F6E4}" dt="2023-01-20T08:01:55.847" v="18"/>
          <ac:picMkLst>
            <pc:docMk/>
            <pc:sldMk cId="2869461528" sldId="308"/>
            <ac:picMk id="4" creationId="{B5E43534-6326-E9A9-513C-4FB9854EFB93}"/>
          </ac:picMkLst>
        </pc:picChg>
      </pc:sldChg>
      <pc:sldChg chg="modSp mod modTransition">
        <pc:chgData name="Alfred Smith" userId="3c60a3631c0db8ad" providerId="LiveId" clId="{B965417D-32F0-4FCD-B785-247A0923F6E4}" dt="2023-01-20T08:01:55.847" v="18"/>
        <pc:sldMkLst>
          <pc:docMk/>
          <pc:sldMk cId="1237137471" sldId="310"/>
        </pc:sldMkLst>
        <pc:spChg chg="mod">
          <ac:chgData name="Alfred Smith" userId="3c60a3631c0db8ad" providerId="LiveId" clId="{B965417D-32F0-4FCD-B785-247A0923F6E4}" dt="2023-01-20T08:00:12.034" v="6" actId="14100"/>
          <ac:spMkLst>
            <pc:docMk/>
            <pc:sldMk cId="1237137471" sldId="310"/>
            <ac:spMk id="5" creationId="{87BF709A-A2BC-26A9-8395-CD51D06B7418}"/>
          </ac:spMkLst>
        </pc:spChg>
      </pc:sldChg>
      <pc:sldChg chg="addSp delSp modSp mod modTransition modAnim">
        <pc:chgData name="Alfred Smith" userId="3c60a3631c0db8ad" providerId="LiveId" clId="{B965417D-32F0-4FCD-B785-247A0923F6E4}" dt="2023-01-20T08:02:40.447" v="33"/>
        <pc:sldMkLst>
          <pc:docMk/>
          <pc:sldMk cId="1003827451" sldId="426"/>
        </pc:sldMkLst>
        <pc:spChg chg="add del">
          <ac:chgData name="Alfred Smith" userId="3c60a3631c0db8ad" providerId="LiveId" clId="{B965417D-32F0-4FCD-B785-247A0923F6E4}" dt="2023-01-20T08:02:34.022" v="32" actId="22"/>
          <ac:spMkLst>
            <pc:docMk/>
            <pc:sldMk cId="1003827451" sldId="426"/>
            <ac:spMk id="5" creationId="{79360F30-5887-CC09-DF8B-4CAA531FA43B}"/>
          </ac:spMkLst>
        </pc:spChg>
        <pc:spChg chg="del">
          <ac:chgData name="Alfred Smith" userId="3c60a3631c0db8ad" providerId="LiveId" clId="{B965417D-32F0-4FCD-B785-247A0923F6E4}" dt="2023-01-20T08:02:23.532" v="30" actId="478"/>
          <ac:spMkLst>
            <pc:docMk/>
            <pc:sldMk cId="1003827451" sldId="426"/>
            <ac:spMk id="6" creationId="{416C064E-628E-47C0-A712-DB178FE9901E}"/>
          </ac:spMkLst>
        </pc:spChg>
        <pc:spChg chg="add mod">
          <ac:chgData name="Alfred Smith" userId="3c60a3631c0db8ad" providerId="LiveId" clId="{B965417D-32F0-4FCD-B785-247A0923F6E4}" dt="2023-01-20T08:02:40.447" v="33"/>
          <ac:spMkLst>
            <pc:docMk/>
            <pc:sldMk cId="1003827451" sldId="426"/>
            <ac:spMk id="7" creationId="{0A6B96BC-EC02-2021-EEE0-4897E4E9E7FA}"/>
          </ac:spMkLst>
        </pc:spChg>
        <pc:picChg chg="del">
          <ac:chgData name="Alfred Smith" userId="3c60a3631c0db8ad" providerId="LiveId" clId="{B965417D-32F0-4FCD-B785-247A0923F6E4}" dt="2023-01-20T08:01:55.847" v="18"/>
          <ac:picMkLst>
            <pc:docMk/>
            <pc:sldMk cId="1003827451" sldId="426"/>
            <ac:picMk id="2" creationId="{7A1A7552-28B0-A242-9091-777C7C5291A6}"/>
          </ac:picMkLst>
        </pc:picChg>
      </pc:sldChg>
      <pc:sldChg chg="addSp delSp modSp mod modTransition">
        <pc:chgData name="Alfred Smith" userId="3c60a3631c0db8ad" providerId="LiveId" clId="{B965417D-32F0-4FCD-B785-247A0923F6E4}" dt="2023-01-20T08:01:55.847" v="18"/>
        <pc:sldMkLst>
          <pc:docMk/>
          <pc:sldMk cId="1727650077" sldId="427"/>
        </pc:sldMkLst>
        <pc:spChg chg="add mod">
          <ac:chgData name="Alfred Smith" userId="3c60a3631c0db8ad" providerId="LiveId" clId="{B965417D-32F0-4FCD-B785-247A0923F6E4}" dt="2023-01-20T08:00:24.963" v="8"/>
          <ac:spMkLst>
            <pc:docMk/>
            <pc:sldMk cId="1727650077" sldId="427"/>
            <ac:spMk id="2" creationId="{3F2951A4-FB58-2652-5FF3-E8FC492EFDEA}"/>
          </ac:spMkLst>
        </pc:spChg>
        <pc:spChg chg="del">
          <ac:chgData name="Alfred Smith" userId="3c60a3631c0db8ad" providerId="LiveId" clId="{B965417D-32F0-4FCD-B785-247A0923F6E4}" dt="2023-01-20T08:00:24.320" v="7" actId="478"/>
          <ac:spMkLst>
            <pc:docMk/>
            <pc:sldMk cId="1727650077" sldId="427"/>
            <ac:spMk id="7" creationId="{061299E3-5427-11B4-9236-280F906D0B96}"/>
          </ac:spMkLst>
        </pc:spChg>
      </pc:sldChg>
      <pc:sldChg chg="addSp delSp modSp mod modTransition modAnim">
        <pc:chgData name="Alfred Smith" userId="3c60a3631c0db8ad" providerId="LiveId" clId="{B965417D-32F0-4FCD-B785-247A0923F6E4}" dt="2023-01-20T08:02:42.385" v="34"/>
        <pc:sldMkLst>
          <pc:docMk/>
          <pc:sldMk cId="2174129452" sldId="428"/>
        </pc:sldMkLst>
        <pc:spChg chg="add mod">
          <ac:chgData name="Alfred Smith" userId="3c60a3631c0db8ad" providerId="LiveId" clId="{B965417D-32F0-4FCD-B785-247A0923F6E4}" dt="2023-01-20T08:02:42.385" v="34"/>
          <ac:spMkLst>
            <pc:docMk/>
            <pc:sldMk cId="2174129452" sldId="428"/>
            <ac:spMk id="2" creationId="{E43DEDB7-3964-EE7D-65D8-E1FCBDE575E7}"/>
          </ac:spMkLst>
        </pc:spChg>
        <pc:spChg chg="del">
          <ac:chgData name="Alfred Smith" userId="3c60a3631c0db8ad" providerId="LiveId" clId="{B965417D-32F0-4FCD-B785-247A0923F6E4}" dt="2023-01-20T08:02:22.093" v="29" actId="478"/>
          <ac:spMkLst>
            <pc:docMk/>
            <pc:sldMk cId="2174129452" sldId="428"/>
            <ac:spMk id="6" creationId="{416C064E-628E-47C0-A712-DB178FE9901E}"/>
          </ac:spMkLst>
        </pc:spChg>
        <pc:picChg chg="del">
          <ac:chgData name="Alfred Smith" userId="3c60a3631c0db8ad" providerId="LiveId" clId="{B965417D-32F0-4FCD-B785-247A0923F6E4}" dt="2023-01-20T08:01:55.847" v="18"/>
          <ac:picMkLst>
            <pc:docMk/>
            <pc:sldMk cId="2174129452" sldId="428"/>
            <ac:picMk id="3" creationId="{200E9012-3C14-5A3F-E32E-80D108BA3312}"/>
          </ac:picMkLst>
        </pc:picChg>
      </pc:sldChg>
      <pc:sldChg chg="modSp mod modTransition">
        <pc:chgData name="Alfred Smith" userId="3c60a3631c0db8ad" providerId="LiveId" clId="{B965417D-32F0-4FCD-B785-247A0923F6E4}" dt="2023-01-20T08:01:55.847" v="18"/>
        <pc:sldMkLst>
          <pc:docMk/>
          <pc:sldMk cId="703207630" sldId="429"/>
        </pc:sldMkLst>
        <pc:spChg chg="mod">
          <ac:chgData name="Alfred Smith" userId="3c60a3631c0db8ad" providerId="LiveId" clId="{B965417D-32F0-4FCD-B785-247A0923F6E4}" dt="2023-01-20T08:01:08.584" v="9"/>
          <ac:spMkLst>
            <pc:docMk/>
            <pc:sldMk cId="703207630" sldId="429"/>
            <ac:spMk id="5" creationId="{C3F2C4E6-3341-261C-DBFB-4B7AA6E75188}"/>
          </ac:spMkLst>
        </pc:spChg>
      </pc:sldChg>
      <pc:sldChg chg="addSp delSp modSp mod modTransition modAnim">
        <pc:chgData name="Alfred Smith" userId="3c60a3631c0db8ad" providerId="LiveId" clId="{B965417D-32F0-4FCD-B785-247A0923F6E4}" dt="2023-01-20T08:02:43.999" v="35"/>
        <pc:sldMkLst>
          <pc:docMk/>
          <pc:sldMk cId="942615762" sldId="430"/>
        </pc:sldMkLst>
        <pc:spChg chg="add mod">
          <ac:chgData name="Alfred Smith" userId="3c60a3631c0db8ad" providerId="LiveId" clId="{B965417D-32F0-4FCD-B785-247A0923F6E4}" dt="2023-01-20T08:02:43.999" v="35"/>
          <ac:spMkLst>
            <pc:docMk/>
            <pc:sldMk cId="942615762" sldId="430"/>
            <ac:spMk id="2" creationId="{E96A937A-8E40-E759-8834-199B08C12131}"/>
          </ac:spMkLst>
        </pc:spChg>
        <pc:spChg chg="del">
          <ac:chgData name="Alfred Smith" userId="3c60a3631c0db8ad" providerId="LiveId" clId="{B965417D-32F0-4FCD-B785-247A0923F6E4}" dt="2023-01-20T08:02:20.690" v="28" actId="478"/>
          <ac:spMkLst>
            <pc:docMk/>
            <pc:sldMk cId="942615762" sldId="430"/>
            <ac:spMk id="6" creationId="{416C064E-628E-47C0-A712-DB178FE9901E}"/>
          </ac:spMkLst>
        </pc:spChg>
        <pc:picChg chg="del">
          <ac:chgData name="Alfred Smith" userId="3c60a3631c0db8ad" providerId="LiveId" clId="{B965417D-32F0-4FCD-B785-247A0923F6E4}" dt="2023-01-20T08:01:55.847" v="18"/>
          <ac:picMkLst>
            <pc:docMk/>
            <pc:sldMk cId="942615762" sldId="430"/>
            <ac:picMk id="5" creationId="{939FF8E3-535E-7325-FE98-F5FAE4E4A9AA}"/>
          </ac:picMkLst>
        </pc:picChg>
      </pc:sldChg>
      <pc:sldChg chg="modSp mod modTransition">
        <pc:chgData name="Alfred Smith" userId="3c60a3631c0db8ad" providerId="LiveId" clId="{B965417D-32F0-4FCD-B785-247A0923F6E4}" dt="2023-01-20T08:01:55.847" v="18"/>
        <pc:sldMkLst>
          <pc:docMk/>
          <pc:sldMk cId="579800659" sldId="431"/>
        </pc:sldMkLst>
        <pc:spChg chg="mod">
          <ac:chgData name="Alfred Smith" userId="3c60a3631c0db8ad" providerId="LiveId" clId="{B965417D-32F0-4FCD-B785-247A0923F6E4}" dt="2023-01-20T08:01:11.564" v="10"/>
          <ac:spMkLst>
            <pc:docMk/>
            <pc:sldMk cId="579800659" sldId="431"/>
            <ac:spMk id="5" creationId="{4D505199-90AD-631E-DE58-55B954F3315D}"/>
          </ac:spMkLst>
        </pc:spChg>
      </pc:sldChg>
      <pc:sldChg chg="addSp delSp modSp mod modTransition modAnim">
        <pc:chgData name="Alfred Smith" userId="3c60a3631c0db8ad" providerId="LiveId" clId="{B965417D-32F0-4FCD-B785-247A0923F6E4}" dt="2023-01-20T08:02:45.596" v="36"/>
        <pc:sldMkLst>
          <pc:docMk/>
          <pc:sldMk cId="1886351016" sldId="432"/>
        </pc:sldMkLst>
        <pc:spChg chg="add mod">
          <ac:chgData name="Alfred Smith" userId="3c60a3631c0db8ad" providerId="LiveId" clId="{B965417D-32F0-4FCD-B785-247A0923F6E4}" dt="2023-01-20T08:02:45.596" v="36"/>
          <ac:spMkLst>
            <pc:docMk/>
            <pc:sldMk cId="1886351016" sldId="432"/>
            <ac:spMk id="3" creationId="{3229AE99-3E53-2EE5-A459-DCA22905954B}"/>
          </ac:spMkLst>
        </pc:spChg>
        <pc:spChg chg="del">
          <ac:chgData name="Alfred Smith" userId="3c60a3631c0db8ad" providerId="LiveId" clId="{B965417D-32F0-4FCD-B785-247A0923F6E4}" dt="2023-01-20T08:02:19.342" v="27" actId="478"/>
          <ac:spMkLst>
            <pc:docMk/>
            <pc:sldMk cId="1886351016" sldId="432"/>
            <ac:spMk id="6" creationId="{416C064E-628E-47C0-A712-DB178FE9901E}"/>
          </ac:spMkLst>
        </pc:spChg>
        <pc:picChg chg="del">
          <ac:chgData name="Alfred Smith" userId="3c60a3631c0db8ad" providerId="LiveId" clId="{B965417D-32F0-4FCD-B785-247A0923F6E4}" dt="2023-01-20T08:01:55.847" v="18"/>
          <ac:picMkLst>
            <pc:docMk/>
            <pc:sldMk cId="1886351016" sldId="432"/>
            <ac:picMk id="2" creationId="{592CB300-0B0D-33DE-8E08-ED57005D763F}"/>
          </ac:picMkLst>
        </pc:picChg>
      </pc:sldChg>
      <pc:sldChg chg="modSp mod modTransition">
        <pc:chgData name="Alfred Smith" userId="3c60a3631c0db8ad" providerId="LiveId" clId="{B965417D-32F0-4FCD-B785-247A0923F6E4}" dt="2023-01-20T08:01:55.847" v="18"/>
        <pc:sldMkLst>
          <pc:docMk/>
          <pc:sldMk cId="484949745" sldId="433"/>
        </pc:sldMkLst>
        <pc:spChg chg="mod">
          <ac:chgData name="Alfred Smith" userId="3c60a3631c0db8ad" providerId="LiveId" clId="{B965417D-32F0-4FCD-B785-247A0923F6E4}" dt="2023-01-20T08:01:15.121" v="11"/>
          <ac:spMkLst>
            <pc:docMk/>
            <pc:sldMk cId="484949745" sldId="433"/>
            <ac:spMk id="5" creationId="{CF84E696-DFB6-D9AB-DEE0-1E3A221121B2}"/>
          </ac:spMkLst>
        </pc:spChg>
      </pc:sldChg>
      <pc:sldChg chg="addSp delSp modSp mod modTransition modAnim">
        <pc:chgData name="Alfred Smith" userId="3c60a3631c0db8ad" providerId="LiveId" clId="{B965417D-32F0-4FCD-B785-247A0923F6E4}" dt="2023-01-20T08:02:47.102" v="37"/>
        <pc:sldMkLst>
          <pc:docMk/>
          <pc:sldMk cId="882125327" sldId="434"/>
        </pc:sldMkLst>
        <pc:spChg chg="add mod">
          <ac:chgData name="Alfred Smith" userId="3c60a3631c0db8ad" providerId="LiveId" clId="{B965417D-32F0-4FCD-B785-247A0923F6E4}" dt="2023-01-20T08:02:47.102" v="37"/>
          <ac:spMkLst>
            <pc:docMk/>
            <pc:sldMk cId="882125327" sldId="434"/>
            <ac:spMk id="2" creationId="{E42EAF83-50D1-E021-6FB6-12C53F24E16C}"/>
          </ac:spMkLst>
        </pc:spChg>
        <pc:spChg chg="del">
          <ac:chgData name="Alfred Smith" userId="3c60a3631c0db8ad" providerId="LiveId" clId="{B965417D-32F0-4FCD-B785-247A0923F6E4}" dt="2023-01-20T08:02:17.944" v="26" actId="478"/>
          <ac:spMkLst>
            <pc:docMk/>
            <pc:sldMk cId="882125327" sldId="434"/>
            <ac:spMk id="6" creationId="{416C064E-628E-47C0-A712-DB178FE9901E}"/>
          </ac:spMkLst>
        </pc:spChg>
        <pc:picChg chg="del">
          <ac:chgData name="Alfred Smith" userId="3c60a3631c0db8ad" providerId="LiveId" clId="{B965417D-32F0-4FCD-B785-247A0923F6E4}" dt="2023-01-20T08:01:55.847" v="18"/>
          <ac:picMkLst>
            <pc:docMk/>
            <pc:sldMk cId="882125327" sldId="434"/>
            <ac:picMk id="5" creationId="{67EDC049-17DD-6139-C16F-E5EE145B7B1D}"/>
          </ac:picMkLst>
        </pc:picChg>
      </pc:sldChg>
      <pc:sldChg chg="modSp mod modTransition">
        <pc:chgData name="Alfred Smith" userId="3c60a3631c0db8ad" providerId="LiveId" clId="{B965417D-32F0-4FCD-B785-247A0923F6E4}" dt="2023-01-20T08:01:55.847" v="18"/>
        <pc:sldMkLst>
          <pc:docMk/>
          <pc:sldMk cId="381388045" sldId="435"/>
        </pc:sldMkLst>
        <pc:spChg chg="mod">
          <ac:chgData name="Alfred Smith" userId="3c60a3631c0db8ad" providerId="LiveId" clId="{B965417D-32F0-4FCD-B785-247A0923F6E4}" dt="2023-01-20T08:01:20.330" v="12"/>
          <ac:spMkLst>
            <pc:docMk/>
            <pc:sldMk cId="381388045" sldId="435"/>
            <ac:spMk id="5" creationId="{BE98AEC9-628C-2C41-7A4D-D49596FA6EDF}"/>
          </ac:spMkLst>
        </pc:spChg>
      </pc:sldChg>
      <pc:sldChg chg="addSp delSp modSp mod modTransition modAnim">
        <pc:chgData name="Alfred Smith" userId="3c60a3631c0db8ad" providerId="LiveId" clId="{B965417D-32F0-4FCD-B785-247A0923F6E4}" dt="2023-01-20T08:02:48.625" v="38"/>
        <pc:sldMkLst>
          <pc:docMk/>
          <pc:sldMk cId="3195935868" sldId="436"/>
        </pc:sldMkLst>
        <pc:spChg chg="add mod">
          <ac:chgData name="Alfred Smith" userId="3c60a3631c0db8ad" providerId="LiveId" clId="{B965417D-32F0-4FCD-B785-247A0923F6E4}" dt="2023-01-20T08:02:48.625" v="38"/>
          <ac:spMkLst>
            <pc:docMk/>
            <pc:sldMk cId="3195935868" sldId="436"/>
            <ac:spMk id="2" creationId="{F567CBE2-EE8C-6EB8-ED15-B2D3FF4F78B0}"/>
          </ac:spMkLst>
        </pc:spChg>
        <pc:spChg chg="del">
          <ac:chgData name="Alfred Smith" userId="3c60a3631c0db8ad" providerId="LiveId" clId="{B965417D-32F0-4FCD-B785-247A0923F6E4}" dt="2023-01-20T08:02:16.571" v="25" actId="478"/>
          <ac:spMkLst>
            <pc:docMk/>
            <pc:sldMk cId="3195935868" sldId="436"/>
            <ac:spMk id="6" creationId="{416C064E-628E-47C0-A712-DB178FE9901E}"/>
          </ac:spMkLst>
        </pc:spChg>
        <pc:picChg chg="del">
          <ac:chgData name="Alfred Smith" userId="3c60a3631c0db8ad" providerId="LiveId" clId="{B965417D-32F0-4FCD-B785-247A0923F6E4}" dt="2023-01-20T08:01:55.847" v="18"/>
          <ac:picMkLst>
            <pc:docMk/>
            <pc:sldMk cId="3195935868" sldId="436"/>
            <ac:picMk id="3" creationId="{DDF7A065-A441-7CD3-2CF3-FDB1C913A66B}"/>
          </ac:picMkLst>
        </pc:picChg>
      </pc:sldChg>
      <pc:sldChg chg="modSp mod modTransition">
        <pc:chgData name="Alfred Smith" userId="3c60a3631c0db8ad" providerId="LiveId" clId="{B965417D-32F0-4FCD-B785-247A0923F6E4}" dt="2023-01-20T08:01:55.847" v="18"/>
        <pc:sldMkLst>
          <pc:docMk/>
          <pc:sldMk cId="630368776" sldId="437"/>
        </pc:sldMkLst>
        <pc:spChg chg="mod">
          <ac:chgData name="Alfred Smith" userId="3c60a3631c0db8ad" providerId="LiveId" clId="{B965417D-32F0-4FCD-B785-247A0923F6E4}" dt="2023-01-20T08:01:23.611" v="13"/>
          <ac:spMkLst>
            <pc:docMk/>
            <pc:sldMk cId="630368776" sldId="437"/>
            <ac:spMk id="5" creationId="{6723FA32-4914-28EA-2F22-6114415F25D4}"/>
          </ac:spMkLst>
        </pc:spChg>
      </pc:sldChg>
      <pc:sldChg chg="addSp delSp modSp mod modTransition modAnim">
        <pc:chgData name="Alfred Smith" userId="3c60a3631c0db8ad" providerId="LiveId" clId="{B965417D-32F0-4FCD-B785-247A0923F6E4}" dt="2023-01-20T08:02:50.038" v="39"/>
        <pc:sldMkLst>
          <pc:docMk/>
          <pc:sldMk cId="3261377596" sldId="438"/>
        </pc:sldMkLst>
        <pc:spChg chg="add mod">
          <ac:chgData name="Alfred Smith" userId="3c60a3631c0db8ad" providerId="LiveId" clId="{B965417D-32F0-4FCD-B785-247A0923F6E4}" dt="2023-01-20T08:02:50.038" v="39"/>
          <ac:spMkLst>
            <pc:docMk/>
            <pc:sldMk cId="3261377596" sldId="438"/>
            <ac:spMk id="2" creationId="{5B33B5D5-3755-9A44-C85A-6252F64AF6A5}"/>
          </ac:spMkLst>
        </pc:spChg>
        <pc:spChg chg="del">
          <ac:chgData name="Alfred Smith" userId="3c60a3631c0db8ad" providerId="LiveId" clId="{B965417D-32F0-4FCD-B785-247A0923F6E4}" dt="2023-01-20T08:02:15.276" v="24" actId="478"/>
          <ac:spMkLst>
            <pc:docMk/>
            <pc:sldMk cId="3261377596" sldId="438"/>
            <ac:spMk id="6" creationId="{416C064E-628E-47C0-A712-DB178FE9901E}"/>
          </ac:spMkLst>
        </pc:spChg>
        <pc:picChg chg="del">
          <ac:chgData name="Alfred Smith" userId="3c60a3631c0db8ad" providerId="LiveId" clId="{B965417D-32F0-4FCD-B785-247A0923F6E4}" dt="2023-01-20T08:01:55.847" v="18"/>
          <ac:picMkLst>
            <pc:docMk/>
            <pc:sldMk cId="3261377596" sldId="438"/>
            <ac:picMk id="5" creationId="{E56F736F-E6D8-0944-65F0-EB09434C4951}"/>
          </ac:picMkLst>
        </pc:picChg>
      </pc:sldChg>
      <pc:sldChg chg="modSp mod modTransition">
        <pc:chgData name="Alfred Smith" userId="3c60a3631c0db8ad" providerId="LiveId" clId="{B965417D-32F0-4FCD-B785-247A0923F6E4}" dt="2023-01-20T08:01:55.847" v="18"/>
        <pc:sldMkLst>
          <pc:docMk/>
          <pc:sldMk cId="3759221820" sldId="439"/>
        </pc:sldMkLst>
        <pc:spChg chg="mod">
          <ac:chgData name="Alfred Smith" userId="3c60a3631c0db8ad" providerId="LiveId" clId="{B965417D-32F0-4FCD-B785-247A0923F6E4}" dt="2023-01-20T08:01:26.632" v="14"/>
          <ac:spMkLst>
            <pc:docMk/>
            <pc:sldMk cId="3759221820" sldId="439"/>
            <ac:spMk id="5" creationId="{FCBABF15-1A6D-CF79-D07B-2CEC7295BDF9}"/>
          </ac:spMkLst>
        </pc:spChg>
      </pc:sldChg>
      <pc:sldChg chg="addSp delSp modSp mod modTransition modAnim">
        <pc:chgData name="Alfred Smith" userId="3c60a3631c0db8ad" providerId="LiveId" clId="{B965417D-32F0-4FCD-B785-247A0923F6E4}" dt="2023-01-20T08:02:51.682" v="40"/>
        <pc:sldMkLst>
          <pc:docMk/>
          <pc:sldMk cId="923867738" sldId="440"/>
        </pc:sldMkLst>
        <pc:spChg chg="add mod">
          <ac:chgData name="Alfred Smith" userId="3c60a3631c0db8ad" providerId="LiveId" clId="{B965417D-32F0-4FCD-B785-247A0923F6E4}" dt="2023-01-20T08:02:51.682" v="40"/>
          <ac:spMkLst>
            <pc:docMk/>
            <pc:sldMk cId="923867738" sldId="440"/>
            <ac:spMk id="2" creationId="{D0C3E281-A7CE-B111-16B8-B1CA43DE5C60}"/>
          </ac:spMkLst>
        </pc:spChg>
        <pc:spChg chg="del">
          <ac:chgData name="Alfred Smith" userId="3c60a3631c0db8ad" providerId="LiveId" clId="{B965417D-32F0-4FCD-B785-247A0923F6E4}" dt="2023-01-20T08:02:13.893" v="23" actId="478"/>
          <ac:spMkLst>
            <pc:docMk/>
            <pc:sldMk cId="923867738" sldId="440"/>
            <ac:spMk id="6" creationId="{416C064E-628E-47C0-A712-DB178FE9901E}"/>
          </ac:spMkLst>
        </pc:spChg>
        <pc:picChg chg="del">
          <ac:chgData name="Alfred Smith" userId="3c60a3631c0db8ad" providerId="LiveId" clId="{B965417D-32F0-4FCD-B785-247A0923F6E4}" dt="2023-01-20T08:01:55.847" v="18"/>
          <ac:picMkLst>
            <pc:docMk/>
            <pc:sldMk cId="923867738" sldId="440"/>
            <ac:picMk id="10" creationId="{F2E094F3-045D-05EC-6D0A-8F97EEB3B5E5}"/>
          </ac:picMkLst>
        </pc:picChg>
      </pc:sldChg>
      <pc:sldChg chg="modSp mod modTransition">
        <pc:chgData name="Alfred Smith" userId="3c60a3631c0db8ad" providerId="LiveId" clId="{B965417D-32F0-4FCD-B785-247A0923F6E4}" dt="2023-01-20T08:01:55.847" v="18"/>
        <pc:sldMkLst>
          <pc:docMk/>
          <pc:sldMk cId="3676245138" sldId="441"/>
        </pc:sldMkLst>
        <pc:spChg chg="mod">
          <ac:chgData name="Alfred Smith" userId="3c60a3631c0db8ad" providerId="LiveId" clId="{B965417D-32F0-4FCD-B785-247A0923F6E4}" dt="2023-01-20T08:01:30.829" v="15"/>
          <ac:spMkLst>
            <pc:docMk/>
            <pc:sldMk cId="3676245138" sldId="441"/>
            <ac:spMk id="5" creationId="{A0695278-C144-86D6-7FAD-3FFAE3BC1112}"/>
          </ac:spMkLst>
        </pc:spChg>
      </pc:sldChg>
      <pc:sldChg chg="addSp delSp modSp mod modTransition modAnim">
        <pc:chgData name="Alfred Smith" userId="3c60a3631c0db8ad" providerId="LiveId" clId="{B965417D-32F0-4FCD-B785-247A0923F6E4}" dt="2023-01-20T08:02:53.277" v="41"/>
        <pc:sldMkLst>
          <pc:docMk/>
          <pc:sldMk cId="1718612039" sldId="444"/>
        </pc:sldMkLst>
        <pc:spChg chg="add mod">
          <ac:chgData name="Alfred Smith" userId="3c60a3631c0db8ad" providerId="LiveId" clId="{B965417D-32F0-4FCD-B785-247A0923F6E4}" dt="2023-01-20T08:02:53.277" v="41"/>
          <ac:spMkLst>
            <pc:docMk/>
            <pc:sldMk cId="1718612039" sldId="444"/>
            <ac:spMk id="2" creationId="{E40F4F35-A5A4-C4D8-500A-8258960F67BD}"/>
          </ac:spMkLst>
        </pc:spChg>
        <pc:spChg chg="del">
          <ac:chgData name="Alfred Smith" userId="3c60a3631c0db8ad" providerId="LiveId" clId="{B965417D-32F0-4FCD-B785-247A0923F6E4}" dt="2023-01-20T08:02:12.432" v="22" actId="478"/>
          <ac:spMkLst>
            <pc:docMk/>
            <pc:sldMk cId="1718612039" sldId="444"/>
            <ac:spMk id="6" creationId="{416C064E-628E-47C0-A712-DB178FE9901E}"/>
          </ac:spMkLst>
        </pc:spChg>
        <pc:picChg chg="del">
          <ac:chgData name="Alfred Smith" userId="3c60a3631c0db8ad" providerId="LiveId" clId="{B965417D-32F0-4FCD-B785-247A0923F6E4}" dt="2023-01-20T08:01:55.847" v="18"/>
          <ac:picMkLst>
            <pc:docMk/>
            <pc:sldMk cId="1718612039" sldId="444"/>
            <ac:picMk id="3" creationId="{6DF06BD8-9D57-7AA3-FE06-F35FF39F36D0}"/>
          </ac:picMkLst>
        </pc:picChg>
      </pc:sldChg>
      <pc:sldChg chg="modSp mod modTransition">
        <pc:chgData name="Alfred Smith" userId="3c60a3631c0db8ad" providerId="LiveId" clId="{B965417D-32F0-4FCD-B785-247A0923F6E4}" dt="2023-01-20T08:01:55.847" v="18"/>
        <pc:sldMkLst>
          <pc:docMk/>
          <pc:sldMk cId="2166098122" sldId="445"/>
        </pc:sldMkLst>
        <pc:spChg chg="mod">
          <ac:chgData name="Alfred Smith" userId="3c60a3631c0db8ad" providerId="LiveId" clId="{B965417D-32F0-4FCD-B785-247A0923F6E4}" dt="2023-01-20T08:01:34.734" v="16"/>
          <ac:spMkLst>
            <pc:docMk/>
            <pc:sldMk cId="2166098122" sldId="445"/>
            <ac:spMk id="5" creationId="{D297CA84-8785-61A0-8990-F64170945B18}"/>
          </ac:spMkLst>
        </pc:spChg>
      </pc:sldChg>
      <pc:sldChg chg="addSp delSp modSp mod modTransition modAnim">
        <pc:chgData name="Alfred Smith" userId="3c60a3631c0db8ad" providerId="LiveId" clId="{B965417D-32F0-4FCD-B785-247A0923F6E4}" dt="2023-01-20T08:02:54.564" v="42"/>
        <pc:sldMkLst>
          <pc:docMk/>
          <pc:sldMk cId="665805102" sldId="446"/>
        </pc:sldMkLst>
        <pc:spChg chg="add mod">
          <ac:chgData name="Alfred Smith" userId="3c60a3631c0db8ad" providerId="LiveId" clId="{B965417D-32F0-4FCD-B785-247A0923F6E4}" dt="2023-01-20T08:02:54.564" v="42"/>
          <ac:spMkLst>
            <pc:docMk/>
            <pc:sldMk cId="665805102" sldId="446"/>
            <ac:spMk id="2" creationId="{74922EFF-660B-F851-9431-0AD92F71FB57}"/>
          </ac:spMkLst>
        </pc:spChg>
        <pc:spChg chg="del">
          <ac:chgData name="Alfred Smith" userId="3c60a3631c0db8ad" providerId="LiveId" clId="{B965417D-32F0-4FCD-B785-247A0923F6E4}" dt="2023-01-20T08:02:09.872" v="21" actId="478"/>
          <ac:spMkLst>
            <pc:docMk/>
            <pc:sldMk cId="665805102" sldId="446"/>
            <ac:spMk id="6" creationId="{416C064E-628E-47C0-A712-DB178FE9901E}"/>
          </ac:spMkLst>
        </pc:spChg>
        <pc:picChg chg="del">
          <ac:chgData name="Alfred Smith" userId="3c60a3631c0db8ad" providerId="LiveId" clId="{B965417D-32F0-4FCD-B785-247A0923F6E4}" dt="2023-01-20T08:01:55.847" v="18"/>
          <ac:picMkLst>
            <pc:docMk/>
            <pc:sldMk cId="665805102" sldId="446"/>
            <ac:picMk id="7" creationId="{31DC0D70-BC1C-C92C-F1A8-FC7F9035545E}"/>
          </ac:picMkLst>
        </pc:picChg>
      </pc:sldChg>
      <pc:sldChg chg="modSp mod modTransition">
        <pc:chgData name="Alfred Smith" userId="3c60a3631c0db8ad" providerId="LiveId" clId="{B965417D-32F0-4FCD-B785-247A0923F6E4}" dt="2023-01-20T08:02:03.924" v="20" actId="20577"/>
        <pc:sldMkLst>
          <pc:docMk/>
          <pc:sldMk cId="2422728137" sldId="447"/>
        </pc:sldMkLst>
        <pc:spChg chg="mod">
          <ac:chgData name="Alfred Smith" userId="3c60a3631c0db8ad" providerId="LiveId" clId="{B965417D-32F0-4FCD-B785-247A0923F6E4}" dt="2023-01-20T08:02:03.924" v="20" actId="20577"/>
          <ac:spMkLst>
            <pc:docMk/>
            <pc:sldMk cId="2422728137" sldId="447"/>
            <ac:spMk id="7" creationId="{81E1BA13-F8BB-FF0C-E104-7ED0446F000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2024/07/30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18 </a:t>
            </a:r>
            <a:r>
              <a:rPr lang="en-US" sz="1200" b="1" i="0" u="none" strike="noStrike" baseline="0" dirty="0">
                <a:latin typeface="TimesNewRomanPS-BoldMT"/>
              </a:rPr>
              <a:t>Saul and David – Part 2</a:t>
            </a:r>
          </a:p>
          <a:p>
            <a:pPr algn="l"/>
            <a:r>
              <a:rPr lang="en-US" sz="1200" b="0" i="0" u="none" strike="noStrike" baseline="0" dirty="0">
                <a:latin typeface="TimesNewRomanPSMT"/>
              </a:rPr>
              <a:t>1. David at Nob and Saul’s vengeance - 1 Sam 21 – 22 ( Left Top)</a:t>
            </a:r>
          </a:p>
          <a:p>
            <a:pPr algn="l"/>
            <a:r>
              <a:rPr lang="en-US" sz="1200" b="0" i="0" u="none" strike="noStrike" baseline="0" dirty="0">
                <a:latin typeface="TimesNewRomanPSMT"/>
              </a:rPr>
              <a:t>2. The Rock of Escape -1 Sam 23 (Right Top)</a:t>
            </a:r>
          </a:p>
          <a:p>
            <a:pPr algn="l"/>
            <a:r>
              <a:rPr lang="en-US" sz="1200" b="0" i="0" u="none" strike="noStrike" baseline="0" dirty="0">
                <a:latin typeface="TimesNewRomanPSMT"/>
              </a:rPr>
              <a:t>3. David spares Saul’s life -1 Sam 24 (Right Center)</a:t>
            </a:r>
          </a:p>
          <a:p>
            <a:pPr algn="l"/>
            <a:r>
              <a:rPr lang="en-US" sz="1200" b="0" i="0" u="none" strike="noStrike" baseline="0" dirty="0">
                <a:latin typeface="TimesNewRomanPSMT"/>
              </a:rPr>
              <a:t>4. David spares Saul’s life again -1 Sam 26 (Right Bottom)</a:t>
            </a:r>
          </a:p>
          <a:p>
            <a:pPr algn="l"/>
            <a:r>
              <a:rPr lang="en-US" sz="1200" b="0" i="0" u="none" strike="noStrike" baseline="0" dirty="0">
                <a:latin typeface="TimesNewRomanPSMT"/>
              </a:rPr>
              <a:t>5. Saul and the witch of Endor -1 Sam 28:3-25 (Left Bottom)</a:t>
            </a:r>
          </a:p>
          <a:p>
            <a:pPr algn="l"/>
            <a:r>
              <a:rPr lang="en-US" sz="1200" b="0" i="0" u="none" strike="noStrike" baseline="0" dirty="0">
                <a:latin typeface="TimesNewRomanPSMT"/>
              </a:rPr>
              <a:t>6. David returns and finds that </a:t>
            </a:r>
            <a:r>
              <a:rPr lang="en-US" sz="1200" b="0" i="0" u="none" strike="noStrike" baseline="0" dirty="0" err="1">
                <a:latin typeface="TimesNewRomanPSMT"/>
              </a:rPr>
              <a:t>Ziklag</a:t>
            </a:r>
            <a:r>
              <a:rPr lang="en-US" sz="1200" b="0" i="0" u="none" strike="noStrike" baseline="0" dirty="0">
                <a:latin typeface="TimesNewRomanPSMT"/>
              </a:rPr>
              <a:t> has been </a:t>
            </a:r>
            <a:r>
              <a:rPr lang="en-US" sz="1200" b="0" i="0" u="none" strike="noStrike" baseline="0" dirty="0" err="1">
                <a:latin typeface="TimesNewRomanPSMT"/>
              </a:rPr>
              <a:t>raded</a:t>
            </a:r>
            <a:r>
              <a:rPr lang="en-US" sz="1200" b="0" i="0" u="none" strike="noStrike" baseline="0" dirty="0">
                <a:latin typeface="TimesNewRomanPSMT"/>
              </a:rPr>
              <a:t> -1 Sam 29-30 (Left Center)</a:t>
            </a:r>
          </a:p>
          <a:p>
            <a:pPr algn="l"/>
            <a:r>
              <a:rPr lang="en-US" sz="1200" b="0" i="0" u="none" strike="noStrike" baseline="0" dirty="0">
                <a:latin typeface="TimesNewRomanPSMT"/>
              </a:rPr>
              <a:t>7. David morns for Saul and Jonathan – 1 Sam 31, 2 Sam 1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4008689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18-6</a:t>
            </a:r>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5C5E5925-992C-A5B7-113D-B26F9B696A9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614"/>
    </mc:Choice>
    <mc:Fallback xmlns="">
      <p:transition spd="slow" advTm="3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41E66B4-3C0A-499B-BE3A-8BF1217DD585}"/>
              </a:ext>
            </a:extLst>
          </p:cNvPr>
          <p:cNvPicPr>
            <a:picLocks noChangeAspect="1"/>
          </p:cNvPicPr>
          <p:nvPr/>
        </p:nvPicPr>
        <p:blipFill>
          <a:blip r:embed="rId2"/>
          <a:stretch>
            <a:fillRect/>
          </a:stretch>
        </p:blipFill>
        <p:spPr>
          <a:xfrm>
            <a:off x="0" y="-783265"/>
            <a:ext cx="12192000" cy="7641265"/>
          </a:xfrm>
          <a:prstGeom prst="rect">
            <a:avLst/>
          </a:prstGeom>
        </p:spPr>
      </p:pic>
      <p:sp>
        <p:nvSpPr>
          <p:cNvPr id="2" name="TextBox 2">
            <a:extLst>
              <a:ext uri="{FF2B5EF4-FFF2-40B4-BE49-F238E27FC236}">
                <a16:creationId xmlns:a16="http://schemas.microsoft.com/office/drawing/2014/main" id="{8971DB69-1F96-E9CE-9B10-C4AD635438C9}"/>
              </a:ext>
            </a:extLst>
          </p:cNvPr>
          <p:cNvSpPr txBox="1"/>
          <p:nvPr/>
        </p:nvSpPr>
        <p:spPr>
          <a:xfrm>
            <a:off x="420618" y="340861"/>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4</a:t>
            </a:r>
            <a:r>
              <a:rPr lang="en-US" sz="4000" b="0" i="0">
                <a:solidFill>
                  <a:srgbClr val="121212"/>
                </a:solidFill>
                <a:effectLst/>
                <a:latin typeface="Inter" panose="020B0502030000000004" pitchFamily="34" charset="0"/>
              </a:rPr>
              <a:t>So David and the troops with him lifted up their voices and wept until they had no strength left to weep.</a:t>
            </a:r>
          </a:p>
          <a:p>
            <a:pPr algn="l"/>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David’s two wives, Ahinoam of Jezreel and Abigail the widow of Nabal of Carmel, had been taken captive.</a:t>
            </a:r>
          </a:p>
        </p:txBody>
      </p:sp>
      <p:sp>
        <p:nvSpPr>
          <p:cNvPr id="3" name="TextBox 2">
            <a:extLst>
              <a:ext uri="{FF2B5EF4-FFF2-40B4-BE49-F238E27FC236}">
                <a16:creationId xmlns:a16="http://schemas.microsoft.com/office/drawing/2014/main" id="{CCAC2CAE-2B64-0198-3375-2423789232C5}"/>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4 तब दाऊद और वे लोग जो उसके साथ थे चिल्लाकर इतना रोए, कि फिर उनमें रोने की शक्ति न रही। 5 दाऊद की दोनों स्त्रियाँ, यिज्रेली अहीनोअम, और कर्मेली नाबाल की स्त्री अबीगैल, बन्दी बना ली गई थीं।</a:t>
            </a:r>
            <a:endParaRPr lang="en-IN" sz="4000" dirty="0"/>
          </a:p>
        </p:txBody>
      </p:sp>
      <p:pic>
        <p:nvPicPr>
          <p:cNvPr id="11" name="Audio 10">
            <a:hlinkClick r:id="" action="ppaction://media"/>
            <a:extLst>
              <a:ext uri="{FF2B5EF4-FFF2-40B4-BE49-F238E27FC236}">
                <a16:creationId xmlns:a16="http://schemas.microsoft.com/office/drawing/2014/main" id="{5C268478-6650-2D09-C590-A011BEA71F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20418"/>
    </mc:Choice>
    <mc:Fallback xmlns="">
      <p:transition spd="slow" advTm="20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E5D32FD-1C66-4A6B-9E9F-8E6CFB23C53E}"/>
              </a:ext>
            </a:extLst>
          </p:cNvPr>
          <p:cNvPicPr>
            <a:picLocks noChangeAspect="1"/>
          </p:cNvPicPr>
          <p:nvPr/>
        </p:nvPicPr>
        <p:blipFill>
          <a:blip r:embed="rId2"/>
          <a:stretch>
            <a:fillRect/>
          </a:stretch>
        </p:blipFill>
        <p:spPr>
          <a:xfrm>
            <a:off x="0" y="0"/>
            <a:ext cx="12915900" cy="6858000"/>
          </a:xfrm>
          <a:prstGeom prst="rect">
            <a:avLst/>
          </a:prstGeom>
        </p:spPr>
      </p:pic>
      <p:sp>
        <p:nvSpPr>
          <p:cNvPr id="2" name="TextBox 2">
            <a:extLst>
              <a:ext uri="{FF2B5EF4-FFF2-40B4-BE49-F238E27FC236}">
                <a16:creationId xmlns:a16="http://schemas.microsoft.com/office/drawing/2014/main" id="{0C3B5595-ED6F-7BBC-D921-68C00551109A}"/>
              </a:ext>
            </a:extLst>
          </p:cNvPr>
          <p:cNvSpPr txBox="1"/>
          <p:nvPr/>
        </p:nvSpPr>
        <p:spPr>
          <a:xfrm>
            <a:off x="420618" y="340861"/>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30:4,5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6</a:t>
            </a:r>
            <a:r>
              <a:rPr lang="en-US" sz="4000" b="0" i="0">
                <a:solidFill>
                  <a:srgbClr val="121212"/>
                </a:solidFill>
                <a:effectLst/>
                <a:latin typeface="Inter" panose="020B0502030000000004" pitchFamily="34" charset="0"/>
              </a:rPr>
              <a:t>And David was greatly distressed because the people spoke of stoning him, because the soul of every man grieved for his sons and daughters. But David found strength in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his God.</a:t>
            </a:r>
            <a:endParaRPr lang="en-ZA" dirty="0"/>
          </a:p>
        </p:txBody>
      </p:sp>
      <p:sp>
        <p:nvSpPr>
          <p:cNvPr id="3" name="TextBox 2">
            <a:extLst>
              <a:ext uri="{FF2B5EF4-FFF2-40B4-BE49-F238E27FC236}">
                <a16:creationId xmlns:a16="http://schemas.microsoft.com/office/drawing/2014/main" id="{107CDB99-465C-1A37-0DEE-7B75C14AF360}"/>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6 और दाऊद बड़े संकट में पड़ा; क्योंकि लोग अपने बेटे-बेटियों के कारण बहुत शोकित होकर उस पर पथरवाह करने की चर्चा कर रहे थे। परन्तु दाऊद ने अपने परमेश्वर यहोवा को स्मरण करके हियाव बाँधा।</a:t>
            </a:r>
            <a:endParaRPr lang="en-IN" sz="4000" dirty="0"/>
          </a:p>
        </p:txBody>
      </p:sp>
      <p:pic>
        <p:nvPicPr>
          <p:cNvPr id="10" name="Audio 9">
            <a:hlinkClick r:id="" action="ppaction://media"/>
            <a:extLst>
              <a:ext uri="{FF2B5EF4-FFF2-40B4-BE49-F238E27FC236}">
                <a16:creationId xmlns:a16="http://schemas.microsoft.com/office/drawing/2014/main" id="{CD165C3F-D80D-6D21-87C7-6534221DC9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20242"/>
    </mc:Choice>
    <mc:Fallback xmlns="">
      <p:transition spd="slow" advTm="20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1440498-872B-418D-AA4D-4EA22E35013E}"/>
              </a:ext>
            </a:extLst>
          </p:cNvPr>
          <p:cNvPicPr>
            <a:picLocks noChangeAspect="1"/>
          </p:cNvPicPr>
          <p:nvPr/>
        </p:nvPicPr>
        <p:blipFill>
          <a:blip r:embed="rId2"/>
          <a:stretch>
            <a:fillRect/>
          </a:stretch>
        </p:blipFill>
        <p:spPr>
          <a:xfrm>
            <a:off x="0" y="1"/>
            <a:ext cx="12848520" cy="6858000"/>
          </a:xfrm>
          <a:prstGeom prst="rect">
            <a:avLst/>
          </a:prstGeom>
        </p:spPr>
      </p:pic>
      <p:sp>
        <p:nvSpPr>
          <p:cNvPr id="2" name="TextBox 2">
            <a:extLst>
              <a:ext uri="{FF2B5EF4-FFF2-40B4-BE49-F238E27FC236}">
                <a16:creationId xmlns:a16="http://schemas.microsoft.com/office/drawing/2014/main" id="{B08C1B6C-598B-E391-81A4-24E07FEF78E1}"/>
              </a:ext>
            </a:extLst>
          </p:cNvPr>
          <p:cNvSpPr txBox="1"/>
          <p:nvPr/>
        </p:nvSpPr>
        <p:spPr>
          <a:xfrm>
            <a:off x="420618" y="340861"/>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8</a:t>
            </a:r>
            <a:r>
              <a:rPr lang="en-US" sz="3600" b="0" i="0">
                <a:solidFill>
                  <a:srgbClr val="121212"/>
                </a:solidFill>
                <a:effectLst/>
                <a:latin typeface="Inter" panose="020B0502030000000004" pitchFamily="34" charset="0"/>
              </a:rPr>
              <a:t>and David inquired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“Should I pursue these raiders? Will I overtake them?”</a:t>
            </a:r>
          </a:p>
          <a:p>
            <a:pPr algn="l"/>
            <a:r>
              <a:rPr lang="en-US" sz="3600" b="0" i="0">
                <a:solidFill>
                  <a:srgbClr val="121212"/>
                </a:solidFill>
                <a:effectLst/>
                <a:latin typeface="Inter" panose="020B0502030000000004" pitchFamily="34" charset="0"/>
              </a:rPr>
              <a:t>“Pursue them,”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replied, “for you will surely overtake them and rescue the captives.”</a:t>
            </a:r>
          </a:p>
        </p:txBody>
      </p:sp>
      <p:sp>
        <p:nvSpPr>
          <p:cNvPr id="3" name="TextBox 2">
            <a:extLst>
              <a:ext uri="{FF2B5EF4-FFF2-40B4-BE49-F238E27FC236}">
                <a16:creationId xmlns:a16="http://schemas.microsoft.com/office/drawing/2014/main" id="{370AFFEB-CA72-D5FD-96A2-ACC51AD26B2C}"/>
              </a:ext>
            </a:extLst>
          </p:cNvPr>
          <p:cNvSpPr txBox="1"/>
          <p:nvPr/>
        </p:nvSpPr>
        <p:spPr>
          <a:xfrm>
            <a:off x="6096000" y="166256"/>
            <a:ext cx="6096000" cy="6558101"/>
          </a:xfrm>
          <a:prstGeom prst="rect">
            <a:avLst/>
          </a:prstGeom>
          <a:noFill/>
        </p:spPr>
        <p:txBody>
          <a:bodyPr wrap="square" rtlCol="0">
            <a:noAutofit/>
          </a:bodyPr>
          <a:lstStyle/>
          <a:p>
            <a:pPr algn="l"/>
            <a:r>
              <a:rPr lang="hi-IN" sz="3600" b="0" i="0" dirty="0">
                <a:solidFill>
                  <a:srgbClr val="121212"/>
                </a:solidFill>
                <a:effectLst/>
                <a:latin typeface="Open Sans" panose="020B0606030504020204" pitchFamily="34" charset="0"/>
              </a:rPr>
              <a:t>8 और दाऊद ने यहोवा से पूछा, “क्या मैं इस दल का पीछा करूँ? क्या उसको जा पकड़ूँगा?” उसने उससे कहा, “पीछा कर; क्योंकि तू निश्चय उसको पकड़ेगा, और निःसन्देह सब कुछ छुड़ा लाएगा;”</a:t>
            </a:r>
          </a:p>
        </p:txBody>
      </p:sp>
      <p:pic>
        <p:nvPicPr>
          <p:cNvPr id="16" name="Audio 15">
            <a:hlinkClick r:id="" action="ppaction://media"/>
            <a:extLst>
              <a:ext uri="{FF2B5EF4-FFF2-40B4-BE49-F238E27FC236}">
                <a16:creationId xmlns:a16="http://schemas.microsoft.com/office/drawing/2014/main" id="{3566FAF8-93D4-5DB2-C7B5-F00EC1F411E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18720"/>
    </mc:Choice>
    <mc:Fallback xmlns="">
      <p:transition spd="slow" advTm="18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6613376-F2EF-4B2A-BEE5-386B6A1A063F}"/>
              </a:ext>
            </a:extLst>
          </p:cNvPr>
          <p:cNvPicPr>
            <a:picLocks noChangeAspect="1"/>
          </p:cNvPicPr>
          <p:nvPr/>
        </p:nvPicPr>
        <p:blipFill>
          <a:blip r:embed="rId2"/>
          <a:stretch>
            <a:fillRect/>
          </a:stretch>
        </p:blipFill>
        <p:spPr>
          <a:xfrm>
            <a:off x="-1" y="0"/>
            <a:ext cx="12192000" cy="7062033"/>
          </a:xfrm>
          <a:prstGeom prst="rect">
            <a:avLst/>
          </a:prstGeom>
        </p:spPr>
      </p:pic>
      <p:sp>
        <p:nvSpPr>
          <p:cNvPr id="2" name="TextBox 2">
            <a:extLst>
              <a:ext uri="{FF2B5EF4-FFF2-40B4-BE49-F238E27FC236}">
                <a16:creationId xmlns:a16="http://schemas.microsoft.com/office/drawing/2014/main" id="{685D081B-94AC-66AF-8665-E15D4C13FF32}"/>
              </a:ext>
            </a:extLst>
          </p:cNvPr>
          <p:cNvSpPr txBox="1"/>
          <p:nvPr/>
        </p:nvSpPr>
        <p:spPr>
          <a:xfrm>
            <a:off x="420618" y="340861"/>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3600" dirty="0"/>
              <a:t>(They met a man who led them to where the Amalekites were.)</a:t>
            </a:r>
            <a:r>
              <a:rPr lang="en-US" sz="3600" dirty="0"/>
              <a:t> </a:t>
            </a:r>
            <a:r>
              <a:rPr lang="en-US" sz="3200" b="0" i="0" dirty="0">
                <a:solidFill>
                  <a:srgbClr val="777A7B"/>
                </a:solidFill>
                <a:effectLst/>
                <a:latin typeface="Inter" panose="020B0502030000000004" pitchFamily="34" charset="0"/>
              </a:rPr>
              <a:t>16</a:t>
            </a:r>
            <a:r>
              <a:rPr lang="en-US" sz="3200" b="0" i="0" dirty="0">
                <a:solidFill>
                  <a:srgbClr val="121212"/>
                </a:solidFill>
                <a:effectLst/>
                <a:latin typeface="Inter" panose="020B0502030000000004" pitchFamily="34" charset="0"/>
              </a:rPr>
              <a:t>So he led David down, and there were the Amalekites spread out over all the land, eating, drinking, and celebrating the great amount of plunder they had taken from the land of the Philistines and the land of Judah.</a:t>
            </a:r>
            <a:endParaRPr lang="en-ZA" sz="3200" dirty="0"/>
          </a:p>
        </p:txBody>
      </p:sp>
      <p:sp>
        <p:nvSpPr>
          <p:cNvPr id="3" name="TextBox 2">
            <a:extLst>
              <a:ext uri="{FF2B5EF4-FFF2-40B4-BE49-F238E27FC236}">
                <a16:creationId xmlns:a16="http://schemas.microsoft.com/office/drawing/2014/main" id="{87FE24BC-A1C8-17F5-D33D-A1B7FB4EB984}"/>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777A7B"/>
                </a:solidFill>
                <a:effectLst/>
                <a:latin typeface="Open Sans" panose="020B0606030504020204" pitchFamily="34" charset="0"/>
              </a:rPr>
              <a:t>(वे एक आदमी से मिले जो उन्हें वहां ले गया जहां अमालेकियों थे।)</a:t>
            </a:r>
            <a:endParaRPr lang="en-US" sz="3600" b="0" i="0" dirty="0">
              <a:solidFill>
                <a:srgbClr val="777A7B"/>
              </a:solidFill>
              <a:effectLst/>
              <a:latin typeface="Open Sans" panose="020B0606030504020204" pitchFamily="34" charset="0"/>
            </a:endParaRPr>
          </a:p>
          <a:p>
            <a:r>
              <a:rPr lang="hi-IN" sz="3600" b="0" i="0" dirty="0">
                <a:solidFill>
                  <a:srgbClr val="121212"/>
                </a:solidFill>
                <a:effectLst/>
                <a:latin typeface="Open Sans" panose="020B0606030504020204" pitchFamily="34" charset="0"/>
              </a:rPr>
              <a:t>16 जब उसने उसे पहुँचाया, तब देखने में आया कि वे सब भूमि पर छिटके हुए खाते पीते, और उस बड़ी लूट के कारण, जो वे पलिश्तियों के देश और यहूदा देश से लाए थे, नाच रहे हैं।</a:t>
            </a:r>
            <a:endParaRPr lang="en-IN" sz="3600" dirty="0"/>
          </a:p>
        </p:txBody>
      </p:sp>
      <p:pic>
        <p:nvPicPr>
          <p:cNvPr id="17" name="Audio 16">
            <a:hlinkClick r:id="" action="ppaction://media"/>
            <a:extLst>
              <a:ext uri="{FF2B5EF4-FFF2-40B4-BE49-F238E27FC236}">
                <a16:creationId xmlns:a16="http://schemas.microsoft.com/office/drawing/2014/main" id="{97771C6E-C9E9-C9AA-5279-50E0D21F99A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20367"/>
    </mc:Choice>
    <mc:Fallback xmlns="">
      <p:transition spd="slow" advTm="20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EFF6422-A91F-45E9-90D4-6FDB124CDAD3}"/>
              </a:ext>
            </a:extLst>
          </p:cNvPr>
          <p:cNvPicPr>
            <a:picLocks noChangeAspect="1"/>
          </p:cNvPicPr>
          <p:nvPr/>
        </p:nvPicPr>
        <p:blipFill>
          <a:blip r:embed="rId2"/>
          <a:stretch>
            <a:fillRect/>
          </a:stretch>
        </p:blipFill>
        <p:spPr>
          <a:xfrm>
            <a:off x="0" y="0"/>
            <a:ext cx="12394992" cy="6858000"/>
          </a:xfrm>
          <a:prstGeom prst="rect">
            <a:avLst/>
          </a:prstGeom>
        </p:spPr>
      </p:pic>
      <p:sp>
        <p:nvSpPr>
          <p:cNvPr id="2" name="TextBox 2">
            <a:extLst>
              <a:ext uri="{FF2B5EF4-FFF2-40B4-BE49-F238E27FC236}">
                <a16:creationId xmlns:a16="http://schemas.microsoft.com/office/drawing/2014/main" id="{B787B8A0-8018-0EBC-6CAD-DCE6673B9CCB}"/>
              </a:ext>
            </a:extLst>
          </p:cNvPr>
          <p:cNvSpPr txBox="1"/>
          <p:nvPr/>
        </p:nvSpPr>
        <p:spPr>
          <a:xfrm>
            <a:off x="420618" y="340861"/>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18</a:t>
            </a:r>
            <a:r>
              <a:rPr lang="en-US" sz="4400" b="0" i="0">
                <a:solidFill>
                  <a:srgbClr val="121212"/>
                </a:solidFill>
                <a:effectLst/>
                <a:latin typeface="Inter" panose="020B0502030000000004" pitchFamily="34" charset="0"/>
              </a:rPr>
              <a:t>So David recovered everything the Amalekites had taken, including his two wives.</a:t>
            </a:r>
            <a:endParaRPr lang="en-ZA" sz="1600" dirty="0"/>
          </a:p>
        </p:txBody>
      </p:sp>
      <p:sp>
        <p:nvSpPr>
          <p:cNvPr id="3" name="TextBox 2">
            <a:extLst>
              <a:ext uri="{FF2B5EF4-FFF2-40B4-BE49-F238E27FC236}">
                <a16:creationId xmlns:a16="http://schemas.microsoft.com/office/drawing/2014/main" id="{0F99BE29-D776-9B3B-BA5F-02E3751C7593}"/>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18 और जो कुछ अमालेकी ले गए थे वह सब दाऊद ने छुड़ाया; और दाऊद ने अपनी दोनों स्त्रियों को भी छुड़ा लिया।</a:t>
            </a:r>
            <a:endParaRPr lang="en-IN" sz="4000" dirty="0"/>
          </a:p>
        </p:txBody>
      </p:sp>
      <p:pic>
        <p:nvPicPr>
          <p:cNvPr id="6" name="Audio 5">
            <a:hlinkClick r:id="" action="ppaction://media"/>
            <a:extLst>
              <a:ext uri="{FF2B5EF4-FFF2-40B4-BE49-F238E27FC236}">
                <a16:creationId xmlns:a16="http://schemas.microsoft.com/office/drawing/2014/main" id="{0F52B1D4-A47E-8324-A358-1B3BC39611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7623"/>
    </mc:Choice>
    <mc:Fallback xmlns="">
      <p:transition spd="slow" advTm="7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B791C09-8298-4FBC-A627-8F353241EF2F}"/>
              </a:ext>
            </a:extLst>
          </p:cNvPr>
          <p:cNvPicPr>
            <a:picLocks noChangeAspect="1"/>
          </p:cNvPicPr>
          <p:nvPr/>
        </p:nvPicPr>
        <p:blipFill>
          <a:blip r:embed="rId2"/>
          <a:stretch>
            <a:fillRect/>
          </a:stretch>
        </p:blipFill>
        <p:spPr>
          <a:xfrm>
            <a:off x="0" y="-2009597"/>
            <a:ext cx="13768754" cy="8867597"/>
          </a:xfrm>
          <a:prstGeom prst="rect">
            <a:avLst/>
          </a:prstGeom>
        </p:spPr>
      </p:pic>
      <p:sp>
        <p:nvSpPr>
          <p:cNvPr id="5" name="TextBox 4">
            <a:extLst>
              <a:ext uri="{FF2B5EF4-FFF2-40B4-BE49-F238E27FC236}">
                <a16:creationId xmlns:a16="http://schemas.microsoft.com/office/drawing/2014/main" id="{87BF709A-A2BC-26A9-8395-CD51D06B7418}"/>
              </a:ext>
            </a:extLst>
          </p:cNvPr>
          <p:cNvSpPr txBox="1"/>
          <p:nvPr/>
        </p:nvSpPr>
        <p:spPr>
          <a:xfrm>
            <a:off x="572344" y="3362069"/>
            <a:ext cx="8651169" cy="2312076"/>
          </a:xfrm>
          <a:prstGeom prst="rect">
            <a:avLst/>
          </a:prstGeom>
          <a:noFill/>
        </p:spPr>
        <p:txBody>
          <a:bodyPr wrap="square" rtlCol="0">
            <a:noAutofit/>
          </a:bodyPr>
          <a:lstStyle/>
          <a:p>
            <a:r>
              <a:rPr lang="hi-IN" sz="4800" b="0" i="0" u="none" strike="noStrike" baseline="0" dirty="0">
                <a:solidFill>
                  <a:schemeClr val="bg1"/>
                </a:solidFill>
                <a:latin typeface="TimesNewRomanPSMT"/>
              </a:rPr>
              <a:t>दाऊद अमालेकियों द्वारा छीनी हुई चीज़ों को युद्ध करके वापस लेता है -1 शमूएल 30</a:t>
            </a:r>
            <a:endParaRPr lang="en-ZA" sz="4800" dirty="0">
              <a:solidFill>
                <a:schemeClr val="bg1"/>
              </a:solidFill>
            </a:endParaRPr>
          </a:p>
        </p:txBody>
      </p:sp>
      <p:sp>
        <p:nvSpPr>
          <p:cNvPr id="2" name="TextBox 1">
            <a:extLst>
              <a:ext uri="{FF2B5EF4-FFF2-40B4-BE49-F238E27FC236}">
                <a16:creationId xmlns:a16="http://schemas.microsoft.com/office/drawing/2014/main" id="{238672DD-CEE6-3977-DD2D-EF971769B357}"/>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8CA96F0-9FC0-4D1A-87B8-486C7E1A286A}"/>
              </a:ext>
            </a:extLst>
          </p:cNvPr>
          <p:cNvPicPr>
            <a:picLocks noChangeAspect="1"/>
          </p:cNvPicPr>
          <p:nvPr/>
        </p:nvPicPr>
        <p:blipFill>
          <a:blip r:embed="rId2"/>
          <a:stretch>
            <a:fillRect/>
          </a:stretch>
        </p:blipFill>
        <p:spPr>
          <a:xfrm>
            <a:off x="-1" y="-376127"/>
            <a:ext cx="12191999" cy="7234127"/>
          </a:xfrm>
          <a:prstGeom prst="rect">
            <a:avLst/>
          </a:prstGeom>
        </p:spPr>
      </p:pic>
      <p:sp>
        <p:nvSpPr>
          <p:cNvPr id="2" name="TextBox 2">
            <a:extLst>
              <a:ext uri="{FF2B5EF4-FFF2-40B4-BE49-F238E27FC236}">
                <a16:creationId xmlns:a16="http://schemas.microsoft.com/office/drawing/2014/main" id="{D7336F85-F090-D076-595A-048EEA3562C6}"/>
              </a:ext>
            </a:extLst>
          </p:cNvPr>
          <p:cNvSpPr txBox="1"/>
          <p:nvPr/>
        </p:nvSpPr>
        <p:spPr>
          <a:xfrm>
            <a:off x="420618" y="340861"/>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19</a:t>
            </a:r>
            <a:r>
              <a:rPr lang="en-US" sz="4400" b="0" i="0">
                <a:solidFill>
                  <a:srgbClr val="121212"/>
                </a:solidFill>
                <a:effectLst/>
                <a:latin typeface="Inter" panose="020B0502030000000004" pitchFamily="34" charset="0"/>
              </a:rPr>
              <a:t>Nothing was missing, young or old, son or daughter, or any of the plunder the Amalekites had taken. David brought everything back.</a:t>
            </a:r>
            <a:endParaRPr lang="en-ZA" dirty="0"/>
          </a:p>
        </p:txBody>
      </p:sp>
      <p:sp>
        <p:nvSpPr>
          <p:cNvPr id="3" name="TextBox 2">
            <a:extLst>
              <a:ext uri="{FF2B5EF4-FFF2-40B4-BE49-F238E27FC236}">
                <a16:creationId xmlns:a16="http://schemas.microsoft.com/office/drawing/2014/main" id="{EB291515-9766-9C69-D905-B9554FC6350F}"/>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19 वरन् उनके क्या छोटे, क्या बडे़, क्या बेटे, क्या बेटियाँ, क्या लूट का माल, सब कुछ जो अमालेकी ले गए थे, उसमें से कोई वस्तु न रही जो उनको न मिली हो; क्योंकि दाऊद सब का सब लौटा लाया। </a:t>
            </a:r>
            <a:endParaRPr lang="en-IN" sz="3600" dirty="0"/>
          </a:p>
        </p:txBody>
      </p:sp>
      <p:pic>
        <p:nvPicPr>
          <p:cNvPr id="6" name="Audio 5">
            <a:hlinkClick r:id="" action="ppaction://media"/>
            <a:extLst>
              <a:ext uri="{FF2B5EF4-FFF2-40B4-BE49-F238E27FC236}">
                <a16:creationId xmlns:a16="http://schemas.microsoft.com/office/drawing/2014/main" id="{56B10C30-3DD9-288C-B919-936D7F25F1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6103"/>
    </mc:Choice>
    <mc:Fallback xmlns="">
      <p:transition spd="slow" advTm="16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0FA1C794-9B9F-431B-998E-DAFFD37C452E}"/>
              </a:ext>
            </a:extLst>
          </p:cNvPr>
          <p:cNvPicPr>
            <a:picLocks noChangeAspect="1"/>
          </p:cNvPicPr>
          <p:nvPr/>
        </p:nvPicPr>
        <p:blipFill>
          <a:blip r:embed="rId2"/>
          <a:stretch>
            <a:fillRect/>
          </a:stretch>
        </p:blipFill>
        <p:spPr>
          <a:xfrm>
            <a:off x="0" y="-2009597"/>
            <a:ext cx="13768754" cy="8867597"/>
          </a:xfrm>
          <a:prstGeom prst="rect">
            <a:avLst/>
          </a:prstGeom>
        </p:spPr>
      </p:pic>
      <p:sp>
        <p:nvSpPr>
          <p:cNvPr id="2" name="TextBox 2">
            <a:extLst>
              <a:ext uri="{FF2B5EF4-FFF2-40B4-BE49-F238E27FC236}">
                <a16:creationId xmlns:a16="http://schemas.microsoft.com/office/drawing/2014/main" id="{E651E0D5-8C8D-022B-B2DA-5B52A16EDA18}"/>
              </a:ext>
            </a:extLst>
          </p:cNvPr>
          <p:cNvSpPr txBox="1"/>
          <p:nvPr/>
        </p:nvSpPr>
        <p:spPr>
          <a:xfrm>
            <a:off x="420618" y="340861"/>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6. David returns and finds that </a:t>
            </a:r>
            <a:r>
              <a:rPr lang="en-US" sz="5400" b="0" i="0" u="none" strike="noStrike" baseline="0" dirty="0" err="1">
                <a:latin typeface="TimesNewRomanPSMT"/>
              </a:rPr>
              <a:t>Ziklag</a:t>
            </a:r>
            <a:r>
              <a:rPr lang="en-US" sz="5400" b="0" i="0" u="none" strike="noStrike" baseline="0" dirty="0">
                <a:latin typeface="TimesNewRomanPSMT"/>
              </a:rPr>
              <a:t> has been raided -1 Samuel 30 (Left Center)</a:t>
            </a:r>
          </a:p>
        </p:txBody>
      </p:sp>
      <p:sp>
        <p:nvSpPr>
          <p:cNvPr id="7" name="TextBox 6">
            <a:extLst>
              <a:ext uri="{FF2B5EF4-FFF2-40B4-BE49-F238E27FC236}">
                <a16:creationId xmlns:a16="http://schemas.microsoft.com/office/drawing/2014/main" id="{0A6B96BC-EC02-2021-EEE0-4897E4E9E7FA}"/>
              </a:ext>
            </a:extLst>
          </p:cNvPr>
          <p:cNvSpPr txBox="1"/>
          <p:nvPr/>
        </p:nvSpPr>
        <p:spPr>
          <a:xfrm>
            <a:off x="6096000" y="166256"/>
            <a:ext cx="6096000" cy="6558101"/>
          </a:xfrm>
          <a:prstGeom prst="rect">
            <a:avLst/>
          </a:prstGeom>
          <a:noFill/>
        </p:spPr>
        <p:txBody>
          <a:bodyPr wrap="square" rtlCol="0">
            <a:noAutofit/>
          </a:bodyPr>
          <a:lstStyle/>
          <a:p>
            <a:r>
              <a:rPr lang="hi-IN" sz="3600" dirty="0"/>
              <a:t>दाऊद अमालेकियों द्वारा छीनी हुई चीज़ों को युद्ध करके वापस लेता है -1 शमूएल 30</a:t>
            </a:r>
            <a:endParaRPr lang="en-IN" sz="3600" dirty="0"/>
          </a:p>
        </p:txBody>
      </p:sp>
      <p:pic>
        <p:nvPicPr>
          <p:cNvPr id="6" name="Audio 5">
            <a:hlinkClick r:id="" action="ppaction://media"/>
            <a:extLst>
              <a:ext uri="{FF2B5EF4-FFF2-40B4-BE49-F238E27FC236}">
                <a16:creationId xmlns:a16="http://schemas.microsoft.com/office/drawing/2014/main" id="{341A81CD-53D6-E0FF-875F-8218901333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6596"/>
    </mc:Choice>
    <mc:Fallback xmlns="">
      <p:transition spd="slow" advTm="6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16A34276-E970-47D3-A5D3-2854FCB2A679}"/>
              </a:ext>
            </a:extLst>
          </p:cNvPr>
          <p:cNvPicPr>
            <a:picLocks noChangeAspect="1"/>
          </p:cNvPicPr>
          <p:nvPr/>
        </p:nvPicPr>
        <p:blipFill>
          <a:blip r:embed="rId2"/>
          <a:stretch>
            <a:fillRect/>
          </a:stretch>
        </p:blipFill>
        <p:spPr>
          <a:xfrm>
            <a:off x="0" y="-2009597"/>
            <a:ext cx="13768754" cy="8867597"/>
          </a:xfrm>
          <a:prstGeom prst="rect">
            <a:avLst/>
          </a:prstGeom>
        </p:spPr>
      </p:pic>
      <p:sp>
        <p:nvSpPr>
          <p:cNvPr id="2" name="TextBox 1">
            <a:extLst>
              <a:ext uri="{FF2B5EF4-FFF2-40B4-BE49-F238E27FC236}">
                <a16:creationId xmlns:a16="http://schemas.microsoft.com/office/drawing/2014/main" id="{AB0902F6-C070-EE0F-0D3F-412317A53401}"/>
              </a:ext>
            </a:extLst>
          </p:cNvPr>
          <p:cNvSpPr txBox="1"/>
          <p:nvPr/>
        </p:nvSpPr>
        <p:spPr>
          <a:xfrm>
            <a:off x="572344" y="3362069"/>
            <a:ext cx="8651169" cy="2312076"/>
          </a:xfrm>
          <a:prstGeom prst="rect">
            <a:avLst/>
          </a:prstGeom>
          <a:noFill/>
        </p:spPr>
        <p:txBody>
          <a:bodyPr wrap="square" rtlCol="0">
            <a:noAutofit/>
          </a:bodyPr>
          <a:lstStyle/>
          <a:p>
            <a:r>
              <a:rPr lang="hi-IN" sz="4800" b="0" i="0" u="none" strike="noStrike" baseline="0" dirty="0">
                <a:solidFill>
                  <a:schemeClr val="bg1"/>
                </a:solidFill>
                <a:latin typeface="TimesNewRomanPSMT"/>
              </a:rPr>
              <a:t>दाऊद अमालेकियों द्वारा छीनी हुई चीज़ों को युद्ध करके वापस लेता है -1 शमूएल 30</a:t>
            </a:r>
            <a:endParaRPr lang="en-ZA" sz="4800" dirty="0">
              <a:solidFill>
                <a:schemeClr val="bg1"/>
              </a:solidFill>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Inter" panose="020B0502030000000004" pitchFamily="34" charset="0"/>
              </a:rPr>
              <a:t>1</a:t>
            </a:r>
            <a:r>
              <a:rPr lang="en-US" sz="4400" b="0" i="0" dirty="0">
                <a:solidFill>
                  <a:srgbClr val="121212"/>
                </a:solidFill>
                <a:effectLst/>
                <a:latin typeface="Inter" panose="020B0502030000000004" pitchFamily="34" charset="0"/>
              </a:rPr>
              <a:t>On the third day David and his men arrived in </a:t>
            </a:r>
            <a:r>
              <a:rPr lang="en-US" sz="4400" b="0" i="0" dirty="0" err="1">
                <a:solidFill>
                  <a:srgbClr val="121212"/>
                </a:solidFill>
                <a:effectLst/>
                <a:latin typeface="Inter" panose="020B0502030000000004" pitchFamily="34" charset="0"/>
              </a:rPr>
              <a:t>Ziklag</a:t>
            </a:r>
            <a:r>
              <a:rPr lang="en-US" sz="4400" b="0" i="0" dirty="0">
                <a:solidFill>
                  <a:srgbClr val="121212"/>
                </a:solidFill>
                <a:effectLst/>
                <a:latin typeface="Inter" panose="020B0502030000000004" pitchFamily="34" charset="0"/>
              </a:rPr>
              <a:t>, and the Amalekites had raided the Negev, attacked </a:t>
            </a:r>
            <a:r>
              <a:rPr lang="en-US" sz="4400" b="0" i="0" dirty="0" err="1">
                <a:solidFill>
                  <a:srgbClr val="121212"/>
                </a:solidFill>
                <a:effectLst/>
                <a:latin typeface="Inter" panose="020B0502030000000004" pitchFamily="34" charset="0"/>
              </a:rPr>
              <a:t>Ziklag</a:t>
            </a:r>
            <a:r>
              <a:rPr lang="en-US" sz="4400" b="0" i="0" dirty="0">
                <a:solidFill>
                  <a:srgbClr val="121212"/>
                </a:solidFill>
                <a:effectLst/>
                <a:latin typeface="Inter" panose="020B0502030000000004" pitchFamily="34" charset="0"/>
              </a:rPr>
              <a:t>, and burned it down.</a:t>
            </a:r>
            <a:endParaRPr lang="en-ZA" dirty="0"/>
          </a:p>
        </p:txBody>
      </p:sp>
      <p:sp>
        <p:nvSpPr>
          <p:cNvPr id="2" name="TextBox 1">
            <a:extLst>
              <a:ext uri="{FF2B5EF4-FFF2-40B4-BE49-F238E27FC236}">
                <a16:creationId xmlns:a16="http://schemas.microsoft.com/office/drawing/2014/main" id="{E43DEDB7-3964-EE7D-65D8-E1FCBDE575E7}"/>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777A7B"/>
                </a:solidFill>
                <a:effectLst/>
                <a:latin typeface="Open Sans" panose="020B0606030504020204" pitchFamily="34" charset="0"/>
              </a:rPr>
              <a:t>1</a:t>
            </a:r>
            <a:r>
              <a:rPr lang="hi-IN" sz="3600" b="0" i="0" dirty="0">
                <a:solidFill>
                  <a:srgbClr val="121212"/>
                </a:solidFill>
                <a:effectLst/>
                <a:latin typeface="Open Sans" panose="020B0606030504020204" pitchFamily="34" charset="0"/>
              </a:rPr>
              <a:t>तीसरे दिन जब दाऊद अपने जनों समेत सिकलग पहुँचा, तब उन्होंने क्या देखा, कि अमालेकियों ने दक्षिण देश और सिकलग पर चढ़ाई की। और सिकलग को मार के फूँक दिया,</a:t>
            </a:r>
            <a:endParaRPr lang="en-IN" sz="3600" dirty="0"/>
          </a:p>
        </p:txBody>
      </p:sp>
      <p:pic>
        <p:nvPicPr>
          <p:cNvPr id="6" name="Audio 5">
            <a:hlinkClick r:id="" action="ppaction://media"/>
            <a:extLst>
              <a:ext uri="{FF2B5EF4-FFF2-40B4-BE49-F238E27FC236}">
                <a16:creationId xmlns:a16="http://schemas.microsoft.com/office/drawing/2014/main" id="{2FACDD9D-3331-1054-154B-6BBBBE504A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4315"/>
    </mc:Choice>
    <mc:Fallback xmlns="">
      <p:transition spd="slow" advTm="14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EC06B6A-A72C-4B21-9608-C6C1B360F052}"/>
              </a:ext>
            </a:extLst>
          </p:cNvPr>
          <p:cNvPicPr>
            <a:picLocks noChangeAspect="1"/>
          </p:cNvPicPr>
          <p:nvPr/>
        </p:nvPicPr>
        <p:blipFill>
          <a:blip r:embed="rId2"/>
          <a:stretch>
            <a:fillRect/>
          </a:stretch>
        </p:blipFill>
        <p:spPr>
          <a:xfrm>
            <a:off x="0" y="-99505"/>
            <a:ext cx="12854354" cy="6957505"/>
          </a:xfrm>
          <a:prstGeom prst="rect">
            <a:avLst/>
          </a:prstGeom>
        </p:spPr>
      </p:pic>
      <p:sp>
        <p:nvSpPr>
          <p:cNvPr id="2" name="TextBox 2">
            <a:extLst>
              <a:ext uri="{FF2B5EF4-FFF2-40B4-BE49-F238E27FC236}">
                <a16:creationId xmlns:a16="http://schemas.microsoft.com/office/drawing/2014/main" id="{8492EB47-F661-A441-A13C-361A4AE05B42}"/>
              </a:ext>
            </a:extLst>
          </p:cNvPr>
          <p:cNvSpPr txBox="1"/>
          <p:nvPr/>
        </p:nvSpPr>
        <p:spPr>
          <a:xfrm>
            <a:off x="9953498" y="340861"/>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a:t>
            </a:r>
            <a:r>
              <a:rPr lang="en-US" sz="4000" b="0" i="0">
                <a:solidFill>
                  <a:srgbClr val="121212"/>
                </a:solidFill>
                <a:effectLst/>
                <a:latin typeface="Inter" panose="020B0502030000000004" pitchFamily="34" charset="0"/>
              </a:rPr>
              <a:t>They had taken captive the women and all  who were there, both young and old. They had not killed anyone, but had carried them off as they went on their way.</a:t>
            </a:r>
            <a:endParaRPr lang="en-ZA" dirty="0"/>
          </a:p>
        </p:txBody>
      </p:sp>
      <p:sp>
        <p:nvSpPr>
          <p:cNvPr id="3" name="TextBox 2">
            <a:extLst>
              <a:ext uri="{FF2B5EF4-FFF2-40B4-BE49-F238E27FC236}">
                <a16:creationId xmlns:a16="http://schemas.microsoft.com/office/drawing/2014/main" id="{1D17B679-127E-714B-AE7D-B29A4F352007}"/>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2 और उसमें की स्त्री आदि छोटे बड़े जितने थे, सब को बन्दी बनाकर ले गए; उन्होंने किसी को मार तो नहीं डाला, परन्तु सभी को लेकर अपना मार्ग लिया।</a:t>
            </a:r>
            <a:endParaRPr lang="en-IN" sz="4000" dirty="0"/>
          </a:p>
        </p:txBody>
      </p:sp>
      <p:pic>
        <p:nvPicPr>
          <p:cNvPr id="14" name="Audio 13">
            <a:hlinkClick r:id="" action="ppaction://media"/>
            <a:extLst>
              <a:ext uri="{FF2B5EF4-FFF2-40B4-BE49-F238E27FC236}">
                <a16:creationId xmlns:a16="http://schemas.microsoft.com/office/drawing/2014/main" id="{9D21B457-9D3A-EF95-25F5-70ADE930C3E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9795"/>
    </mc:Choice>
    <mc:Fallback xmlns="">
      <p:transition spd="slow" advTm="9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DD9D7A0-C49D-47DD-B10A-CDB13F76F53A}"/>
              </a:ext>
            </a:extLst>
          </p:cNvPr>
          <p:cNvPicPr>
            <a:picLocks noChangeAspect="1"/>
          </p:cNvPicPr>
          <p:nvPr/>
        </p:nvPicPr>
        <p:blipFill>
          <a:blip r:embed="rId2"/>
          <a:stretch>
            <a:fillRect/>
          </a:stretch>
        </p:blipFill>
        <p:spPr>
          <a:xfrm>
            <a:off x="-1" y="0"/>
            <a:ext cx="13224387" cy="6858000"/>
          </a:xfrm>
          <a:prstGeom prst="rect">
            <a:avLst/>
          </a:prstGeom>
        </p:spPr>
      </p:pic>
      <p:sp>
        <p:nvSpPr>
          <p:cNvPr id="2" name="TextBox 2">
            <a:extLst>
              <a:ext uri="{FF2B5EF4-FFF2-40B4-BE49-F238E27FC236}">
                <a16:creationId xmlns:a16="http://schemas.microsoft.com/office/drawing/2014/main" id="{B5B0E3BA-EE02-29AC-52F4-E460EADEDEF5}"/>
              </a:ext>
            </a:extLst>
          </p:cNvPr>
          <p:cNvSpPr txBox="1"/>
          <p:nvPr/>
        </p:nvSpPr>
        <p:spPr>
          <a:xfrm>
            <a:off x="9953498" y="340861"/>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3</a:t>
            </a:r>
            <a:r>
              <a:rPr lang="en-US" sz="4400" b="0" i="0">
                <a:solidFill>
                  <a:srgbClr val="121212"/>
                </a:solidFill>
                <a:effectLst/>
                <a:latin typeface="Inter" panose="020B0502030000000004" pitchFamily="34" charset="0"/>
              </a:rPr>
              <a:t>When David and his men came to the city, they found it burned down and their wives and sons and daughters taken captive.</a:t>
            </a:r>
            <a:endParaRPr lang="en-ZA" sz="1600" dirty="0"/>
          </a:p>
        </p:txBody>
      </p:sp>
      <p:sp>
        <p:nvSpPr>
          <p:cNvPr id="2" name="TextBox 1">
            <a:extLst>
              <a:ext uri="{FF2B5EF4-FFF2-40B4-BE49-F238E27FC236}">
                <a16:creationId xmlns:a16="http://schemas.microsoft.com/office/drawing/2014/main" id="{DE50A976-850E-1413-E511-E1DABAA8A2E6}"/>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3 इसलिए जब दाऊद अपने जनों समेत उस नगर में पहुँचा, तब नगर तो जला पड़ा था, और स्त्रियाँ और बेटे-बेटियाँ बँधुआई में चली गई थीं।</a:t>
            </a:r>
            <a:endParaRPr lang="en-IN" sz="4000" dirty="0"/>
          </a:p>
        </p:txBody>
      </p:sp>
      <p:pic>
        <p:nvPicPr>
          <p:cNvPr id="6" name="Audio 5">
            <a:hlinkClick r:id="" action="ppaction://media"/>
            <a:extLst>
              <a:ext uri="{FF2B5EF4-FFF2-40B4-BE49-F238E27FC236}">
                <a16:creationId xmlns:a16="http://schemas.microsoft.com/office/drawing/2014/main" id="{8FA2B6A5-750C-CD14-C792-CB6C4E6B04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13088"/>
    </mc:Choice>
    <mc:Fallback xmlns="">
      <p:transition spd="slow" advTm="13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TotalTime>
  <Words>1045</Words>
  <Application>Microsoft Office PowerPoint</Application>
  <PresentationFormat>Widescreen</PresentationFormat>
  <Paragraphs>54</Paragraphs>
  <Slides>22</Slides>
  <Notes>1</Notes>
  <HiddenSlides>0</HiddenSlides>
  <MMClips>11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Aptos</vt:lpstr>
      <vt:lpstr>Arial</vt:lpstr>
      <vt:lpstr>Calibri</vt:lpstr>
      <vt:lpstr>Calibri Light</vt:lpstr>
      <vt:lpstr>Inter</vt:lpstr>
      <vt:lpstr>Microsoft Himalaya</vt:lpstr>
      <vt:lpstr>Open Sans</vt:lpstr>
      <vt:lpstr>PT Serif</vt:lpstr>
      <vt:lpstr>Symbol</vt:lpstr>
      <vt:lpstr>Times New Roman</vt:lpstr>
      <vt:lpstr>TimesNewRomanPS-BoldMT</vt:lpstr>
      <vt:lpstr>TimesNewRomanPSMT</vt:lpstr>
      <vt:lpstr>Office Theme</vt:lpstr>
      <vt:lpstr>18-6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51</cp:revision>
  <dcterms:created xsi:type="dcterms:W3CDTF">2021-07-20T09:23:46Z</dcterms:created>
  <dcterms:modified xsi:type="dcterms:W3CDTF">2024-07-30T03:06:13Z</dcterms:modified>
</cp:coreProperties>
</file>