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9" r:id="rId15"/>
    <p:sldId id="438" r:id="rId16"/>
    <p:sldId id="437" r:id="rId17"/>
    <p:sldId id="440" r:id="rId18"/>
    <p:sldId id="441" r:id="rId19"/>
    <p:sldId id="442" r:id="rId20"/>
    <p:sldId id="443" r:id="rId21"/>
    <p:sldId id="444" r:id="rId22"/>
    <p:sldId id="445" r:id="rId23"/>
    <p:sldId id="446" r:id="rId24"/>
    <p:sldId id="44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96AF1F-235F-41D6-BA2E-042862089999}" v="44" dt="2023-10-03T06:51:25.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1323" autoAdjust="0"/>
  </p:normalViewPr>
  <p:slideViewPr>
    <p:cSldViewPr snapToGrid="0">
      <p:cViewPr varScale="1">
        <p:scale>
          <a:sx n="54" d="100"/>
          <a:sy n="54" d="100"/>
        </p:scale>
        <p:origin x="114" y="77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496AF1F-235F-41D6-BA2E-042862089999}"/>
    <pc:docChg chg="modSld">
      <pc:chgData name="Leonie Smith" userId="fed1330f33f5650e" providerId="LiveId" clId="{B496AF1F-235F-41D6-BA2E-042862089999}" dt="2023-10-03T06:51:25.330" v="59"/>
      <pc:docMkLst>
        <pc:docMk/>
      </pc:docMkLst>
      <pc:sldChg chg="addSp modSp">
        <pc:chgData name="Leonie Smith" userId="fed1330f33f5650e" providerId="LiveId" clId="{B496AF1F-235F-41D6-BA2E-042862089999}" dt="2023-10-03T06:35:28.178" v="0"/>
        <pc:sldMkLst>
          <pc:docMk/>
          <pc:sldMk cId="2869461528" sldId="308"/>
        </pc:sldMkLst>
        <pc:picChg chg="add mod">
          <ac:chgData name="Leonie Smith" userId="fed1330f33f5650e" providerId="LiveId" clId="{B496AF1F-235F-41D6-BA2E-042862089999}" dt="2023-10-03T06:35:28.178" v="0"/>
          <ac:picMkLst>
            <pc:docMk/>
            <pc:sldMk cId="2869461528" sldId="308"/>
            <ac:picMk id="7" creationId="{F311DBB7-02B7-4316-A91A-BC5CBF247FDB}"/>
          </ac:picMkLst>
        </pc:picChg>
      </pc:sldChg>
      <pc:sldChg chg="addSp delSp modSp mod modTransition modAnim">
        <pc:chgData name="Leonie Smith" userId="fed1330f33f5650e" providerId="LiveId" clId="{B496AF1F-235F-41D6-BA2E-042862089999}" dt="2023-10-03T06:36:17.960" v="4"/>
        <pc:sldMkLst>
          <pc:docMk/>
          <pc:sldMk cId="1003827451" sldId="426"/>
        </pc:sldMkLst>
        <pc:picChg chg="add del mod">
          <ac:chgData name="Leonie Smith" userId="fed1330f33f5650e" providerId="LiveId" clId="{B496AF1F-235F-41D6-BA2E-042862089999}" dt="2023-10-03T06:36:09.058" v="3"/>
          <ac:picMkLst>
            <pc:docMk/>
            <pc:sldMk cId="1003827451" sldId="426"/>
            <ac:picMk id="6" creationId="{A2B2E2B9-1F56-8B23-CEC4-6D2DD8271957}"/>
          </ac:picMkLst>
        </pc:picChg>
        <pc:picChg chg="add del mod">
          <ac:chgData name="Leonie Smith" userId="fed1330f33f5650e" providerId="LiveId" clId="{B496AF1F-235F-41D6-BA2E-042862089999}" dt="2023-10-03T06:36:17.960" v="4"/>
          <ac:picMkLst>
            <pc:docMk/>
            <pc:sldMk cId="1003827451" sldId="426"/>
            <ac:picMk id="9" creationId="{6294C55A-9640-BE9E-36CC-82583BED7262}"/>
          </ac:picMkLst>
        </pc:picChg>
        <pc:picChg chg="add mod">
          <ac:chgData name="Leonie Smith" userId="fed1330f33f5650e" providerId="LiveId" clId="{B496AF1F-235F-41D6-BA2E-042862089999}" dt="2023-10-03T06:36:17.960" v="4"/>
          <ac:picMkLst>
            <pc:docMk/>
            <pc:sldMk cId="1003827451" sldId="426"/>
            <ac:picMk id="10" creationId="{96412E8A-BCD6-12F7-B060-35D6B521C92C}"/>
          </ac:picMkLst>
        </pc:picChg>
      </pc:sldChg>
      <pc:sldChg chg="addSp delSp modSp mod modTransition modAnim">
        <pc:chgData name="Leonie Smith" userId="fed1330f33f5650e" providerId="LiveId" clId="{B496AF1F-235F-41D6-BA2E-042862089999}" dt="2023-10-03T06:37:54.578" v="11"/>
        <pc:sldMkLst>
          <pc:docMk/>
          <pc:sldMk cId="2174129452" sldId="428"/>
        </pc:sldMkLst>
        <pc:picChg chg="add del mod">
          <ac:chgData name="Leonie Smith" userId="fed1330f33f5650e" providerId="LiveId" clId="{B496AF1F-235F-41D6-BA2E-042862089999}" dt="2023-10-03T06:37:31.171" v="7"/>
          <ac:picMkLst>
            <pc:docMk/>
            <pc:sldMk cId="2174129452" sldId="428"/>
            <ac:picMk id="6" creationId="{BCAE1D7D-F5CD-F662-517F-EE28D231C886}"/>
          </ac:picMkLst>
        </pc:picChg>
        <pc:picChg chg="add del mod">
          <ac:chgData name="Leonie Smith" userId="fed1330f33f5650e" providerId="LiveId" clId="{B496AF1F-235F-41D6-BA2E-042862089999}" dt="2023-10-03T06:37:36.940" v="8"/>
          <ac:picMkLst>
            <pc:docMk/>
            <pc:sldMk cId="2174129452" sldId="428"/>
            <ac:picMk id="11" creationId="{D03B3E5D-05ED-8262-EEBF-AC70184FBDA6}"/>
          </ac:picMkLst>
        </pc:picChg>
        <pc:picChg chg="add del mod">
          <ac:chgData name="Leonie Smith" userId="fed1330f33f5650e" providerId="LiveId" clId="{B496AF1F-235F-41D6-BA2E-042862089999}" dt="2023-10-03T06:37:38.401" v="10"/>
          <ac:picMkLst>
            <pc:docMk/>
            <pc:sldMk cId="2174129452" sldId="428"/>
            <ac:picMk id="12" creationId="{34C26F7F-9A71-481B-1C09-ABE5477BC749}"/>
          </ac:picMkLst>
        </pc:picChg>
        <pc:picChg chg="add del mod ord">
          <ac:chgData name="Leonie Smith" userId="fed1330f33f5650e" providerId="LiveId" clId="{B496AF1F-235F-41D6-BA2E-042862089999}" dt="2023-10-03T06:37:54.578" v="11"/>
          <ac:picMkLst>
            <pc:docMk/>
            <pc:sldMk cId="2174129452" sldId="428"/>
            <ac:picMk id="15" creationId="{530C2AA7-DC1F-9FDB-4256-2D326B43E321}"/>
          </ac:picMkLst>
        </pc:picChg>
        <pc:picChg chg="add mod">
          <ac:chgData name="Leonie Smith" userId="fed1330f33f5650e" providerId="LiveId" clId="{B496AF1F-235F-41D6-BA2E-042862089999}" dt="2023-10-03T06:37:54.578" v="11"/>
          <ac:picMkLst>
            <pc:docMk/>
            <pc:sldMk cId="2174129452" sldId="428"/>
            <ac:picMk id="16" creationId="{897A555F-1C22-65B0-EC53-2DE95C6ADB4B}"/>
          </ac:picMkLst>
        </pc:picChg>
      </pc:sldChg>
      <pc:sldChg chg="addSp delSp modSp mod modTransition modAnim">
        <pc:chgData name="Leonie Smith" userId="fed1330f33f5650e" providerId="LiveId" clId="{B496AF1F-235F-41D6-BA2E-042862089999}" dt="2023-10-03T06:39:33.399" v="21"/>
        <pc:sldMkLst>
          <pc:docMk/>
          <pc:sldMk cId="942615762" sldId="430"/>
        </pc:sldMkLst>
        <pc:picChg chg="add del mod">
          <ac:chgData name="Leonie Smith" userId="fed1330f33f5650e" providerId="LiveId" clId="{B496AF1F-235F-41D6-BA2E-042862089999}" dt="2023-10-03T06:38:39.608" v="14"/>
          <ac:picMkLst>
            <pc:docMk/>
            <pc:sldMk cId="942615762" sldId="430"/>
            <ac:picMk id="6" creationId="{B7075E2E-EDAA-15E6-F7CB-892955D0E1F0}"/>
          </ac:picMkLst>
        </pc:picChg>
        <pc:picChg chg="add del mod">
          <ac:chgData name="Leonie Smith" userId="fed1330f33f5650e" providerId="LiveId" clId="{B496AF1F-235F-41D6-BA2E-042862089999}" dt="2023-10-03T06:38:58.425" v="15"/>
          <ac:picMkLst>
            <pc:docMk/>
            <pc:sldMk cId="942615762" sldId="430"/>
            <ac:picMk id="10" creationId="{C167DA24-5207-0B11-D031-EC3A885FBB08}"/>
          </ac:picMkLst>
        </pc:picChg>
        <pc:picChg chg="add del mod">
          <ac:chgData name="Leonie Smith" userId="fed1330f33f5650e" providerId="LiveId" clId="{B496AF1F-235F-41D6-BA2E-042862089999}" dt="2023-10-03T06:39:00.484" v="17"/>
          <ac:picMkLst>
            <pc:docMk/>
            <pc:sldMk cId="942615762" sldId="430"/>
            <ac:picMk id="11" creationId="{C1A82600-B560-C6EB-5192-976E049F411F}"/>
          </ac:picMkLst>
        </pc:picChg>
        <pc:picChg chg="add del mod ord">
          <ac:chgData name="Leonie Smith" userId="fed1330f33f5650e" providerId="LiveId" clId="{B496AF1F-235F-41D6-BA2E-042862089999}" dt="2023-10-03T06:39:13.366" v="18"/>
          <ac:picMkLst>
            <pc:docMk/>
            <pc:sldMk cId="942615762" sldId="430"/>
            <ac:picMk id="14" creationId="{CCAD99E1-DFB5-262F-2E15-0555FBD0DED5}"/>
          </ac:picMkLst>
        </pc:picChg>
        <pc:picChg chg="add del mod">
          <ac:chgData name="Leonie Smith" userId="fed1330f33f5650e" providerId="LiveId" clId="{B496AF1F-235F-41D6-BA2E-042862089999}" dt="2023-10-03T06:39:20.223" v="20"/>
          <ac:picMkLst>
            <pc:docMk/>
            <pc:sldMk cId="942615762" sldId="430"/>
            <ac:picMk id="15" creationId="{328EA7B0-B217-5667-48ED-29BD60600480}"/>
          </ac:picMkLst>
        </pc:picChg>
        <pc:picChg chg="add del mod ord">
          <ac:chgData name="Leonie Smith" userId="fed1330f33f5650e" providerId="LiveId" clId="{B496AF1F-235F-41D6-BA2E-042862089999}" dt="2023-10-03T06:39:33.399" v="21"/>
          <ac:picMkLst>
            <pc:docMk/>
            <pc:sldMk cId="942615762" sldId="430"/>
            <ac:picMk id="18" creationId="{5DDFA6DE-5CC9-D68C-BF1D-2E190271DD69}"/>
          </ac:picMkLst>
        </pc:picChg>
        <pc:picChg chg="add mod">
          <ac:chgData name="Leonie Smith" userId="fed1330f33f5650e" providerId="LiveId" clId="{B496AF1F-235F-41D6-BA2E-042862089999}" dt="2023-10-03T06:39:33.399" v="21"/>
          <ac:picMkLst>
            <pc:docMk/>
            <pc:sldMk cId="942615762" sldId="430"/>
            <ac:picMk id="19" creationId="{BB4DDE49-53D4-1254-1BB1-1A9F14C52363}"/>
          </ac:picMkLst>
        </pc:picChg>
      </pc:sldChg>
      <pc:sldChg chg="addSp modSp">
        <pc:chgData name="Leonie Smith" userId="fed1330f33f5650e" providerId="LiveId" clId="{B496AF1F-235F-41D6-BA2E-042862089999}" dt="2023-10-03T06:40:30.997" v="22"/>
        <pc:sldMkLst>
          <pc:docMk/>
          <pc:sldMk cId="1886351016" sldId="432"/>
        </pc:sldMkLst>
        <pc:picChg chg="add mod">
          <ac:chgData name="Leonie Smith" userId="fed1330f33f5650e" providerId="LiveId" clId="{B496AF1F-235F-41D6-BA2E-042862089999}" dt="2023-10-03T06:40:30.997" v="22"/>
          <ac:picMkLst>
            <pc:docMk/>
            <pc:sldMk cId="1886351016" sldId="432"/>
            <ac:picMk id="6" creationId="{44B41614-D7FA-3D6E-1085-1B8C1CD1760E}"/>
          </ac:picMkLst>
        </pc:picChg>
      </pc:sldChg>
      <pc:sldChg chg="addSp delSp modSp mod modTransition modAnim">
        <pc:chgData name="Leonie Smith" userId="fed1330f33f5650e" providerId="LiveId" clId="{B496AF1F-235F-41D6-BA2E-042862089999}" dt="2023-10-03T06:43:06.972" v="29"/>
        <pc:sldMkLst>
          <pc:docMk/>
          <pc:sldMk cId="882125327" sldId="434"/>
        </pc:sldMkLst>
        <pc:picChg chg="add del mod">
          <ac:chgData name="Leonie Smith" userId="fed1330f33f5650e" providerId="LiveId" clId="{B496AF1F-235F-41D6-BA2E-042862089999}" dt="2023-10-03T06:42:29.579" v="25"/>
          <ac:picMkLst>
            <pc:docMk/>
            <pc:sldMk cId="882125327" sldId="434"/>
            <ac:picMk id="6" creationId="{6F738CD6-6C91-F878-2D35-9F6C360AC495}"/>
          </ac:picMkLst>
        </pc:picChg>
        <pc:picChg chg="add del mod">
          <ac:chgData name="Leonie Smith" userId="fed1330f33f5650e" providerId="LiveId" clId="{B496AF1F-235F-41D6-BA2E-042862089999}" dt="2023-10-03T06:42:35.594" v="26"/>
          <ac:picMkLst>
            <pc:docMk/>
            <pc:sldMk cId="882125327" sldId="434"/>
            <ac:picMk id="10" creationId="{5644D0A5-4A49-7308-62A6-98E0948AF56F}"/>
          </ac:picMkLst>
        </pc:picChg>
        <pc:picChg chg="add del mod">
          <ac:chgData name="Leonie Smith" userId="fed1330f33f5650e" providerId="LiveId" clId="{B496AF1F-235F-41D6-BA2E-042862089999}" dt="2023-10-03T06:42:36.831" v="28"/>
          <ac:picMkLst>
            <pc:docMk/>
            <pc:sldMk cId="882125327" sldId="434"/>
            <ac:picMk id="11" creationId="{1EB58865-0C02-5820-43D6-59D7C5D5976A}"/>
          </ac:picMkLst>
        </pc:picChg>
        <pc:picChg chg="add del mod ord">
          <ac:chgData name="Leonie Smith" userId="fed1330f33f5650e" providerId="LiveId" clId="{B496AF1F-235F-41D6-BA2E-042862089999}" dt="2023-10-03T06:43:06.972" v="29"/>
          <ac:picMkLst>
            <pc:docMk/>
            <pc:sldMk cId="882125327" sldId="434"/>
            <ac:picMk id="14" creationId="{44481C48-93EF-1CDF-544C-CF5526E8CA48}"/>
          </ac:picMkLst>
        </pc:picChg>
        <pc:picChg chg="add mod">
          <ac:chgData name="Leonie Smith" userId="fed1330f33f5650e" providerId="LiveId" clId="{B496AF1F-235F-41D6-BA2E-042862089999}" dt="2023-10-03T06:43:06.972" v="29"/>
          <ac:picMkLst>
            <pc:docMk/>
            <pc:sldMk cId="882125327" sldId="434"/>
            <ac:picMk id="15" creationId="{B8E9858F-4733-9605-DFC9-B66C0AD6BE47}"/>
          </ac:picMkLst>
        </pc:picChg>
      </pc:sldChg>
      <pc:sldChg chg="addSp modSp">
        <pc:chgData name="Leonie Smith" userId="fed1330f33f5650e" providerId="LiveId" clId="{B496AF1F-235F-41D6-BA2E-042862089999}" dt="2023-10-03T06:43:54.864" v="30"/>
        <pc:sldMkLst>
          <pc:docMk/>
          <pc:sldMk cId="3195935868" sldId="436"/>
        </pc:sldMkLst>
        <pc:picChg chg="add mod">
          <ac:chgData name="Leonie Smith" userId="fed1330f33f5650e" providerId="LiveId" clId="{B496AF1F-235F-41D6-BA2E-042862089999}" dt="2023-10-03T06:43:54.864" v="30"/>
          <ac:picMkLst>
            <pc:docMk/>
            <pc:sldMk cId="3195935868" sldId="436"/>
            <ac:picMk id="6" creationId="{450DEE42-0688-50F3-89BF-5039CB6FBD6F}"/>
          </ac:picMkLst>
        </pc:picChg>
      </pc:sldChg>
      <pc:sldChg chg="addSp modSp">
        <pc:chgData name="Leonie Smith" userId="fed1330f33f5650e" providerId="LiveId" clId="{B496AF1F-235F-41D6-BA2E-042862089999}" dt="2023-10-03T06:45:19.526" v="31"/>
        <pc:sldMkLst>
          <pc:docMk/>
          <pc:sldMk cId="3261377596" sldId="438"/>
        </pc:sldMkLst>
        <pc:picChg chg="add mod">
          <ac:chgData name="Leonie Smith" userId="fed1330f33f5650e" providerId="LiveId" clId="{B496AF1F-235F-41D6-BA2E-042862089999}" dt="2023-10-03T06:45:19.526" v="31"/>
          <ac:picMkLst>
            <pc:docMk/>
            <pc:sldMk cId="3261377596" sldId="438"/>
            <ac:picMk id="6" creationId="{0757A86E-FE33-D4DE-B784-77CC1E0F954A}"/>
          </ac:picMkLst>
        </pc:picChg>
      </pc:sldChg>
      <pc:sldChg chg="addSp delSp modSp mod modTransition modAnim">
        <pc:chgData name="Leonie Smith" userId="fed1330f33f5650e" providerId="LiveId" clId="{B496AF1F-235F-41D6-BA2E-042862089999}" dt="2023-10-03T06:48:22.084" v="47"/>
        <pc:sldMkLst>
          <pc:docMk/>
          <pc:sldMk cId="923867738" sldId="440"/>
        </pc:sldMkLst>
        <pc:picChg chg="add del mod">
          <ac:chgData name="Leonie Smith" userId="fed1330f33f5650e" providerId="LiveId" clId="{B496AF1F-235F-41D6-BA2E-042862089999}" dt="2023-10-03T06:46:15.635" v="34"/>
          <ac:picMkLst>
            <pc:docMk/>
            <pc:sldMk cId="923867738" sldId="440"/>
            <ac:picMk id="6" creationId="{AEC02C12-D6AD-04B6-9379-DF7E88CFB1F1}"/>
          </ac:picMkLst>
        </pc:picChg>
        <pc:picChg chg="add del mod">
          <ac:chgData name="Leonie Smith" userId="fed1330f33f5650e" providerId="LiveId" clId="{B496AF1F-235F-41D6-BA2E-042862089999}" dt="2023-10-03T06:46:31.219" v="35"/>
          <ac:picMkLst>
            <pc:docMk/>
            <pc:sldMk cId="923867738" sldId="440"/>
            <ac:picMk id="9" creationId="{09F93301-8EDF-374A-9B77-23A93DC8A45B}"/>
          </ac:picMkLst>
        </pc:picChg>
        <pc:picChg chg="add del mod">
          <ac:chgData name="Leonie Smith" userId="fed1330f33f5650e" providerId="LiveId" clId="{B496AF1F-235F-41D6-BA2E-042862089999}" dt="2023-10-03T06:46:37.840" v="37"/>
          <ac:picMkLst>
            <pc:docMk/>
            <pc:sldMk cId="923867738" sldId="440"/>
            <ac:picMk id="10" creationId="{7B969A81-6FB5-BE78-DF71-CEF7858F6DC6}"/>
          </ac:picMkLst>
        </pc:picChg>
        <pc:picChg chg="add del mod ord">
          <ac:chgData name="Leonie Smith" userId="fed1330f33f5650e" providerId="LiveId" clId="{B496AF1F-235F-41D6-BA2E-042862089999}" dt="2023-10-03T06:46:53.856" v="38"/>
          <ac:picMkLst>
            <pc:docMk/>
            <pc:sldMk cId="923867738" sldId="440"/>
            <ac:picMk id="14" creationId="{43E94216-D822-DA2C-5B6A-3F2C85BFF49F}"/>
          </ac:picMkLst>
        </pc:picChg>
        <pc:picChg chg="add del mod">
          <ac:chgData name="Leonie Smith" userId="fed1330f33f5650e" providerId="LiveId" clId="{B496AF1F-235F-41D6-BA2E-042862089999}" dt="2023-10-03T06:47:11.024" v="40"/>
          <ac:picMkLst>
            <pc:docMk/>
            <pc:sldMk cId="923867738" sldId="440"/>
            <ac:picMk id="15" creationId="{1572CE6B-30F4-B1ED-4A47-FB050B1BE39D}"/>
          </ac:picMkLst>
        </pc:picChg>
        <pc:picChg chg="add del mod ord">
          <ac:chgData name="Leonie Smith" userId="fed1330f33f5650e" providerId="LiveId" clId="{B496AF1F-235F-41D6-BA2E-042862089999}" dt="2023-10-03T06:47:25.904" v="41"/>
          <ac:picMkLst>
            <pc:docMk/>
            <pc:sldMk cId="923867738" sldId="440"/>
            <ac:picMk id="19" creationId="{1F81E2F6-223E-CD3E-FB33-1C36B9381BA9}"/>
          </ac:picMkLst>
        </pc:picChg>
        <pc:picChg chg="add del mod">
          <ac:chgData name="Leonie Smith" userId="fed1330f33f5650e" providerId="LiveId" clId="{B496AF1F-235F-41D6-BA2E-042862089999}" dt="2023-10-03T06:47:42.256" v="43"/>
          <ac:picMkLst>
            <pc:docMk/>
            <pc:sldMk cId="923867738" sldId="440"/>
            <ac:picMk id="20" creationId="{0A0B82E5-15E5-029A-119F-68D9E30E0F09}"/>
          </ac:picMkLst>
        </pc:picChg>
        <pc:picChg chg="add del mod ord">
          <ac:chgData name="Leonie Smith" userId="fed1330f33f5650e" providerId="LiveId" clId="{B496AF1F-235F-41D6-BA2E-042862089999}" dt="2023-10-03T06:47:57.228" v="44"/>
          <ac:picMkLst>
            <pc:docMk/>
            <pc:sldMk cId="923867738" sldId="440"/>
            <ac:picMk id="25" creationId="{2D96193D-5348-3CAF-74AC-DB44BB8524A6}"/>
          </ac:picMkLst>
        </pc:picChg>
        <pc:picChg chg="add del mod">
          <ac:chgData name="Leonie Smith" userId="fed1330f33f5650e" providerId="LiveId" clId="{B496AF1F-235F-41D6-BA2E-042862089999}" dt="2023-10-03T06:48:07.379" v="46"/>
          <ac:picMkLst>
            <pc:docMk/>
            <pc:sldMk cId="923867738" sldId="440"/>
            <ac:picMk id="26" creationId="{1202095B-DCFD-EE2A-E4B9-56596D28153C}"/>
          </ac:picMkLst>
        </pc:picChg>
        <pc:picChg chg="add del mod ord">
          <ac:chgData name="Leonie Smith" userId="fed1330f33f5650e" providerId="LiveId" clId="{B496AF1F-235F-41D6-BA2E-042862089999}" dt="2023-10-03T06:48:22.084" v="47"/>
          <ac:picMkLst>
            <pc:docMk/>
            <pc:sldMk cId="923867738" sldId="440"/>
            <ac:picMk id="29" creationId="{9B7A83D7-DF9B-03A9-7885-2CBF8F576B3E}"/>
          </ac:picMkLst>
        </pc:picChg>
        <pc:picChg chg="add mod">
          <ac:chgData name="Leonie Smith" userId="fed1330f33f5650e" providerId="LiveId" clId="{B496AF1F-235F-41D6-BA2E-042862089999}" dt="2023-10-03T06:48:22.084" v="47"/>
          <ac:picMkLst>
            <pc:docMk/>
            <pc:sldMk cId="923867738" sldId="440"/>
            <ac:picMk id="30" creationId="{7391A5E8-9B74-DD59-2060-23462AE063D7}"/>
          </ac:picMkLst>
        </pc:picChg>
      </pc:sldChg>
      <pc:sldChg chg="addSp delSp modSp mod modTransition modAnim">
        <pc:chgData name="Leonie Smith" userId="fed1330f33f5650e" providerId="LiveId" clId="{B496AF1F-235F-41D6-BA2E-042862089999}" dt="2023-10-03T06:49:23.866" v="51"/>
        <pc:sldMkLst>
          <pc:docMk/>
          <pc:sldMk cId="2180228365" sldId="442"/>
        </pc:sldMkLst>
        <pc:picChg chg="add del mod">
          <ac:chgData name="Leonie Smith" userId="fed1330f33f5650e" providerId="LiveId" clId="{B496AF1F-235F-41D6-BA2E-042862089999}" dt="2023-10-03T06:49:01.936" v="50"/>
          <ac:picMkLst>
            <pc:docMk/>
            <pc:sldMk cId="2180228365" sldId="442"/>
            <ac:picMk id="6" creationId="{FE1F0696-8251-A7D3-2BF1-5D8F516B1967}"/>
          </ac:picMkLst>
        </pc:picChg>
        <pc:picChg chg="add del mod">
          <ac:chgData name="Leonie Smith" userId="fed1330f33f5650e" providerId="LiveId" clId="{B496AF1F-235F-41D6-BA2E-042862089999}" dt="2023-10-03T06:49:23.866" v="51"/>
          <ac:picMkLst>
            <pc:docMk/>
            <pc:sldMk cId="2180228365" sldId="442"/>
            <ac:picMk id="9" creationId="{F44A99FA-9CAA-42B9-E3C9-6877CAB37FD1}"/>
          </ac:picMkLst>
        </pc:picChg>
        <pc:picChg chg="add mod">
          <ac:chgData name="Leonie Smith" userId="fed1330f33f5650e" providerId="LiveId" clId="{B496AF1F-235F-41D6-BA2E-042862089999}" dt="2023-10-03T06:49:23.866" v="51"/>
          <ac:picMkLst>
            <pc:docMk/>
            <pc:sldMk cId="2180228365" sldId="442"/>
            <ac:picMk id="10" creationId="{085B5F8C-7AA5-EDD7-36BA-7865AF354CEB}"/>
          </ac:picMkLst>
        </pc:picChg>
      </pc:sldChg>
      <pc:sldChg chg="addSp modSp">
        <pc:chgData name="Leonie Smith" userId="fed1330f33f5650e" providerId="LiveId" clId="{B496AF1F-235F-41D6-BA2E-042862089999}" dt="2023-10-03T06:50:08.024" v="52"/>
        <pc:sldMkLst>
          <pc:docMk/>
          <pc:sldMk cId="1718612039" sldId="444"/>
        </pc:sldMkLst>
        <pc:picChg chg="add mod">
          <ac:chgData name="Leonie Smith" userId="fed1330f33f5650e" providerId="LiveId" clId="{B496AF1F-235F-41D6-BA2E-042862089999}" dt="2023-10-03T06:50:08.024" v="52"/>
          <ac:picMkLst>
            <pc:docMk/>
            <pc:sldMk cId="1718612039" sldId="444"/>
            <ac:picMk id="6" creationId="{B244835D-7AC5-1C35-01ED-1FD5E1C5D46C}"/>
          </ac:picMkLst>
        </pc:picChg>
      </pc:sldChg>
      <pc:sldChg chg="addSp delSp modSp mod modTransition modAnim">
        <pc:chgData name="Leonie Smith" userId="fed1330f33f5650e" providerId="LiveId" clId="{B496AF1F-235F-41D6-BA2E-042862089999}" dt="2023-10-03T06:51:25.330" v="59"/>
        <pc:sldMkLst>
          <pc:docMk/>
          <pc:sldMk cId="665805102" sldId="446"/>
        </pc:sldMkLst>
        <pc:picChg chg="add del mod">
          <ac:chgData name="Leonie Smith" userId="fed1330f33f5650e" providerId="LiveId" clId="{B496AF1F-235F-41D6-BA2E-042862089999}" dt="2023-10-03T06:51:00.238" v="55"/>
          <ac:picMkLst>
            <pc:docMk/>
            <pc:sldMk cId="665805102" sldId="446"/>
            <ac:picMk id="6" creationId="{343A0ECB-0FC6-22ED-C33A-1DAB9753BBF9}"/>
          </ac:picMkLst>
        </pc:picChg>
        <pc:picChg chg="add del mod">
          <ac:chgData name="Leonie Smith" userId="fed1330f33f5650e" providerId="LiveId" clId="{B496AF1F-235F-41D6-BA2E-042862089999}" dt="2023-10-03T06:51:06.502" v="56"/>
          <ac:picMkLst>
            <pc:docMk/>
            <pc:sldMk cId="665805102" sldId="446"/>
            <ac:picMk id="9" creationId="{3370DB59-CA58-5E88-8D55-134A43002C37}"/>
          </ac:picMkLst>
        </pc:picChg>
        <pc:picChg chg="add del mod">
          <ac:chgData name="Leonie Smith" userId="fed1330f33f5650e" providerId="LiveId" clId="{B496AF1F-235F-41D6-BA2E-042862089999}" dt="2023-10-03T06:51:07.757" v="58"/>
          <ac:picMkLst>
            <pc:docMk/>
            <pc:sldMk cId="665805102" sldId="446"/>
            <ac:picMk id="10" creationId="{CA2DCF1D-AFA6-AB91-B20D-229D030D2201}"/>
          </ac:picMkLst>
        </pc:picChg>
        <pc:picChg chg="add del mod ord">
          <ac:chgData name="Leonie Smith" userId="fed1330f33f5650e" providerId="LiveId" clId="{B496AF1F-235F-41D6-BA2E-042862089999}" dt="2023-10-03T06:51:25.330" v="59"/>
          <ac:picMkLst>
            <pc:docMk/>
            <pc:sldMk cId="665805102" sldId="446"/>
            <ac:picMk id="13" creationId="{6B4397A9-5D9F-59D0-C03F-9C7D237FF8E3}"/>
          </ac:picMkLst>
        </pc:picChg>
        <pc:picChg chg="add mod">
          <ac:chgData name="Leonie Smith" userId="fed1330f33f5650e" providerId="LiveId" clId="{B496AF1F-235F-41D6-BA2E-042862089999}" dt="2023-10-03T06:51:25.330" v="59"/>
          <ac:picMkLst>
            <pc:docMk/>
            <pc:sldMk cId="665805102" sldId="446"/>
            <ac:picMk id="14" creationId="{75FAA197-2F6B-1AA1-8B72-9BF553045ED5}"/>
          </ac:picMkLst>
        </pc:picChg>
      </pc:sldChg>
    </pc:docChg>
  </pc:docChgLst>
  <pc:docChgLst>
    <pc:chgData name="Alfred Smith" userId="3c60a3631c0db8ad" providerId="LiveId" clId="{911B492B-7125-4F42-8D70-4B8949FF6950}"/>
    <pc:docChg chg="undo custSel modSld">
      <pc:chgData name="Alfred Smith" userId="3c60a3631c0db8ad" providerId="LiveId" clId="{911B492B-7125-4F42-8D70-4B8949FF6950}" dt="2023-01-20T08:12:36.490" v="48"/>
      <pc:docMkLst>
        <pc:docMk/>
      </pc:docMkLst>
      <pc:sldChg chg="delSp modTransition modAnim">
        <pc:chgData name="Alfred Smith" userId="3c60a3631c0db8ad" providerId="LiveId" clId="{911B492B-7125-4F42-8D70-4B8949FF6950}" dt="2023-01-20T08:11:48.583" v="26"/>
        <pc:sldMkLst>
          <pc:docMk/>
          <pc:sldMk cId="2869461528" sldId="308"/>
        </pc:sldMkLst>
        <pc:picChg chg="del">
          <ac:chgData name="Alfred Smith" userId="3c60a3631c0db8ad" providerId="LiveId" clId="{911B492B-7125-4F42-8D70-4B8949FF6950}" dt="2023-01-20T08:11:48.583" v="26"/>
          <ac:picMkLst>
            <pc:docMk/>
            <pc:sldMk cId="2869461528" sldId="308"/>
            <ac:picMk id="4" creationId="{36FBBF5A-C92E-48C5-2230-31B85F5F740A}"/>
          </ac:picMkLst>
        </pc:picChg>
      </pc:sldChg>
      <pc:sldChg chg="modSp mod modTransition">
        <pc:chgData name="Alfred Smith" userId="3c60a3631c0db8ad" providerId="LiveId" clId="{911B492B-7125-4F42-8D70-4B8949FF6950}" dt="2023-01-20T08:11:48.583" v="26"/>
        <pc:sldMkLst>
          <pc:docMk/>
          <pc:sldMk cId="1237137471" sldId="310"/>
        </pc:sldMkLst>
        <pc:spChg chg="mod">
          <ac:chgData name="Alfred Smith" userId="3c60a3631c0db8ad" providerId="LiveId" clId="{911B492B-7125-4F42-8D70-4B8949FF6950}" dt="2023-01-20T08:10:22.051" v="11" actId="20577"/>
          <ac:spMkLst>
            <pc:docMk/>
            <pc:sldMk cId="1237137471" sldId="310"/>
            <ac:spMk id="5" creationId="{18667314-26A2-AF99-ED97-3F9CF5CC48C1}"/>
          </ac:spMkLst>
        </pc:spChg>
      </pc:sldChg>
      <pc:sldChg chg="addSp delSp modSp mod modTransition modAnim">
        <pc:chgData name="Alfred Smith" userId="3c60a3631c0db8ad" providerId="LiveId" clId="{911B492B-7125-4F42-8D70-4B8949FF6950}" dt="2023-01-20T08:12:22.853" v="38"/>
        <pc:sldMkLst>
          <pc:docMk/>
          <pc:sldMk cId="1003827451" sldId="426"/>
        </pc:sldMkLst>
        <pc:spChg chg="add mod">
          <ac:chgData name="Alfred Smith" userId="3c60a3631c0db8ad" providerId="LiveId" clId="{911B492B-7125-4F42-8D70-4B8949FF6950}" dt="2023-01-20T08:12:22.853" v="38"/>
          <ac:spMkLst>
            <pc:docMk/>
            <pc:sldMk cId="1003827451" sldId="426"/>
            <ac:spMk id="2" creationId="{7C989238-5EAE-E8D5-B580-39EDEED8FB98}"/>
          </ac:spMkLst>
        </pc:spChg>
        <pc:spChg chg="del">
          <ac:chgData name="Alfred Smith" userId="3c60a3631c0db8ad" providerId="LiveId" clId="{911B492B-7125-4F42-8D70-4B8949FF6950}" dt="2023-01-20T08:12:06.385" v="37" actId="478"/>
          <ac:spMkLst>
            <pc:docMk/>
            <pc:sldMk cId="1003827451" sldId="426"/>
            <ac:spMk id="6" creationId="{416C064E-628E-47C0-A712-DB178FE9901E}"/>
          </ac:spMkLst>
        </pc:spChg>
        <pc:picChg chg="del">
          <ac:chgData name="Alfred Smith" userId="3c60a3631c0db8ad" providerId="LiveId" clId="{911B492B-7125-4F42-8D70-4B8949FF6950}" dt="2023-01-20T08:11:48.583" v="26"/>
          <ac:picMkLst>
            <pc:docMk/>
            <pc:sldMk cId="1003827451" sldId="426"/>
            <ac:picMk id="5" creationId="{E7CD0B4C-6787-8EF3-53A8-B05ACC5516D9}"/>
          </ac:picMkLst>
        </pc:picChg>
      </pc:sldChg>
      <pc:sldChg chg="addSp delSp modSp mod modTransition">
        <pc:chgData name="Alfred Smith" userId="3c60a3631c0db8ad" providerId="LiveId" clId="{911B492B-7125-4F42-8D70-4B8949FF6950}" dt="2023-01-20T08:11:48.583" v="26"/>
        <pc:sldMkLst>
          <pc:docMk/>
          <pc:sldMk cId="1727650077" sldId="427"/>
        </pc:sldMkLst>
        <pc:spChg chg="add mod">
          <ac:chgData name="Alfred Smith" userId="3c60a3631c0db8ad" providerId="LiveId" clId="{911B492B-7125-4F42-8D70-4B8949FF6950}" dt="2023-01-20T08:10:18.106" v="10" actId="20577"/>
          <ac:spMkLst>
            <pc:docMk/>
            <pc:sldMk cId="1727650077" sldId="427"/>
            <ac:spMk id="2" creationId="{EFB56202-F88F-7197-AAE2-06C823C4D0FA}"/>
          </ac:spMkLst>
        </pc:spChg>
        <pc:spChg chg="del">
          <ac:chgData name="Alfred Smith" userId="3c60a3631c0db8ad" providerId="LiveId" clId="{911B492B-7125-4F42-8D70-4B8949FF6950}" dt="2023-01-20T08:10:11.186" v="8" actId="478"/>
          <ac:spMkLst>
            <pc:docMk/>
            <pc:sldMk cId="1727650077" sldId="427"/>
            <ac:spMk id="7" creationId="{A945D6AD-B591-9EA1-B229-D2DBE65D0F75}"/>
          </ac:spMkLst>
        </pc:spChg>
      </pc:sldChg>
      <pc:sldChg chg="addSp delSp modSp mod modTransition modAnim">
        <pc:chgData name="Alfred Smith" userId="3c60a3631c0db8ad" providerId="LiveId" clId="{911B492B-7125-4F42-8D70-4B8949FF6950}" dt="2023-01-20T08:12:25.104" v="39"/>
        <pc:sldMkLst>
          <pc:docMk/>
          <pc:sldMk cId="2174129452" sldId="428"/>
        </pc:sldMkLst>
        <pc:spChg chg="add mod">
          <ac:chgData name="Alfred Smith" userId="3c60a3631c0db8ad" providerId="LiveId" clId="{911B492B-7125-4F42-8D70-4B8949FF6950}" dt="2023-01-20T08:12:25.104" v="39"/>
          <ac:spMkLst>
            <pc:docMk/>
            <pc:sldMk cId="2174129452" sldId="428"/>
            <ac:spMk id="2" creationId="{81B1B3C5-EF1D-4044-AAE9-BF306C8DCDC4}"/>
          </ac:spMkLst>
        </pc:spChg>
        <pc:spChg chg="del">
          <ac:chgData name="Alfred Smith" userId="3c60a3631c0db8ad" providerId="LiveId" clId="{911B492B-7125-4F42-8D70-4B8949FF6950}" dt="2023-01-20T08:12:03.997" v="36" actId="478"/>
          <ac:spMkLst>
            <pc:docMk/>
            <pc:sldMk cId="2174129452" sldId="428"/>
            <ac:spMk id="6" creationId="{416C064E-628E-47C0-A712-DB178FE9901E}"/>
          </ac:spMkLst>
        </pc:spChg>
        <pc:picChg chg="del">
          <ac:chgData name="Alfred Smith" userId="3c60a3631c0db8ad" providerId="LiveId" clId="{911B492B-7125-4F42-8D70-4B8949FF6950}" dt="2023-01-20T08:11:48.583" v="26"/>
          <ac:picMkLst>
            <pc:docMk/>
            <pc:sldMk cId="2174129452" sldId="428"/>
            <ac:picMk id="5" creationId="{0CF0B34C-D526-6176-E9F4-F89F79F41AD9}"/>
          </ac:picMkLst>
        </pc:picChg>
      </pc:sldChg>
      <pc:sldChg chg="modSp mod modTransition">
        <pc:chgData name="Alfred Smith" userId="3c60a3631c0db8ad" providerId="LiveId" clId="{911B492B-7125-4F42-8D70-4B8949FF6950}" dt="2023-01-20T08:11:48.583" v="26"/>
        <pc:sldMkLst>
          <pc:docMk/>
          <pc:sldMk cId="703207630" sldId="429"/>
        </pc:sldMkLst>
        <pc:spChg chg="mod">
          <ac:chgData name="Alfred Smith" userId="3c60a3631c0db8ad" providerId="LiveId" clId="{911B492B-7125-4F42-8D70-4B8949FF6950}" dt="2023-01-20T08:10:43.239" v="12"/>
          <ac:spMkLst>
            <pc:docMk/>
            <pc:sldMk cId="703207630" sldId="429"/>
            <ac:spMk id="5" creationId="{2CC2619D-C63B-60B6-B765-52686C01FA30}"/>
          </ac:spMkLst>
        </pc:spChg>
      </pc:sldChg>
      <pc:sldChg chg="addSp delSp modSp mod modTransition modAnim">
        <pc:chgData name="Alfred Smith" userId="3c60a3631c0db8ad" providerId="LiveId" clId="{911B492B-7125-4F42-8D70-4B8949FF6950}" dt="2023-01-20T08:12:26.354" v="40"/>
        <pc:sldMkLst>
          <pc:docMk/>
          <pc:sldMk cId="942615762" sldId="430"/>
        </pc:sldMkLst>
        <pc:spChg chg="add mod">
          <ac:chgData name="Alfred Smith" userId="3c60a3631c0db8ad" providerId="LiveId" clId="{911B492B-7125-4F42-8D70-4B8949FF6950}" dt="2023-01-20T08:12:26.354" v="40"/>
          <ac:spMkLst>
            <pc:docMk/>
            <pc:sldMk cId="942615762" sldId="430"/>
            <ac:spMk id="2" creationId="{FC31E1E6-D4A1-2A52-06AF-C5406039D708}"/>
          </ac:spMkLst>
        </pc:spChg>
        <pc:spChg chg="del">
          <ac:chgData name="Alfred Smith" userId="3c60a3631c0db8ad" providerId="LiveId" clId="{911B492B-7125-4F42-8D70-4B8949FF6950}" dt="2023-01-20T08:12:02.473" v="35" actId="478"/>
          <ac:spMkLst>
            <pc:docMk/>
            <pc:sldMk cId="942615762" sldId="430"/>
            <ac:spMk id="6" creationId="{416C064E-628E-47C0-A712-DB178FE9901E}"/>
          </ac:spMkLst>
        </pc:spChg>
        <pc:picChg chg="del">
          <ac:chgData name="Alfred Smith" userId="3c60a3631c0db8ad" providerId="LiveId" clId="{911B492B-7125-4F42-8D70-4B8949FF6950}" dt="2023-01-20T08:11:48.583" v="26"/>
          <ac:picMkLst>
            <pc:docMk/>
            <pc:sldMk cId="942615762" sldId="430"/>
            <ac:picMk id="8" creationId="{A1A3A02A-44B8-0A0A-30AD-1115ED655658}"/>
          </ac:picMkLst>
        </pc:picChg>
      </pc:sldChg>
      <pc:sldChg chg="modSp mod modTransition">
        <pc:chgData name="Alfred Smith" userId="3c60a3631c0db8ad" providerId="LiveId" clId="{911B492B-7125-4F42-8D70-4B8949FF6950}" dt="2023-01-20T08:11:48.583" v="26"/>
        <pc:sldMkLst>
          <pc:docMk/>
          <pc:sldMk cId="579800659" sldId="431"/>
        </pc:sldMkLst>
        <pc:spChg chg="mod">
          <ac:chgData name="Alfred Smith" userId="3c60a3631c0db8ad" providerId="LiveId" clId="{911B492B-7125-4F42-8D70-4B8949FF6950}" dt="2023-01-20T08:10:46.325" v="13"/>
          <ac:spMkLst>
            <pc:docMk/>
            <pc:sldMk cId="579800659" sldId="431"/>
            <ac:spMk id="5" creationId="{C0550838-1886-B0FA-4AF4-EAAF2CE9CEBC}"/>
          </ac:spMkLst>
        </pc:spChg>
      </pc:sldChg>
      <pc:sldChg chg="addSp delSp modSp mod modTransition modAnim">
        <pc:chgData name="Alfred Smith" userId="3c60a3631c0db8ad" providerId="LiveId" clId="{911B492B-7125-4F42-8D70-4B8949FF6950}" dt="2023-01-20T08:12:27.576" v="41"/>
        <pc:sldMkLst>
          <pc:docMk/>
          <pc:sldMk cId="1886351016" sldId="432"/>
        </pc:sldMkLst>
        <pc:spChg chg="add mod">
          <ac:chgData name="Alfred Smith" userId="3c60a3631c0db8ad" providerId="LiveId" clId="{911B492B-7125-4F42-8D70-4B8949FF6950}" dt="2023-01-20T08:12:27.576" v="41"/>
          <ac:spMkLst>
            <pc:docMk/>
            <pc:sldMk cId="1886351016" sldId="432"/>
            <ac:spMk id="3" creationId="{66C17E00-C79E-1606-C171-530B5D5425A7}"/>
          </ac:spMkLst>
        </pc:spChg>
        <pc:spChg chg="del">
          <ac:chgData name="Alfred Smith" userId="3c60a3631c0db8ad" providerId="LiveId" clId="{911B492B-7125-4F42-8D70-4B8949FF6950}" dt="2023-01-20T08:12:01.039" v="34" actId="478"/>
          <ac:spMkLst>
            <pc:docMk/>
            <pc:sldMk cId="1886351016" sldId="432"/>
            <ac:spMk id="6" creationId="{416C064E-628E-47C0-A712-DB178FE9901E}"/>
          </ac:spMkLst>
        </pc:spChg>
        <pc:picChg chg="del">
          <ac:chgData name="Alfred Smith" userId="3c60a3631c0db8ad" providerId="LiveId" clId="{911B492B-7125-4F42-8D70-4B8949FF6950}" dt="2023-01-20T08:11:48.583" v="26"/>
          <ac:picMkLst>
            <pc:docMk/>
            <pc:sldMk cId="1886351016" sldId="432"/>
            <ac:picMk id="2" creationId="{A3914A83-B4E9-F078-4D33-389E10757E35}"/>
          </ac:picMkLst>
        </pc:picChg>
      </pc:sldChg>
      <pc:sldChg chg="modSp mod modTransition">
        <pc:chgData name="Alfred Smith" userId="3c60a3631c0db8ad" providerId="LiveId" clId="{911B492B-7125-4F42-8D70-4B8949FF6950}" dt="2023-01-20T08:11:48.583" v="26"/>
        <pc:sldMkLst>
          <pc:docMk/>
          <pc:sldMk cId="484949745" sldId="433"/>
        </pc:sldMkLst>
        <pc:spChg chg="mod">
          <ac:chgData name="Alfred Smith" userId="3c60a3631c0db8ad" providerId="LiveId" clId="{911B492B-7125-4F42-8D70-4B8949FF6950}" dt="2023-01-20T08:10:49.366" v="14"/>
          <ac:spMkLst>
            <pc:docMk/>
            <pc:sldMk cId="484949745" sldId="433"/>
            <ac:spMk id="5" creationId="{75D053A2-0A99-EAF9-845A-138020F2D6C1}"/>
          </ac:spMkLst>
        </pc:spChg>
      </pc:sldChg>
      <pc:sldChg chg="addSp delSp modSp mod modTransition modAnim">
        <pc:chgData name="Alfred Smith" userId="3c60a3631c0db8ad" providerId="LiveId" clId="{911B492B-7125-4F42-8D70-4B8949FF6950}" dt="2023-01-20T08:12:28.751" v="42"/>
        <pc:sldMkLst>
          <pc:docMk/>
          <pc:sldMk cId="882125327" sldId="434"/>
        </pc:sldMkLst>
        <pc:spChg chg="add mod">
          <ac:chgData name="Alfred Smith" userId="3c60a3631c0db8ad" providerId="LiveId" clId="{911B492B-7125-4F42-8D70-4B8949FF6950}" dt="2023-01-20T08:12:28.751" v="42"/>
          <ac:spMkLst>
            <pc:docMk/>
            <pc:sldMk cId="882125327" sldId="434"/>
            <ac:spMk id="2" creationId="{023BC4A2-E63E-A768-73A1-9AE93E752393}"/>
          </ac:spMkLst>
        </pc:spChg>
        <pc:spChg chg="del">
          <ac:chgData name="Alfred Smith" userId="3c60a3631c0db8ad" providerId="LiveId" clId="{911B492B-7125-4F42-8D70-4B8949FF6950}" dt="2023-01-20T08:11:59.588" v="33" actId="478"/>
          <ac:spMkLst>
            <pc:docMk/>
            <pc:sldMk cId="882125327" sldId="434"/>
            <ac:spMk id="6" creationId="{416C064E-628E-47C0-A712-DB178FE9901E}"/>
          </ac:spMkLst>
        </pc:spChg>
        <pc:picChg chg="del">
          <ac:chgData name="Alfred Smith" userId="3c60a3631c0db8ad" providerId="LiveId" clId="{911B492B-7125-4F42-8D70-4B8949FF6950}" dt="2023-01-20T08:11:48.583" v="26"/>
          <ac:picMkLst>
            <pc:docMk/>
            <pc:sldMk cId="882125327" sldId="434"/>
            <ac:picMk id="3" creationId="{3DD58E09-8AE0-ECC2-6535-8CCC9F54D24D}"/>
          </ac:picMkLst>
        </pc:picChg>
      </pc:sldChg>
      <pc:sldChg chg="modSp mod modTransition">
        <pc:chgData name="Alfred Smith" userId="3c60a3631c0db8ad" providerId="LiveId" clId="{911B492B-7125-4F42-8D70-4B8949FF6950}" dt="2023-01-20T08:11:48.583" v="26"/>
        <pc:sldMkLst>
          <pc:docMk/>
          <pc:sldMk cId="381388045" sldId="435"/>
        </pc:sldMkLst>
        <pc:spChg chg="mod">
          <ac:chgData name="Alfred Smith" userId="3c60a3631c0db8ad" providerId="LiveId" clId="{911B492B-7125-4F42-8D70-4B8949FF6950}" dt="2023-01-20T08:10:52.939" v="15"/>
          <ac:spMkLst>
            <pc:docMk/>
            <pc:sldMk cId="381388045" sldId="435"/>
            <ac:spMk id="5" creationId="{76B6E0BE-4D31-449E-1871-DA366DED62DD}"/>
          </ac:spMkLst>
        </pc:spChg>
      </pc:sldChg>
      <pc:sldChg chg="addSp delSp modSp mod modTransition modAnim">
        <pc:chgData name="Alfred Smith" userId="3c60a3631c0db8ad" providerId="LiveId" clId="{911B492B-7125-4F42-8D70-4B8949FF6950}" dt="2023-01-20T08:12:29.937" v="43"/>
        <pc:sldMkLst>
          <pc:docMk/>
          <pc:sldMk cId="3195935868" sldId="436"/>
        </pc:sldMkLst>
        <pc:spChg chg="add mod">
          <ac:chgData name="Alfred Smith" userId="3c60a3631c0db8ad" providerId="LiveId" clId="{911B492B-7125-4F42-8D70-4B8949FF6950}" dt="2023-01-20T08:12:29.937" v="43"/>
          <ac:spMkLst>
            <pc:docMk/>
            <pc:sldMk cId="3195935868" sldId="436"/>
            <ac:spMk id="2" creationId="{59CCFE78-E3E4-BAD8-F81E-557294F04367}"/>
          </ac:spMkLst>
        </pc:spChg>
        <pc:spChg chg="del">
          <ac:chgData name="Alfred Smith" userId="3c60a3631c0db8ad" providerId="LiveId" clId="{911B492B-7125-4F42-8D70-4B8949FF6950}" dt="2023-01-20T08:11:58.104" v="32" actId="478"/>
          <ac:spMkLst>
            <pc:docMk/>
            <pc:sldMk cId="3195935868" sldId="436"/>
            <ac:spMk id="6" creationId="{416C064E-628E-47C0-A712-DB178FE9901E}"/>
          </ac:spMkLst>
        </pc:spChg>
        <pc:picChg chg="del">
          <ac:chgData name="Alfred Smith" userId="3c60a3631c0db8ad" providerId="LiveId" clId="{911B492B-7125-4F42-8D70-4B8949FF6950}" dt="2023-01-20T08:11:48.583" v="26"/>
          <ac:picMkLst>
            <pc:docMk/>
            <pc:sldMk cId="3195935868" sldId="436"/>
            <ac:picMk id="9" creationId="{2DF8105E-B7C6-4F46-CD3A-B6C2CE421847}"/>
          </ac:picMkLst>
        </pc:picChg>
      </pc:sldChg>
      <pc:sldChg chg="modSp mod modTransition">
        <pc:chgData name="Alfred Smith" userId="3c60a3631c0db8ad" providerId="LiveId" clId="{911B492B-7125-4F42-8D70-4B8949FF6950}" dt="2023-01-20T08:11:48.583" v="26"/>
        <pc:sldMkLst>
          <pc:docMk/>
          <pc:sldMk cId="630368776" sldId="437"/>
        </pc:sldMkLst>
        <pc:spChg chg="mod">
          <ac:chgData name="Alfred Smith" userId="3c60a3631c0db8ad" providerId="LiveId" clId="{911B492B-7125-4F42-8D70-4B8949FF6950}" dt="2023-01-20T08:10:59.774" v="17"/>
          <ac:spMkLst>
            <pc:docMk/>
            <pc:sldMk cId="630368776" sldId="437"/>
            <ac:spMk id="5" creationId="{A623742B-1208-0671-CBA3-5F59689478BA}"/>
          </ac:spMkLst>
        </pc:spChg>
      </pc:sldChg>
      <pc:sldChg chg="addSp delSp modSp mod modTransition modAnim">
        <pc:chgData name="Alfred Smith" userId="3c60a3631c0db8ad" providerId="LiveId" clId="{911B492B-7125-4F42-8D70-4B8949FF6950}" dt="2023-01-20T08:12:31.130" v="44"/>
        <pc:sldMkLst>
          <pc:docMk/>
          <pc:sldMk cId="3261377596" sldId="438"/>
        </pc:sldMkLst>
        <pc:spChg chg="add mod">
          <ac:chgData name="Alfred Smith" userId="3c60a3631c0db8ad" providerId="LiveId" clId="{911B492B-7125-4F42-8D70-4B8949FF6950}" dt="2023-01-20T08:12:31.130" v="44"/>
          <ac:spMkLst>
            <pc:docMk/>
            <pc:sldMk cId="3261377596" sldId="438"/>
            <ac:spMk id="2" creationId="{F32EC7C8-0CC5-618E-A630-F7C8AF344F8B}"/>
          </ac:spMkLst>
        </pc:spChg>
        <pc:spChg chg="del">
          <ac:chgData name="Alfred Smith" userId="3c60a3631c0db8ad" providerId="LiveId" clId="{911B492B-7125-4F42-8D70-4B8949FF6950}" dt="2023-01-20T08:11:56.773" v="31" actId="478"/>
          <ac:spMkLst>
            <pc:docMk/>
            <pc:sldMk cId="3261377596" sldId="438"/>
            <ac:spMk id="6" creationId="{416C064E-628E-47C0-A712-DB178FE9901E}"/>
          </ac:spMkLst>
        </pc:spChg>
        <pc:picChg chg="del">
          <ac:chgData name="Alfred Smith" userId="3c60a3631c0db8ad" providerId="LiveId" clId="{911B492B-7125-4F42-8D70-4B8949FF6950}" dt="2023-01-20T08:11:48.583" v="26"/>
          <ac:picMkLst>
            <pc:docMk/>
            <pc:sldMk cId="3261377596" sldId="438"/>
            <ac:picMk id="3" creationId="{6000D97B-078D-3331-0C34-690B944634B0}"/>
          </ac:picMkLst>
        </pc:picChg>
      </pc:sldChg>
      <pc:sldChg chg="modSp mod modTransition">
        <pc:chgData name="Alfred Smith" userId="3c60a3631c0db8ad" providerId="LiveId" clId="{911B492B-7125-4F42-8D70-4B8949FF6950}" dt="2023-01-20T08:11:48.583" v="26"/>
        <pc:sldMkLst>
          <pc:docMk/>
          <pc:sldMk cId="3759221820" sldId="439"/>
        </pc:sldMkLst>
        <pc:spChg chg="mod">
          <ac:chgData name="Alfred Smith" userId="3c60a3631c0db8ad" providerId="LiveId" clId="{911B492B-7125-4F42-8D70-4B8949FF6950}" dt="2023-01-20T08:10:56.223" v="16"/>
          <ac:spMkLst>
            <pc:docMk/>
            <pc:sldMk cId="3759221820" sldId="439"/>
            <ac:spMk id="5" creationId="{F5F86AE4-05CD-C728-3259-E6A31D5B235D}"/>
          </ac:spMkLst>
        </pc:spChg>
      </pc:sldChg>
      <pc:sldChg chg="addSp delSp modSp mod modTransition modAnim">
        <pc:chgData name="Alfred Smith" userId="3c60a3631c0db8ad" providerId="LiveId" clId="{911B492B-7125-4F42-8D70-4B8949FF6950}" dt="2023-01-20T08:12:32.338" v="45"/>
        <pc:sldMkLst>
          <pc:docMk/>
          <pc:sldMk cId="923867738" sldId="440"/>
        </pc:sldMkLst>
        <pc:spChg chg="add mod">
          <ac:chgData name="Alfred Smith" userId="3c60a3631c0db8ad" providerId="LiveId" clId="{911B492B-7125-4F42-8D70-4B8949FF6950}" dt="2023-01-20T08:12:32.338" v="45"/>
          <ac:spMkLst>
            <pc:docMk/>
            <pc:sldMk cId="923867738" sldId="440"/>
            <ac:spMk id="2" creationId="{793F1BEE-74AC-CB9C-DAF5-AB106FD7E85D}"/>
          </ac:spMkLst>
        </pc:spChg>
        <pc:spChg chg="del">
          <ac:chgData name="Alfred Smith" userId="3c60a3631c0db8ad" providerId="LiveId" clId="{911B492B-7125-4F42-8D70-4B8949FF6950}" dt="2023-01-20T08:11:55.420" v="30" actId="478"/>
          <ac:spMkLst>
            <pc:docMk/>
            <pc:sldMk cId="923867738" sldId="440"/>
            <ac:spMk id="6" creationId="{416C064E-628E-47C0-A712-DB178FE9901E}"/>
          </ac:spMkLst>
        </pc:spChg>
        <pc:picChg chg="del">
          <ac:chgData name="Alfred Smith" userId="3c60a3631c0db8ad" providerId="LiveId" clId="{911B492B-7125-4F42-8D70-4B8949FF6950}" dt="2023-01-20T08:11:48.583" v="26"/>
          <ac:picMkLst>
            <pc:docMk/>
            <pc:sldMk cId="923867738" sldId="440"/>
            <ac:picMk id="3" creationId="{B9D2B3B7-EDB6-9FDE-2C9C-AAB4B64692A1}"/>
          </ac:picMkLst>
        </pc:picChg>
      </pc:sldChg>
      <pc:sldChg chg="modSp mod modTransition">
        <pc:chgData name="Alfred Smith" userId="3c60a3631c0db8ad" providerId="LiveId" clId="{911B492B-7125-4F42-8D70-4B8949FF6950}" dt="2023-01-20T08:11:48.583" v="26"/>
        <pc:sldMkLst>
          <pc:docMk/>
          <pc:sldMk cId="3676245138" sldId="441"/>
        </pc:sldMkLst>
        <pc:spChg chg="mod">
          <ac:chgData name="Alfred Smith" userId="3c60a3631c0db8ad" providerId="LiveId" clId="{911B492B-7125-4F42-8D70-4B8949FF6950}" dt="2023-01-20T08:11:18.457" v="22" actId="20577"/>
          <ac:spMkLst>
            <pc:docMk/>
            <pc:sldMk cId="3676245138" sldId="441"/>
            <ac:spMk id="5" creationId="{E56A9EF1-1102-325D-923D-10CA3EAE39F8}"/>
          </ac:spMkLst>
        </pc:spChg>
      </pc:sldChg>
      <pc:sldChg chg="addSp delSp modSp mod modTransition modAnim">
        <pc:chgData name="Alfred Smith" userId="3c60a3631c0db8ad" providerId="LiveId" clId="{911B492B-7125-4F42-8D70-4B8949FF6950}" dt="2023-01-20T08:12:33.677" v="46"/>
        <pc:sldMkLst>
          <pc:docMk/>
          <pc:sldMk cId="2180228365" sldId="442"/>
        </pc:sldMkLst>
        <pc:spChg chg="add mod">
          <ac:chgData name="Alfred Smith" userId="3c60a3631c0db8ad" providerId="LiveId" clId="{911B492B-7125-4F42-8D70-4B8949FF6950}" dt="2023-01-20T08:12:33.677" v="46"/>
          <ac:spMkLst>
            <pc:docMk/>
            <pc:sldMk cId="2180228365" sldId="442"/>
            <ac:spMk id="2" creationId="{F5C80B1F-6639-E767-E355-D59939B3F720}"/>
          </ac:spMkLst>
        </pc:spChg>
        <pc:spChg chg="del">
          <ac:chgData name="Alfred Smith" userId="3c60a3631c0db8ad" providerId="LiveId" clId="{911B492B-7125-4F42-8D70-4B8949FF6950}" dt="2023-01-20T08:11:54.203" v="29" actId="478"/>
          <ac:spMkLst>
            <pc:docMk/>
            <pc:sldMk cId="2180228365" sldId="442"/>
            <ac:spMk id="6" creationId="{416C064E-628E-47C0-A712-DB178FE9901E}"/>
          </ac:spMkLst>
        </pc:spChg>
        <pc:picChg chg="del">
          <ac:chgData name="Alfred Smith" userId="3c60a3631c0db8ad" providerId="LiveId" clId="{911B492B-7125-4F42-8D70-4B8949FF6950}" dt="2023-01-20T08:11:48.583" v="26"/>
          <ac:picMkLst>
            <pc:docMk/>
            <pc:sldMk cId="2180228365" sldId="442"/>
            <ac:picMk id="10" creationId="{578BE7E2-F271-1C8E-E588-E0AA2F84433E}"/>
          </ac:picMkLst>
        </pc:picChg>
      </pc:sldChg>
      <pc:sldChg chg="modSp mod modTransition">
        <pc:chgData name="Alfred Smith" userId="3c60a3631c0db8ad" providerId="LiveId" clId="{911B492B-7125-4F42-8D70-4B8949FF6950}" dt="2023-01-20T08:11:48.583" v="26"/>
        <pc:sldMkLst>
          <pc:docMk/>
          <pc:sldMk cId="3095902142" sldId="443"/>
        </pc:sldMkLst>
        <pc:spChg chg="mod">
          <ac:chgData name="Alfred Smith" userId="3c60a3631c0db8ad" providerId="LiveId" clId="{911B492B-7125-4F42-8D70-4B8949FF6950}" dt="2023-01-20T08:11:31.072" v="23"/>
          <ac:spMkLst>
            <pc:docMk/>
            <pc:sldMk cId="3095902142" sldId="443"/>
            <ac:spMk id="5" creationId="{B231F555-1ACF-591C-35B6-A83EB91B1455}"/>
          </ac:spMkLst>
        </pc:spChg>
      </pc:sldChg>
      <pc:sldChg chg="addSp delSp modSp mod modTransition modAnim">
        <pc:chgData name="Alfred Smith" userId="3c60a3631c0db8ad" providerId="LiveId" clId="{911B492B-7125-4F42-8D70-4B8949FF6950}" dt="2023-01-20T08:12:35.179" v="47"/>
        <pc:sldMkLst>
          <pc:docMk/>
          <pc:sldMk cId="1718612039" sldId="444"/>
        </pc:sldMkLst>
        <pc:spChg chg="add mod">
          <ac:chgData name="Alfred Smith" userId="3c60a3631c0db8ad" providerId="LiveId" clId="{911B492B-7125-4F42-8D70-4B8949FF6950}" dt="2023-01-20T08:12:35.179" v="47"/>
          <ac:spMkLst>
            <pc:docMk/>
            <pc:sldMk cId="1718612039" sldId="444"/>
            <ac:spMk id="3" creationId="{7F71DBAE-FDC1-CD25-4F14-555F5C5BBD42}"/>
          </ac:spMkLst>
        </pc:spChg>
        <pc:spChg chg="del">
          <ac:chgData name="Alfred Smith" userId="3c60a3631c0db8ad" providerId="LiveId" clId="{911B492B-7125-4F42-8D70-4B8949FF6950}" dt="2023-01-20T08:11:52.975" v="28" actId="478"/>
          <ac:spMkLst>
            <pc:docMk/>
            <pc:sldMk cId="1718612039" sldId="444"/>
            <ac:spMk id="6" creationId="{416C064E-628E-47C0-A712-DB178FE9901E}"/>
          </ac:spMkLst>
        </pc:spChg>
        <pc:picChg chg="del">
          <ac:chgData name="Alfred Smith" userId="3c60a3631c0db8ad" providerId="LiveId" clId="{911B492B-7125-4F42-8D70-4B8949FF6950}" dt="2023-01-20T08:11:48.583" v="26"/>
          <ac:picMkLst>
            <pc:docMk/>
            <pc:sldMk cId="1718612039" sldId="444"/>
            <ac:picMk id="2" creationId="{165A1BAB-BBA7-178C-D3A1-334ACAF213FC}"/>
          </ac:picMkLst>
        </pc:picChg>
      </pc:sldChg>
      <pc:sldChg chg="modSp mod modTransition">
        <pc:chgData name="Alfred Smith" userId="3c60a3631c0db8ad" providerId="LiveId" clId="{911B492B-7125-4F42-8D70-4B8949FF6950}" dt="2023-01-20T08:11:48.583" v="26"/>
        <pc:sldMkLst>
          <pc:docMk/>
          <pc:sldMk cId="2166098122" sldId="445"/>
        </pc:sldMkLst>
        <pc:spChg chg="mod">
          <ac:chgData name="Alfred Smith" userId="3c60a3631c0db8ad" providerId="LiveId" clId="{911B492B-7125-4F42-8D70-4B8949FF6950}" dt="2023-01-20T08:11:35.438" v="24"/>
          <ac:spMkLst>
            <pc:docMk/>
            <pc:sldMk cId="2166098122" sldId="445"/>
            <ac:spMk id="5" creationId="{7C61085B-23E2-7AFF-5118-8C1AFE23C05E}"/>
          </ac:spMkLst>
        </pc:spChg>
      </pc:sldChg>
      <pc:sldChg chg="addSp delSp modSp mod modTransition modAnim">
        <pc:chgData name="Alfred Smith" userId="3c60a3631c0db8ad" providerId="LiveId" clId="{911B492B-7125-4F42-8D70-4B8949FF6950}" dt="2023-01-20T08:12:36.490" v="48"/>
        <pc:sldMkLst>
          <pc:docMk/>
          <pc:sldMk cId="665805102" sldId="446"/>
        </pc:sldMkLst>
        <pc:spChg chg="add mod">
          <ac:chgData name="Alfred Smith" userId="3c60a3631c0db8ad" providerId="LiveId" clId="{911B492B-7125-4F42-8D70-4B8949FF6950}" dt="2023-01-20T08:12:36.490" v="48"/>
          <ac:spMkLst>
            <pc:docMk/>
            <pc:sldMk cId="665805102" sldId="446"/>
            <ac:spMk id="2" creationId="{B5E68817-8A04-334C-3379-4B2F47775537}"/>
          </ac:spMkLst>
        </pc:spChg>
        <pc:spChg chg="del">
          <ac:chgData name="Alfred Smith" userId="3c60a3631c0db8ad" providerId="LiveId" clId="{911B492B-7125-4F42-8D70-4B8949FF6950}" dt="2023-01-20T08:11:51.801" v="27" actId="478"/>
          <ac:spMkLst>
            <pc:docMk/>
            <pc:sldMk cId="665805102" sldId="446"/>
            <ac:spMk id="6" creationId="{416C064E-628E-47C0-A712-DB178FE9901E}"/>
          </ac:spMkLst>
        </pc:spChg>
        <pc:picChg chg="del">
          <ac:chgData name="Alfred Smith" userId="3c60a3631c0db8ad" providerId="LiveId" clId="{911B492B-7125-4F42-8D70-4B8949FF6950}" dt="2023-01-20T08:11:48.583" v="26"/>
          <ac:picMkLst>
            <pc:docMk/>
            <pc:sldMk cId="665805102" sldId="446"/>
            <ac:picMk id="3" creationId="{EFCAACE2-C495-62AD-ABA8-048E2AACE1B7}"/>
          </ac:picMkLst>
        </pc:picChg>
      </pc:sldChg>
      <pc:sldChg chg="modSp mod modTransition">
        <pc:chgData name="Alfred Smith" userId="3c60a3631c0db8ad" providerId="LiveId" clId="{911B492B-7125-4F42-8D70-4B8949FF6950}" dt="2023-01-20T08:11:48.583" v="26"/>
        <pc:sldMkLst>
          <pc:docMk/>
          <pc:sldMk cId="2422728137" sldId="447"/>
        </pc:sldMkLst>
        <pc:spChg chg="mod">
          <ac:chgData name="Alfred Smith" userId="3c60a3631c0db8ad" providerId="LiveId" clId="{911B492B-7125-4F42-8D70-4B8949FF6950}" dt="2023-01-20T08:11:38.887" v="25"/>
          <ac:spMkLst>
            <pc:docMk/>
            <pc:sldMk cId="2422728137" sldId="447"/>
            <ac:spMk id="5" creationId="{85241EA8-57EC-239F-759C-CAE6CD439F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18 </a:t>
            </a:r>
            <a:r>
              <a:rPr lang="en-US" sz="1200" b="1" i="0" u="none" strike="noStrike" baseline="0" dirty="0">
                <a:latin typeface="TimesNewRomanPS-BoldMT"/>
              </a:rPr>
              <a:t>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2063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132965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18-7</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7" name="Audio 6">
            <a:hlinkClick r:id="" action="ppaction://media"/>
            <a:extLst>
              <a:ext uri="{FF2B5EF4-FFF2-40B4-BE49-F238E27FC236}">
                <a16:creationId xmlns:a16="http://schemas.microsoft.com/office/drawing/2014/main" id="{F311DBB7-02B7-4316-A91A-BC5CBF247F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246"/>
    </mc:Choice>
    <mc:Fallback xmlns="">
      <p:transition spd="slow" advTm="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BF7322-2658-45BE-BF5A-7CEBB5EBF783}"/>
              </a:ext>
            </a:extLst>
          </p:cNvPr>
          <p:cNvPicPr>
            <a:picLocks noChangeAspect="1"/>
          </p:cNvPicPr>
          <p:nvPr/>
        </p:nvPicPr>
        <p:blipFill>
          <a:blip r:embed="rId2"/>
          <a:stretch>
            <a:fillRect/>
          </a:stretch>
        </p:blipFill>
        <p:spPr>
          <a:xfrm>
            <a:off x="0" y="0"/>
            <a:ext cx="13716000" cy="6858000"/>
          </a:xfrm>
          <a:prstGeom prst="rect">
            <a:avLst/>
          </a:prstGeom>
        </p:spPr>
      </p:pic>
      <p:sp>
        <p:nvSpPr>
          <p:cNvPr id="2" name="TextBox 1">
            <a:extLst>
              <a:ext uri="{FF2B5EF4-FFF2-40B4-BE49-F238E27FC236}">
                <a16:creationId xmlns:a16="http://schemas.microsoft.com/office/drawing/2014/main" id="{ADB3A849-1213-DC92-2EA7-68D99305FB63}"/>
              </a:ext>
            </a:extLst>
          </p:cNvPr>
          <p:cNvSpPr txBox="1"/>
          <p:nvPr/>
        </p:nvSpPr>
        <p:spPr>
          <a:xfrm>
            <a:off x="372144" y="37333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Then Saul said to his armor-bearer, “Draw your sword and run it through me, or these uncircumcised men will come and run me through and torture me!”</a:t>
            </a:r>
          </a:p>
          <a:p>
            <a:pPr algn="l"/>
            <a:r>
              <a:rPr lang="en-US" sz="3600" b="0" i="0">
                <a:solidFill>
                  <a:srgbClr val="121212"/>
                </a:solidFill>
                <a:effectLst/>
                <a:latin typeface="Inter" panose="020B0502030000000004" pitchFamily="34" charset="0"/>
              </a:rPr>
              <a:t>But his armor-bearer was terrified and refused to do it. So Saul took his own sword and fell on it.</a:t>
            </a:r>
          </a:p>
        </p:txBody>
      </p:sp>
      <p:sp>
        <p:nvSpPr>
          <p:cNvPr id="3" name="TextBox 2">
            <a:extLst>
              <a:ext uri="{FF2B5EF4-FFF2-40B4-BE49-F238E27FC236}">
                <a16:creationId xmlns:a16="http://schemas.microsoft.com/office/drawing/2014/main" id="{7BFB5583-A738-2802-9B6F-38796D1919B3}"/>
              </a:ext>
            </a:extLst>
          </p:cNvPr>
          <p:cNvSpPr txBox="1"/>
          <p:nvPr/>
        </p:nvSpPr>
        <p:spPr>
          <a:xfrm>
            <a:off x="6096000"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4 तब शाऊल ने अपने हथियार ढोनेवाले से कहा, “अपनी तलवार खींचकर मुझे भोंक दे, ऐसा न हो कि वे खतनारहित लोग आकर मुझे भोंक दें, और मेरा ठट्ठा करें।” परन्तु उसके हथियार ढोनेवाले ने अत्यन्त भय खाकर ऐसा करने से इन्कार किया। तब शाऊल अपनी तलवार खड़ी करके उस पर गिर पड़ा।</a:t>
            </a:r>
          </a:p>
        </p:txBody>
      </p:sp>
      <p:pic>
        <p:nvPicPr>
          <p:cNvPr id="15" name="Audio 14">
            <a:hlinkClick r:id="" action="ppaction://media"/>
            <a:extLst>
              <a:ext uri="{FF2B5EF4-FFF2-40B4-BE49-F238E27FC236}">
                <a16:creationId xmlns:a16="http://schemas.microsoft.com/office/drawing/2014/main" id="{B8E9858F-4733-9605-DFC9-B66C0AD6BE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26820"/>
    </mc:Choice>
    <mc:Fallback xmlns="">
      <p:transition spd="slow" advTm="2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CDCCABD-26AB-4F1F-B102-32891575E55C}"/>
              </a:ext>
            </a:extLst>
          </p:cNvPr>
          <p:cNvPicPr>
            <a:picLocks noChangeAspect="1"/>
          </p:cNvPicPr>
          <p:nvPr/>
        </p:nvPicPr>
        <p:blipFill>
          <a:blip r:embed="rId2"/>
          <a:stretch>
            <a:fillRect/>
          </a:stretch>
        </p:blipFill>
        <p:spPr>
          <a:xfrm>
            <a:off x="0" y="1"/>
            <a:ext cx="13716000" cy="6858000"/>
          </a:xfrm>
          <a:prstGeom prst="rect">
            <a:avLst/>
          </a:prstGeom>
        </p:spPr>
      </p:pic>
      <p:sp>
        <p:nvSpPr>
          <p:cNvPr id="2" name="TextBox 1">
            <a:extLst>
              <a:ext uri="{FF2B5EF4-FFF2-40B4-BE49-F238E27FC236}">
                <a16:creationId xmlns:a16="http://schemas.microsoft.com/office/drawing/2014/main" id="{CD38E07C-9811-A99F-7C26-33EEC1727561}"/>
              </a:ext>
            </a:extLst>
          </p:cNvPr>
          <p:cNvSpPr txBox="1"/>
          <p:nvPr/>
        </p:nvSpPr>
        <p:spPr>
          <a:xfrm>
            <a:off x="372144" y="37333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So Saul, his three sons, his armor-bearer, and all his men died together that same day.</a:t>
            </a:r>
            <a:endParaRPr lang="en-ZA" sz="1600" dirty="0"/>
          </a:p>
        </p:txBody>
      </p:sp>
      <p:sp>
        <p:nvSpPr>
          <p:cNvPr id="3" name="TextBox 2">
            <a:extLst>
              <a:ext uri="{FF2B5EF4-FFF2-40B4-BE49-F238E27FC236}">
                <a16:creationId xmlns:a16="http://schemas.microsoft.com/office/drawing/2014/main" id="{068DD793-4A15-B7FB-71ED-3A80EC35A57D}"/>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अतः शाऊल, और उसके तीनों पुत्र, और उसका हथियार ढोनेवाला, और उसके समस्त जन उसी दिन एक संग मर गए।</a:t>
            </a:r>
            <a:endParaRPr lang="en-IN" sz="4000" dirty="0"/>
          </a:p>
        </p:txBody>
      </p:sp>
      <p:pic>
        <p:nvPicPr>
          <p:cNvPr id="6" name="Audio 5">
            <a:hlinkClick r:id="" action="ppaction://media"/>
            <a:extLst>
              <a:ext uri="{FF2B5EF4-FFF2-40B4-BE49-F238E27FC236}">
                <a16:creationId xmlns:a16="http://schemas.microsoft.com/office/drawing/2014/main" id="{450DEE42-0688-50F3-89BF-5039CB6FBD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9146"/>
    </mc:Choice>
    <mc:Fallback xmlns="">
      <p:transition spd="slow" advTm="9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DEFB530-114A-4972-B7F3-068819502254}"/>
              </a:ext>
            </a:extLst>
          </p:cNvPr>
          <p:cNvPicPr>
            <a:picLocks noChangeAspect="1"/>
          </p:cNvPicPr>
          <p:nvPr/>
        </p:nvPicPr>
        <p:blipFill>
          <a:blip r:embed="rId2"/>
          <a:stretch>
            <a:fillRect/>
          </a:stretch>
        </p:blipFill>
        <p:spPr>
          <a:xfrm>
            <a:off x="-671384" y="0"/>
            <a:ext cx="12863384" cy="6858000"/>
          </a:xfrm>
          <a:prstGeom prst="rect">
            <a:avLst/>
          </a:prstGeom>
        </p:spPr>
      </p:pic>
      <p:sp>
        <p:nvSpPr>
          <p:cNvPr id="2" name="TextBox 1">
            <a:extLst>
              <a:ext uri="{FF2B5EF4-FFF2-40B4-BE49-F238E27FC236}">
                <a16:creationId xmlns:a16="http://schemas.microsoft.com/office/drawing/2014/main" id="{8B44A875-F905-C8C9-803B-98F5EBF3DEFD}"/>
              </a:ext>
            </a:extLst>
          </p:cNvPr>
          <p:cNvSpPr txBox="1"/>
          <p:nvPr/>
        </p:nvSpPr>
        <p:spPr>
          <a:xfrm>
            <a:off x="372144" y="37333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At this time David was in </a:t>
            </a:r>
            <a:r>
              <a:rPr lang="en-ZA" sz="4000" dirty="0" err="1"/>
              <a:t>Ziklag</a:t>
            </a:r>
            <a:r>
              <a:rPr lang="en-ZA" sz="4000" dirty="0"/>
              <a:t>.</a:t>
            </a:r>
          </a:p>
          <a:p>
            <a:r>
              <a:rPr lang="en-US" sz="4000" b="1" i="0" cap="all" dirty="0">
                <a:solidFill>
                  <a:srgbClr val="121212"/>
                </a:solidFill>
                <a:effectLst/>
                <a:latin typeface="ArialMT"/>
              </a:rPr>
              <a:t>2 SAMUEL 1</a:t>
            </a:r>
          </a:p>
          <a:p>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On the third day a man with torn clothes and dust on his head arrived from Saul’s camp. When he came to David, he fell to the ground to pay him homage.</a:t>
            </a:r>
            <a:endParaRPr lang="en-ZA" dirty="0"/>
          </a:p>
        </p:txBody>
      </p:sp>
      <p:sp>
        <p:nvSpPr>
          <p:cNvPr id="3" name="TextBox 2">
            <a:extLst>
              <a:ext uri="{FF2B5EF4-FFF2-40B4-BE49-F238E27FC236}">
                <a16:creationId xmlns:a16="http://schemas.microsoft.com/office/drawing/2014/main" id="{A8DF4A0C-04A5-9CCD-ECFA-F594DC907B10}"/>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इस समय दाऊद सिकलग में था।</a:t>
            </a:r>
            <a:endParaRPr lang="en-US" sz="3600" b="0" i="0" dirty="0">
              <a:solidFill>
                <a:srgbClr val="777A7B"/>
              </a:solidFill>
              <a:effectLst/>
              <a:latin typeface="Open Sans" panose="020B0606030504020204" pitchFamily="34" charset="0"/>
            </a:endParaRPr>
          </a:p>
          <a:p>
            <a:r>
              <a:rPr lang="en-US" sz="4400" b="1" i="0" cap="all" dirty="0">
                <a:solidFill>
                  <a:srgbClr val="121212"/>
                </a:solidFill>
                <a:effectLst/>
                <a:latin typeface="ArialMT"/>
              </a:rPr>
              <a:t>2 </a:t>
            </a:r>
            <a:r>
              <a:rPr lang="hi-IN" sz="4400" b="1" i="0" cap="all" dirty="0">
                <a:solidFill>
                  <a:srgbClr val="121212"/>
                </a:solidFill>
                <a:effectLst/>
                <a:latin typeface="ArialMT"/>
              </a:rPr>
              <a:t>शमूएल</a:t>
            </a:r>
            <a:r>
              <a:rPr lang="en-US" sz="4400" b="1" i="0" cap="all" dirty="0">
                <a:solidFill>
                  <a:srgbClr val="121212"/>
                </a:solidFill>
                <a:effectLst/>
                <a:latin typeface="ArialMT"/>
              </a:rPr>
              <a:t> 1</a:t>
            </a:r>
            <a:endParaRPr lang="en-US" sz="3600" b="0" i="0" dirty="0">
              <a:solidFill>
                <a:srgbClr val="777A7B"/>
              </a:solidFill>
              <a:effectLst/>
              <a:latin typeface="Open Sans" panose="020B0606030504020204" pitchFamily="34" charset="0"/>
            </a:endParaRPr>
          </a:p>
          <a:p>
            <a:r>
              <a:rPr lang="hi-IN" sz="3600" b="0" i="0" dirty="0">
                <a:solidFill>
                  <a:srgbClr val="121212"/>
                </a:solidFill>
                <a:effectLst/>
                <a:latin typeface="Open Sans" panose="020B0606030504020204" pitchFamily="34" charset="0"/>
              </a:rPr>
              <a:t>2 तब तीसरे दिन ऐसा हुआ कि शाऊल की छावनी में से एक पुरुष कपड़े फाड़े सिर पर धूल डाले हुए आया। जब वह दाऊद के पास पहुँचा, तब भूमि पर गिरा और दण्डवत् किया।</a:t>
            </a:r>
            <a:endParaRPr lang="en-IN" sz="3600" dirty="0"/>
          </a:p>
        </p:txBody>
      </p:sp>
      <p:pic>
        <p:nvPicPr>
          <p:cNvPr id="6" name="Audio 5">
            <a:hlinkClick r:id="" action="ppaction://media"/>
            <a:extLst>
              <a:ext uri="{FF2B5EF4-FFF2-40B4-BE49-F238E27FC236}">
                <a16:creationId xmlns:a16="http://schemas.microsoft.com/office/drawing/2014/main" id="{0757A86E-FE33-D4DE-B784-77CC1E0F95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7113"/>
    </mc:Choice>
    <mc:Fallback xmlns="">
      <p:transition spd="slow" advTm="17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CD95BF-BB07-4C02-A31C-0AD9669D81B3}"/>
              </a:ext>
            </a:extLst>
          </p:cNvPr>
          <p:cNvPicPr>
            <a:picLocks noChangeAspect="1"/>
          </p:cNvPicPr>
          <p:nvPr/>
        </p:nvPicPr>
        <p:blipFill>
          <a:blip r:embed="rId2"/>
          <a:stretch>
            <a:fillRect/>
          </a:stretch>
        </p:blipFill>
        <p:spPr>
          <a:xfrm>
            <a:off x="0" y="-125506"/>
            <a:ext cx="14274714" cy="6983506"/>
          </a:xfrm>
          <a:prstGeom prst="rect">
            <a:avLst/>
          </a:prstGeom>
        </p:spPr>
      </p:pic>
      <p:sp>
        <p:nvSpPr>
          <p:cNvPr id="2" name="TextBox 1">
            <a:extLst>
              <a:ext uri="{FF2B5EF4-FFF2-40B4-BE49-F238E27FC236}">
                <a16:creationId xmlns:a16="http://schemas.microsoft.com/office/drawing/2014/main" id="{56CD6971-827A-348C-8CB0-4730D3C84DB7}"/>
              </a:ext>
            </a:extLst>
          </p:cNvPr>
          <p:cNvSpPr txBox="1"/>
          <p:nvPr/>
        </p:nvSpPr>
        <p:spPr>
          <a:xfrm>
            <a:off x="372144" y="373338"/>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“Where have you come from?” David asked.</a:t>
            </a:r>
          </a:p>
          <a:p>
            <a:pPr algn="l"/>
            <a:r>
              <a:rPr lang="en-US" sz="4400" b="0" i="0">
                <a:solidFill>
                  <a:srgbClr val="121212"/>
                </a:solidFill>
                <a:effectLst/>
                <a:latin typeface="Inter" panose="020B0502030000000004" pitchFamily="34" charset="0"/>
              </a:rPr>
              <a:t>“I have escaped from the Israelite camp,” he replied.</a:t>
            </a:r>
          </a:p>
        </p:txBody>
      </p:sp>
      <p:sp>
        <p:nvSpPr>
          <p:cNvPr id="3" name="TextBox 2">
            <a:extLst>
              <a:ext uri="{FF2B5EF4-FFF2-40B4-BE49-F238E27FC236}">
                <a16:creationId xmlns:a16="http://schemas.microsoft.com/office/drawing/2014/main" id="{3AB3ACE0-EE8D-ACB1-0582-DC29A7539BBF}"/>
              </a:ext>
            </a:extLst>
          </p:cNvPr>
          <p:cNvSpPr txBox="1"/>
          <p:nvPr/>
        </p:nvSpPr>
        <p:spPr>
          <a:xfrm>
            <a:off x="6096000" y="166256"/>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3 दाऊद ने उससे पूछा, “तू कहाँ से आया है?” उसने उससे कहा, “मैं इस्राएली छावनी में से बचकर आया हूँ।”</a:t>
            </a:r>
          </a:p>
        </p:txBody>
      </p:sp>
      <p:pic>
        <p:nvPicPr>
          <p:cNvPr id="30" name="Audio 29">
            <a:hlinkClick r:id="" action="ppaction://media"/>
            <a:extLst>
              <a:ext uri="{FF2B5EF4-FFF2-40B4-BE49-F238E27FC236}">
                <a16:creationId xmlns:a16="http://schemas.microsoft.com/office/drawing/2014/main" id="{7391A5E8-9B74-DD59-2060-23462AE063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1373"/>
    </mc:Choice>
    <mc:Fallback xmlns="">
      <p:transition spd="slow" advTm="11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E66BC5-7923-472B-9F70-2F620D7618E5}"/>
              </a:ext>
            </a:extLst>
          </p:cNvPr>
          <p:cNvPicPr>
            <a:picLocks noChangeAspect="1"/>
          </p:cNvPicPr>
          <p:nvPr/>
        </p:nvPicPr>
        <p:blipFill>
          <a:blip r:embed="rId2"/>
          <a:stretch>
            <a:fillRect/>
          </a:stretch>
        </p:blipFill>
        <p:spPr>
          <a:xfrm>
            <a:off x="0" y="-814832"/>
            <a:ext cx="12192000" cy="7672832"/>
          </a:xfrm>
          <a:prstGeom prst="rect">
            <a:avLst/>
          </a:prstGeom>
        </p:spPr>
      </p:pic>
      <p:sp>
        <p:nvSpPr>
          <p:cNvPr id="7" name="TextBox 6">
            <a:extLst>
              <a:ext uri="{FF2B5EF4-FFF2-40B4-BE49-F238E27FC236}">
                <a16:creationId xmlns:a16="http://schemas.microsoft.com/office/drawing/2014/main" id="{7C898B4F-031A-D64B-4724-3B6BF1C7F811}"/>
              </a:ext>
            </a:extLst>
          </p:cNvPr>
          <p:cNvSpPr txBox="1"/>
          <p:nvPr/>
        </p:nvSpPr>
        <p:spPr>
          <a:xfrm>
            <a:off x="372144" y="373338"/>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“What was the outcome?” David asked. “Please tell me.”</a:t>
            </a:r>
          </a:p>
          <a:p>
            <a:pPr algn="l"/>
            <a:r>
              <a:rPr lang="en-US" sz="4000" b="0" i="0">
                <a:solidFill>
                  <a:srgbClr val="121212"/>
                </a:solidFill>
                <a:effectLst/>
                <a:latin typeface="Inter" panose="020B0502030000000004" pitchFamily="34" charset="0"/>
              </a:rPr>
              <a:t>“The troops fled from the battle,” he replied. “Many of them fell and died. And Saul and his son Jonathan are also dead.”</a:t>
            </a:r>
          </a:p>
        </p:txBody>
      </p:sp>
      <p:sp>
        <p:nvSpPr>
          <p:cNvPr id="3" name="TextBox 2">
            <a:extLst>
              <a:ext uri="{FF2B5EF4-FFF2-40B4-BE49-F238E27FC236}">
                <a16:creationId xmlns:a16="http://schemas.microsoft.com/office/drawing/2014/main" id="{6DA35256-669A-FEBA-7AA1-7CCB212764C0}"/>
              </a:ext>
            </a:extLst>
          </p:cNvPr>
          <p:cNvSpPr txBox="1"/>
          <p:nvPr/>
        </p:nvSpPr>
        <p:spPr>
          <a:xfrm>
            <a:off x="6096000" y="166256"/>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4 दाऊद ने उससे पूछा, “वहाँ क्या बात हुई? मुझे बता।” उसने कहा, “यह, कि लोग रणभूमि छोड़कर भाग गए, और बहुत लोग मारे गए; और शाऊल और उसका पुत्र योनातान भी मारे गए हैं।”</a:t>
            </a:r>
          </a:p>
        </p:txBody>
      </p:sp>
      <p:pic>
        <p:nvPicPr>
          <p:cNvPr id="10" name="Audio 9">
            <a:hlinkClick r:id="" action="ppaction://media"/>
            <a:extLst>
              <a:ext uri="{FF2B5EF4-FFF2-40B4-BE49-F238E27FC236}">
                <a16:creationId xmlns:a16="http://schemas.microsoft.com/office/drawing/2014/main" id="{085B5F8C-7AA5-EDD7-36BA-7865AF354C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8589"/>
    </mc:Choice>
    <mc:Fallback xmlns="">
      <p:transition spd="slow" advTm="1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08E07E-5EAD-4FD1-8DBF-17847447FFA3}"/>
              </a:ext>
            </a:extLst>
          </p:cNvPr>
          <p:cNvPicPr>
            <a:picLocks noChangeAspect="1"/>
          </p:cNvPicPr>
          <p:nvPr/>
        </p:nvPicPr>
        <p:blipFill>
          <a:blip r:embed="rId2"/>
          <a:stretch>
            <a:fillRect/>
          </a:stretch>
        </p:blipFill>
        <p:spPr>
          <a:xfrm>
            <a:off x="0" y="-764620"/>
            <a:ext cx="12192000" cy="7622620"/>
          </a:xfrm>
          <a:prstGeom prst="rect">
            <a:avLst/>
          </a:prstGeom>
        </p:spPr>
      </p:pic>
      <p:sp>
        <p:nvSpPr>
          <p:cNvPr id="5" name="TextBox 4">
            <a:extLst>
              <a:ext uri="{FF2B5EF4-FFF2-40B4-BE49-F238E27FC236}">
                <a16:creationId xmlns:a16="http://schemas.microsoft.com/office/drawing/2014/main" id="{18667314-26A2-AF99-ED97-3F9CF5CC48C1}"/>
              </a:ext>
            </a:extLst>
          </p:cNvPr>
          <p:cNvSpPr txBox="1"/>
          <p:nvPr/>
        </p:nvSpPr>
        <p:spPr>
          <a:xfrm>
            <a:off x="572343" y="4256529"/>
            <a:ext cx="10454245" cy="1963038"/>
          </a:xfrm>
          <a:prstGeom prst="rect">
            <a:avLst/>
          </a:prstGeom>
          <a:noFill/>
        </p:spPr>
        <p:txBody>
          <a:bodyPr wrap="square" rtlCol="0">
            <a:noAutofit/>
          </a:bodyPr>
          <a:lstStyle/>
          <a:p>
            <a:r>
              <a:rPr lang="hi-IN" sz="4000" b="0" i="0" u="none" strike="noStrike" baseline="0" dirty="0">
                <a:solidFill>
                  <a:schemeClr val="bg1"/>
                </a:solidFill>
                <a:latin typeface="TimesNewRomanPSMT"/>
              </a:rPr>
              <a:t>दाऊद शाऊल और उसके बेटे जोनाथन के लिए दुःख मनाता है - 1 शमूएल 31,</a:t>
            </a:r>
            <a:r>
              <a:rPr lang="en-US" sz="4000" b="0" i="0" u="none" strike="noStrike" baseline="0" dirty="0">
                <a:solidFill>
                  <a:schemeClr val="bg1"/>
                </a:solidFill>
                <a:latin typeface="TimesNewRomanPSMT"/>
              </a:rPr>
              <a:t> </a:t>
            </a:r>
            <a:r>
              <a:rPr lang="hi-IN" sz="4000" b="0" i="0" u="none" strike="noStrike" baseline="0" dirty="0">
                <a:solidFill>
                  <a:schemeClr val="bg1"/>
                </a:solidFill>
                <a:latin typeface="TimesNewRomanPSMT"/>
              </a:rPr>
              <a:t>2 शमूएल 1</a:t>
            </a:r>
            <a:endParaRPr lang="en-ZA" sz="1000" dirty="0">
              <a:solidFill>
                <a:schemeClr val="bg1"/>
              </a:solidFill>
            </a:endParaRPr>
          </a:p>
        </p:txBody>
      </p:sp>
      <p:sp>
        <p:nvSpPr>
          <p:cNvPr id="2" name="TextBox 1">
            <a:extLst>
              <a:ext uri="{FF2B5EF4-FFF2-40B4-BE49-F238E27FC236}">
                <a16:creationId xmlns:a16="http://schemas.microsoft.com/office/drawing/2014/main" id="{D196E690-5364-A04E-4A40-8C8E1139B4E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3849EE-BD0B-40A9-BA7C-2F19B289E40E}"/>
              </a:ext>
            </a:extLst>
          </p:cNvPr>
          <p:cNvPicPr>
            <a:picLocks noChangeAspect="1"/>
          </p:cNvPicPr>
          <p:nvPr/>
        </p:nvPicPr>
        <p:blipFill>
          <a:blip r:embed="rId2"/>
          <a:stretch>
            <a:fillRect/>
          </a:stretch>
        </p:blipFill>
        <p:spPr>
          <a:xfrm>
            <a:off x="0" y="-237975"/>
            <a:ext cx="12192000" cy="7095975"/>
          </a:xfrm>
          <a:prstGeom prst="rect">
            <a:avLst/>
          </a:prstGeom>
        </p:spPr>
      </p:pic>
      <p:sp>
        <p:nvSpPr>
          <p:cNvPr id="2" name="TextBox 1">
            <a:extLst>
              <a:ext uri="{FF2B5EF4-FFF2-40B4-BE49-F238E27FC236}">
                <a16:creationId xmlns:a16="http://schemas.microsoft.com/office/drawing/2014/main" id="{B534FE86-4B86-28A7-C857-3AF2FC09B989}"/>
              </a:ext>
            </a:extLst>
          </p:cNvPr>
          <p:cNvSpPr txBox="1"/>
          <p:nvPr/>
        </p:nvSpPr>
        <p:spPr>
          <a:xfrm>
            <a:off x="372144" y="373338"/>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Then David took hold of his own clothes and tore them, and all the men who were with him did the same.</a:t>
            </a:r>
            <a:endParaRPr lang="en-ZA" sz="2000" dirty="0"/>
          </a:p>
        </p:txBody>
      </p:sp>
      <p:sp>
        <p:nvSpPr>
          <p:cNvPr id="2" name="TextBox 1">
            <a:extLst>
              <a:ext uri="{FF2B5EF4-FFF2-40B4-BE49-F238E27FC236}">
                <a16:creationId xmlns:a16="http://schemas.microsoft.com/office/drawing/2014/main" id="{D11BBA14-6B4E-BB25-4446-7E3314F68CE8}"/>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11 तब दाऊद ने दुःखी होकर अपने कपड़े पकड़कर फाड़े; और जितने पुरुष उसके संग थे सब ने वैसा ही किया;</a:t>
            </a:r>
            <a:endParaRPr lang="en-IN" sz="4000" dirty="0"/>
          </a:p>
        </p:txBody>
      </p:sp>
      <p:pic>
        <p:nvPicPr>
          <p:cNvPr id="6" name="Audio 5">
            <a:hlinkClick r:id="" action="ppaction://media"/>
            <a:extLst>
              <a:ext uri="{FF2B5EF4-FFF2-40B4-BE49-F238E27FC236}">
                <a16:creationId xmlns:a16="http://schemas.microsoft.com/office/drawing/2014/main" id="{B244835D-7AC5-1C35-01ED-1FD5E1C5D4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5639"/>
    </mc:Choice>
    <mc:Fallback xmlns="">
      <p:transition spd="slow" advTm="5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3BFB32-FA9F-42E5-8E57-65A7856692A5}"/>
              </a:ext>
            </a:extLst>
          </p:cNvPr>
          <p:cNvPicPr>
            <a:picLocks noChangeAspect="1"/>
          </p:cNvPicPr>
          <p:nvPr/>
        </p:nvPicPr>
        <p:blipFill>
          <a:blip r:embed="rId2"/>
          <a:stretch>
            <a:fillRect/>
          </a:stretch>
        </p:blipFill>
        <p:spPr>
          <a:xfrm>
            <a:off x="-1" y="-391465"/>
            <a:ext cx="13606273" cy="7249465"/>
          </a:xfrm>
          <a:prstGeom prst="rect">
            <a:avLst/>
          </a:prstGeom>
        </p:spPr>
      </p:pic>
      <p:sp>
        <p:nvSpPr>
          <p:cNvPr id="2" name="TextBox 1">
            <a:extLst>
              <a:ext uri="{FF2B5EF4-FFF2-40B4-BE49-F238E27FC236}">
                <a16:creationId xmlns:a16="http://schemas.microsoft.com/office/drawing/2014/main" id="{06D9D172-9E65-5F7E-17AB-ED575E4934F9}"/>
              </a:ext>
            </a:extLst>
          </p:cNvPr>
          <p:cNvSpPr txBox="1"/>
          <p:nvPr/>
        </p:nvSpPr>
        <p:spPr>
          <a:xfrm>
            <a:off x="372144" y="373338"/>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They mourned and wept and fasted until evening for Saul and his son Jonathan, and for the people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and the house of Israel, because they had fallen by the sword.</a:t>
            </a:r>
            <a:endParaRPr lang="en-ZA" sz="4000" dirty="0"/>
          </a:p>
        </p:txBody>
      </p:sp>
      <p:sp>
        <p:nvSpPr>
          <p:cNvPr id="3" name="TextBox 2">
            <a:extLst>
              <a:ext uri="{FF2B5EF4-FFF2-40B4-BE49-F238E27FC236}">
                <a16:creationId xmlns:a16="http://schemas.microsoft.com/office/drawing/2014/main" id="{BA717140-B647-4F2E-FD1B-C80D4F229CA7}"/>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और वे शाऊल, और उसके पुत्र योनातान, और यहोवा की प्रजा, और इस्राएल के घराने के लिये छाती पीटने और रोने लगे</a:t>
            </a:r>
            <a:r>
              <a:rPr lang="en-US" sz="4000" b="0" i="0" dirty="0">
                <a:solidFill>
                  <a:srgbClr val="121212"/>
                </a:solidFill>
                <a:effectLst/>
                <a:latin typeface="Open Sans" panose="020B0606030504020204" pitchFamily="34" charset="0"/>
              </a:rPr>
              <a:t>a, </a:t>
            </a:r>
            <a:r>
              <a:rPr lang="hi-IN" sz="4000" b="0" i="0" dirty="0">
                <a:solidFill>
                  <a:srgbClr val="121212"/>
                </a:solidFill>
                <a:effectLst/>
                <a:latin typeface="Open Sans" panose="020B0606030504020204" pitchFamily="34" charset="0"/>
              </a:rPr>
              <a:t>और साँझ तक कुछ न खाया, इस कारण कि वे तलवार से मारे गए थे।</a:t>
            </a:r>
            <a:endParaRPr lang="en-IN" sz="4000" dirty="0"/>
          </a:p>
        </p:txBody>
      </p:sp>
      <p:pic>
        <p:nvPicPr>
          <p:cNvPr id="14" name="Audio 13">
            <a:hlinkClick r:id="" action="ppaction://media"/>
            <a:extLst>
              <a:ext uri="{FF2B5EF4-FFF2-40B4-BE49-F238E27FC236}">
                <a16:creationId xmlns:a16="http://schemas.microsoft.com/office/drawing/2014/main" id="{75FAA197-2F6B-1AA1-8B72-9BF553045E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4243"/>
    </mc:Choice>
    <mc:Fallback xmlns="">
      <p:transition spd="slow" advTm="1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D1685D8-87A3-443A-87C2-E07EEE3DCEB1}"/>
              </a:ext>
            </a:extLst>
          </p:cNvPr>
          <p:cNvPicPr>
            <a:picLocks noChangeAspect="1"/>
          </p:cNvPicPr>
          <p:nvPr/>
        </p:nvPicPr>
        <p:blipFill>
          <a:blip r:embed="rId2"/>
          <a:stretch>
            <a:fillRect/>
          </a:stretch>
        </p:blipFill>
        <p:spPr>
          <a:xfrm>
            <a:off x="-475489" y="0"/>
            <a:ext cx="13783901" cy="6858000"/>
          </a:xfrm>
          <a:prstGeom prst="rect">
            <a:avLst/>
          </a:prstGeom>
        </p:spPr>
      </p:pic>
      <p:sp>
        <p:nvSpPr>
          <p:cNvPr id="2" name="TextBox 1">
            <a:extLst>
              <a:ext uri="{FF2B5EF4-FFF2-40B4-BE49-F238E27FC236}">
                <a16:creationId xmlns:a16="http://schemas.microsoft.com/office/drawing/2014/main" id="{E2464CE5-E046-1F38-FB61-B1FDF69FA385}"/>
              </a:ext>
            </a:extLst>
          </p:cNvPr>
          <p:cNvSpPr txBox="1"/>
          <p:nvPr/>
        </p:nvSpPr>
        <p:spPr>
          <a:xfrm>
            <a:off x="372144" y="373338"/>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David mourns for Saul and Jonathan – 1 Samuel 31, 2 Samuel 1</a:t>
            </a:r>
            <a:endParaRPr lang="en-IN" sz="5400" dirty="0"/>
          </a:p>
        </p:txBody>
      </p:sp>
      <p:sp>
        <p:nvSpPr>
          <p:cNvPr id="2" name="TextBox 1">
            <a:extLst>
              <a:ext uri="{FF2B5EF4-FFF2-40B4-BE49-F238E27FC236}">
                <a16:creationId xmlns:a16="http://schemas.microsoft.com/office/drawing/2014/main" id="{7C989238-5EAE-E8D5-B580-39EDEED8FB98}"/>
              </a:ext>
            </a:extLst>
          </p:cNvPr>
          <p:cNvSpPr txBox="1"/>
          <p:nvPr/>
        </p:nvSpPr>
        <p:spPr>
          <a:xfrm>
            <a:off x="6096000" y="166256"/>
            <a:ext cx="6096000" cy="6558101"/>
          </a:xfrm>
          <a:prstGeom prst="rect">
            <a:avLst/>
          </a:prstGeom>
          <a:noFill/>
        </p:spPr>
        <p:txBody>
          <a:bodyPr wrap="square" rtlCol="0">
            <a:noAutofit/>
          </a:bodyPr>
          <a:lstStyle/>
          <a:p>
            <a:r>
              <a:rPr lang="hi-IN" sz="4400" dirty="0"/>
              <a:t>दाऊद शाऊल और उसके बेटे जोनाथन के लिए दुःख मनाता है - 1 शमूएल 31, 2 शमूएल 1</a:t>
            </a:r>
            <a:endParaRPr lang="en-IN" sz="4400" dirty="0"/>
          </a:p>
        </p:txBody>
      </p:sp>
      <p:pic>
        <p:nvPicPr>
          <p:cNvPr id="10" name="Audio 9">
            <a:hlinkClick r:id="" action="ppaction://media"/>
            <a:extLst>
              <a:ext uri="{FF2B5EF4-FFF2-40B4-BE49-F238E27FC236}">
                <a16:creationId xmlns:a16="http://schemas.microsoft.com/office/drawing/2014/main" id="{96412E8A-BCD6-12F7-B060-35D6B521C9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5560"/>
    </mc:Choice>
    <mc:Fallback xmlns="">
      <p:transition spd="slow" advTm="5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085237F-9D1F-4566-ACB5-E3943BF4FE1F}"/>
              </a:ext>
            </a:extLst>
          </p:cNvPr>
          <p:cNvPicPr>
            <a:picLocks noChangeAspect="1"/>
          </p:cNvPicPr>
          <p:nvPr/>
        </p:nvPicPr>
        <p:blipFill>
          <a:blip r:embed="rId3"/>
          <a:stretch>
            <a:fillRect/>
          </a:stretch>
        </p:blipFill>
        <p:spPr>
          <a:xfrm>
            <a:off x="0" y="-764620"/>
            <a:ext cx="12192000" cy="7622620"/>
          </a:xfrm>
          <a:prstGeom prst="rect">
            <a:avLst/>
          </a:prstGeom>
        </p:spPr>
      </p:pic>
      <p:sp>
        <p:nvSpPr>
          <p:cNvPr id="2" name="TextBox 1">
            <a:extLst>
              <a:ext uri="{FF2B5EF4-FFF2-40B4-BE49-F238E27FC236}">
                <a16:creationId xmlns:a16="http://schemas.microsoft.com/office/drawing/2014/main" id="{D515BB4F-CB1D-1D19-302F-7655A1E13288}"/>
              </a:ext>
            </a:extLst>
          </p:cNvPr>
          <p:cNvSpPr txBox="1"/>
          <p:nvPr/>
        </p:nvSpPr>
        <p:spPr>
          <a:xfrm>
            <a:off x="572343" y="4256529"/>
            <a:ext cx="10454245" cy="1963038"/>
          </a:xfrm>
          <a:prstGeom prst="rect">
            <a:avLst/>
          </a:prstGeom>
          <a:noFill/>
        </p:spPr>
        <p:txBody>
          <a:bodyPr wrap="square" rtlCol="0">
            <a:noAutofit/>
          </a:bodyPr>
          <a:lstStyle/>
          <a:p>
            <a:r>
              <a:rPr lang="hi-IN" sz="4000" b="0" i="0" u="none" strike="noStrike" baseline="0" dirty="0">
                <a:solidFill>
                  <a:schemeClr val="bg1"/>
                </a:solidFill>
                <a:latin typeface="TimesNewRomanPSMT"/>
              </a:rPr>
              <a:t>दाऊद शाऊल और उसके बेटे जोनाथन के लिए दुःख मनाता है - 1 शमूएल 31,</a:t>
            </a:r>
            <a:r>
              <a:rPr lang="en-US" sz="4000" b="0" i="0" u="none" strike="noStrike" baseline="0" dirty="0">
                <a:solidFill>
                  <a:schemeClr val="bg1"/>
                </a:solidFill>
                <a:latin typeface="TimesNewRomanPSMT"/>
              </a:rPr>
              <a:t> </a:t>
            </a:r>
            <a:r>
              <a:rPr lang="hi-IN" sz="4000" b="0" i="0" u="none" strike="noStrike" baseline="0" dirty="0">
                <a:solidFill>
                  <a:schemeClr val="bg1"/>
                </a:solidFill>
                <a:latin typeface="TimesNewRomanPSMT"/>
              </a:rPr>
              <a:t>2 शमूएल 1</a:t>
            </a:r>
            <a:endParaRPr lang="en-ZA" sz="10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a:t>
            </a:r>
            <a:r>
              <a:rPr lang="en-US" sz="4400" b="0" i="0">
                <a:solidFill>
                  <a:srgbClr val="121212"/>
                </a:solidFill>
                <a:effectLst/>
                <a:latin typeface="Inter" panose="020B0502030000000004" pitchFamily="34" charset="0"/>
              </a:rPr>
              <a:t>Now the Philistines fought against Israel, and the men of Israel fled before them, and many fell slain on Mount Gilboa.</a:t>
            </a:r>
            <a:endParaRPr lang="en-ZA" dirty="0"/>
          </a:p>
        </p:txBody>
      </p:sp>
      <p:sp>
        <p:nvSpPr>
          <p:cNvPr id="2" name="TextBox 1">
            <a:extLst>
              <a:ext uri="{FF2B5EF4-FFF2-40B4-BE49-F238E27FC236}">
                <a16:creationId xmlns:a16="http://schemas.microsoft.com/office/drawing/2014/main" id="{81B1B3C5-EF1D-4044-AAE9-BF306C8DCDC4}"/>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पलिश्ती तो इस्राएलियों से लड़े; और इस्राएली पुरुष पलिश्तियों के सामने से भागे, और गिलबो नाम पहाड़ पर मारे गए। </a:t>
            </a:r>
            <a:endParaRPr lang="en-IN" sz="3600" dirty="0"/>
          </a:p>
        </p:txBody>
      </p:sp>
      <p:pic>
        <p:nvPicPr>
          <p:cNvPr id="16" name="Audio 15">
            <a:hlinkClick r:id="" action="ppaction://media"/>
            <a:extLst>
              <a:ext uri="{FF2B5EF4-FFF2-40B4-BE49-F238E27FC236}">
                <a16:creationId xmlns:a16="http://schemas.microsoft.com/office/drawing/2014/main" id="{897A555F-1C22-65B0-EC53-2DE95C6ADB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2809"/>
    </mc:Choice>
    <mc:Fallback xmlns="">
      <p:transition spd="slow" advTm="12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594E6A5-7FEA-4F60-8D7E-C5331588F43E}"/>
              </a:ext>
            </a:extLst>
          </p:cNvPr>
          <p:cNvPicPr>
            <a:picLocks noChangeAspect="1"/>
          </p:cNvPicPr>
          <p:nvPr/>
        </p:nvPicPr>
        <p:blipFill>
          <a:blip r:embed="rId2"/>
          <a:stretch>
            <a:fillRect/>
          </a:stretch>
        </p:blipFill>
        <p:spPr>
          <a:xfrm>
            <a:off x="-1" y="-968188"/>
            <a:ext cx="14742995" cy="7826188"/>
          </a:xfrm>
          <a:prstGeom prst="rect">
            <a:avLst/>
          </a:prstGeom>
        </p:spPr>
      </p:pic>
      <p:sp>
        <p:nvSpPr>
          <p:cNvPr id="5" name="TextBox 4">
            <a:extLst>
              <a:ext uri="{FF2B5EF4-FFF2-40B4-BE49-F238E27FC236}">
                <a16:creationId xmlns:a16="http://schemas.microsoft.com/office/drawing/2014/main" id="{2CC2619D-C63B-60B6-B765-52686C01FA30}"/>
              </a:ext>
            </a:extLst>
          </p:cNvPr>
          <p:cNvSpPr txBox="1"/>
          <p:nvPr/>
        </p:nvSpPr>
        <p:spPr>
          <a:xfrm>
            <a:off x="372144" y="37333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The Philistines followed hard after Saul and his sons, and they killed Saul’s sons Jonathan, Abinadab, and Malchishua.</a:t>
            </a:r>
            <a:endParaRPr lang="en-ZA" sz="1200" dirty="0"/>
          </a:p>
        </p:txBody>
      </p:sp>
      <p:sp>
        <p:nvSpPr>
          <p:cNvPr id="8" name="TextBox 7">
            <a:extLst>
              <a:ext uri="{FF2B5EF4-FFF2-40B4-BE49-F238E27FC236}">
                <a16:creationId xmlns:a16="http://schemas.microsoft.com/office/drawing/2014/main" id="{C83DCBD0-6D89-AF04-2C40-3E552DBA3C38}"/>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 और पलिश्ती शाऊल और उसके पुत्रों के पीछे लगे रहे; और पलिश्तियों ने शाऊल के पुत्र योनातान, अबीनादाब, और मल्कीशूअ को मार डाला।</a:t>
            </a:r>
            <a:endParaRPr lang="en-IN" sz="4000" dirty="0"/>
          </a:p>
        </p:txBody>
      </p:sp>
      <p:pic>
        <p:nvPicPr>
          <p:cNvPr id="19" name="Audio 18">
            <a:hlinkClick r:id="" action="ppaction://media"/>
            <a:extLst>
              <a:ext uri="{FF2B5EF4-FFF2-40B4-BE49-F238E27FC236}">
                <a16:creationId xmlns:a16="http://schemas.microsoft.com/office/drawing/2014/main" id="{BB4DDE49-53D4-1254-1BB1-1A9F14C523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9830"/>
    </mc:Choice>
    <mc:Fallback xmlns="">
      <p:transition spd="slow" advTm="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F5F2B42-2F92-4F1A-AD57-527C20B208F7}"/>
              </a:ext>
            </a:extLst>
          </p:cNvPr>
          <p:cNvPicPr>
            <a:picLocks noChangeAspect="1"/>
          </p:cNvPicPr>
          <p:nvPr/>
        </p:nvPicPr>
        <p:blipFill>
          <a:blip r:embed="rId2"/>
          <a:stretch>
            <a:fillRect/>
          </a:stretch>
        </p:blipFill>
        <p:spPr>
          <a:xfrm>
            <a:off x="0" y="-69049"/>
            <a:ext cx="12711953" cy="6927050"/>
          </a:xfrm>
          <a:prstGeom prst="rect">
            <a:avLst/>
          </a:prstGeom>
        </p:spPr>
      </p:pic>
      <p:sp>
        <p:nvSpPr>
          <p:cNvPr id="2" name="TextBox 1">
            <a:extLst>
              <a:ext uri="{FF2B5EF4-FFF2-40B4-BE49-F238E27FC236}">
                <a16:creationId xmlns:a16="http://schemas.microsoft.com/office/drawing/2014/main" id="{43D1903F-9AAD-81EB-9353-4B12AB0441AE}"/>
              </a:ext>
            </a:extLst>
          </p:cNvPr>
          <p:cNvSpPr txBox="1"/>
          <p:nvPr/>
        </p:nvSpPr>
        <p:spPr>
          <a:xfrm>
            <a:off x="372144" y="37333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1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When the battle intensified against Saul, the archers overtook him and wounded him critically.</a:t>
            </a:r>
            <a:endParaRPr lang="en-ZA" sz="1600" dirty="0"/>
          </a:p>
        </p:txBody>
      </p:sp>
      <p:sp>
        <p:nvSpPr>
          <p:cNvPr id="2" name="TextBox 1">
            <a:extLst>
              <a:ext uri="{FF2B5EF4-FFF2-40B4-BE49-F238E27FC236}">
                <a16:creationId xmlns:a16="http://schemas.microsoft.com/office/drawing/2014/main" id="{176FC548-523E-0611-D499-62D9C81C383F}"/>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 शाऊल के साथ घमासान युद्ध हो रहा था, और धनुर्धारियों ने उसे पा लिया, और वह उनके कारण अत्यन्त व्याकुल हो गया।</a:t>
            </a:r>
            <a:endParaRPr lang="en-IN" sz="4000" dirty="0"/>
          </a:p>
        </p:txBody>
      </p:sp>
      <p:pic>
        <p:nvPicPr>
          <p:cNvPr id="6" name="Audio 5">
            <a:hlinkClick r:id="" action="ppaction://media"/>
            <a:extLst>
              <a:ext uri="{FF2B5EF4-FFF2-40B4-BE49-F238E27FC236}">
                <a16:creationId xmlns:a16="http://schemas.microsoft.com/office/drawing/2014/main" id="{44B41614-D7FA-3D6E-1085-1B8C1CD176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0343"/>
    </mc:Choice>
    <mc:Fallback xmlns="">
      <p:transition spd="slow" advTm="10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939</Words>
  <Application>Microsoft Office PowerPoint</Application>
  <PresentationFormat>Widescreen</PresentationFormat>
  <Paragraphs>57</Paragraphs>
  <Slides>24</Slides>
  <Notes>2</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Inter</vt:lpstr>
      <vt:lpstr>Microsoft Himalaya</vt:lpstr>
      <vt:lpstr>Open Sans</vt:lpstr>
      <vt:lpstr>TimesNewRomanPS-BoldMT</vt:lpstr>
      <vt:lpstr>TimesNewRomanPSMT</vt:lpstr>
      <vt:lpstr>Office Theme</vt:lpstr>
      <vt:lpstr>18-7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70</cp:revision>
  <dcterms:created xsi:type="dcterms:W3CDTF">2021-07-20T09:23:46Z</dcterms:created>
  <dcterms:modified xsi:type="dcterms:W3CDTF">2024-07-30T03:13:21Z</dcterms:modified>
</cp:coreProperties>
</file>