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8" r:id="rId2"/>
    <p:sldId id="310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45" r:id="rId17"/>
    <p:sldId id="444" r:id="rId18"/>
    <p:sldId id="439" r:id="rId19"/>
    <p:sldId id="440" r:id="rId20"/>
    <p:sldId id="441" r:id="rId21"/>
    <p:sldId id="442" r:id="rId22"/>
    <p:sldId id="4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73409-3B70-4C1B-AA05-DDF0977247C7}" v="12" dt="2023-01-19T12:49:17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2" autoAdjust="0"/>
    <p:restoredTop sz="93191" autoAdjust="0"/>
  </p:normalViewPr>
  <p:slideViewPr>
    <p:cSldViewPr snapToGrid="0">
      <p:cViewPr varScale="1">
        <p:scale>
          <a:sx n="47" d="100"/>
          <a:sy n="47" d="100"/>
        </p:scale>
        <p:origin x="42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0D73409-3B70-4C1B-AA05-DDF0977247C7}"/>
    <pc:docChg chg="custSel modSld">
      <pc:chgData name="Alfred Smith" userId="3c60a3631c0db8ad" providerId="LiveId" clId="{D0D73409-3B70-4C1B-AA05-DDF0977247C7}" dt="2023-01-19T12:49:17.731" v="37"/>
      <pc:docMkLst>
        <pc:docMk/>
      </pc:docMkLst>
      <pc:sldChg chg="delSp modTransition modAnim">
        <pc:chgData name="Alfred Smith" userId="3c60a3631c0db8ad" providerId="LiveId" clId="{D0D73409-3B70-4C1B-AA05-DDF0977247C7}" dt="2023-01-19T12:48:25.448" v="17"/>
        <pc:sldMkLst>
          <pc:docMk/>
          <pc:sldMk cId="2869461528" sldId="308"/>
        </pc:sldMkLst>
        <pc:picChg chg="del">
          <ac:chgData name="Alfred Smith" userId="3c60a3631c0db8ad" providerId="LiveId" clId="{D0D73409-3B70-4C1B-AA05-DDF0977247C7}" dt="2023-01-19T12:48:25.448" v="17"/>
          <ac:picMkLst>
            <pc:docMk/>
            <pc:sldMk cId="2869461528" sldId="308"/>
            <ac:picMk id="5" creationId="{4E929045-9238-45D4-96DF-B5728D6EAA9E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1237137471" sldId="310"/>
        </pc:sldMkLst>
        <pc:spChg chg="mod">
          <ac:chgData name="Alfred Smith" userId="3c60a3631c0db8ad" providerId="LiveId" clId="{D0D73409-3B70-4C1B-AA05-DDF0977247C7}" dt="2023-01-19T12:47:14.114" v="6" actId="14100"/>
          <ac:spMkLst>
            <pc:docMk/>
            <pc:sldMk cId="1237137471" sldId="310"/>
            <ac:spMk id="5" creationId="{B9237F0B-B9C4-85C0-A82F-833EE581E5DB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5.396" v="28"/>
        <pc:sldMkLst>
          <pc:docMk/>
          <pc:sldMk cId="1003827451" sldId="426"/>
        </pc:sldMkLst>
        <pc:spChg chg="add mod">
          <ac:chgData name="Alfred Smith" userId="3c60a3631c0db8ad" providerId="LiveId" clId="{D0D73409-3B70-4C1B-AA05-DDF0977247C7}" dt="2023-01-19T12:49:05.396" v="28"/>
          <ac:spMkLst>
            <pc:docMk/>
            <pc:sldMk cId="1003827451" sldId="426"/>
            <ac:spMk id="2" creationId="{344C4274-C566-EABE-904F-9EA8EE7CD1D5}"/>
          </ac:spMkLst>
        </pc:spChg>
        <pc:spChg chg="del">
          <ac:chgData name="Alfred Smith" userId="3c60a3631c0db8ad" providerId="LiveId" clId="{D0D73409-3B70-4C1B-AA05-DDF0977247C7}" dt="2023-01-19T12:48:56.949" v="27" actId="478"/>
          <ac:spMkLst>
            <pc:docMk/>
            <pc:sldMk cId="1003827451" sldId="426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1003827451" sldId="426"/>
            <ac:picMk id="7" creationId="{ECE6E459-0C76-2948-5075-3F20F6594EFC}"/>
          </ac:picMkLst>
        </pc:picChg>
      </pc:sldChg>
      <pc:sldChg chg="addSp delSp modSp mod modTransition">
        <pc:chgData name="Alfred Smith" userId="3c60a3631c0db8ad" providerId="LiveId" clId="{D0D73409-3B70-4C1B-AA05-DDF0977247C7}" dt="2023-01-19T12:48:25.448" v="17"/>
        <pc:sldMkLst>
          <pc:docMk/>
          <pc:sldMk cId="1727650077" sldId="427"/>
        </pc:sldMkLst>
        <pc:spChg chg="add mod">
          <ac:chgData name="Alfred Smith" userId="3c60a3631c0db8ad" providerId="LiveId" clId="{D0D73409-3B70-4C1B-AA05-DDF0977247C7}" dt="2023-01-19T12:47:36.089" v="8"/>
          <ac:spMkLst>
            <pc:docMk/>
            <pc:sldMk cId="1727650077" sldId="427"/>
            <ac:spMk id="2" creationId="{91262CE2-6E06-91FC-7BE7-342CBC8DCD97}"/>
          </ac:spMkLst>
        </pc:spChg>
        <pc:spChg chg="del">
          <ac:chgData name="Alfred Smith" userId="3c60a3631c0db8ad" providerId="LiveId" clId="{D0D73409-3B70-4C1B-AA05-DDF0977247C7}" dt="2023-01-19T12:47:34.715" v="7" actId="478"/>
          <ac:spMkLst>
            <pc:docMk/>
            <pc:sldMk cId="1727650077" sldId="427"/>
            <ac:spMk id="7" creationId="{C1E195A3-C649-7010-D39D-AB6587BBE97D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6.902" v="29"/>
        <pc:sldMkLst>
          <pc:docMk/>
          <pc:sldMk cId="2174129452" sldId="428"/>
        </pc:sldMkLst>
        <pc:spChg chg="add mod">
          <ac:chgData name="Alfred Smith" userId="3c60a3631c0db8ad" providerId="LiveId" clId="{D0D73409-3B70-4C1B-AA05-DDF0977247C7}" dt="2023-01-19T12:49:06.902" v="29"/>
          <ac:spMkLst>
            <pc:docMk/>
            <pc:sldMk cId="2174129452" sldId="428"/>
            <ac:spMk id="2" creationId="{8390EF6E-BB50-2283-DB7B-38B40C6DC963}"/>
          </ac:spMkLst>
        </pc:spChg>
        <pc:spChg chg="del">
          <ac:chgData name="Alfred Smith" userId="3c60a3631c0db8ad" providerId="LiveId" clId="{D0D73409-3B70-4C1B-AA05-DDF0977247C7}" dt="2023-01-19T12:48:55.513" v="26" actId="478"/>
          <ac:spMkLst>
            <pc:docMk/>
            <pc:sldMk cId="2174129452" sldId="428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2174129452" sldId="428"/>
            <ac:picMk id="5" creationId="{45B5DEFB-E59F-02D5-5478-899AF4878EC2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703207630" sldId="429"/>
        </pc:sldMkLst>
        <pc:spChg chg="mod">
          <ac:chgData name="Alfred Smith" userId="3c60a3631c0db8ad" providerId="LiveId" clId="{D0D73409-3B70-4C1B-AA05-DDF0977247C7}" dt="2023-01-19T12:47:49.270" v="9"/>
          <ac:spMkLst>
            <pc:docMk/>
            <pc:sldMk cId="703207630" sldId="429"/>
            <ac:spMk id="5" creationId="{B3EBD434-D944-E369-399E-AA749D9BA1C4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8.350" v="30"/>
        <pc:sldMkLst>
          <pc:docMk/>
          <pc:sldMk cId="942615762" sldId="430"/>
        </pc:sldMkLst>
        <pc:spChg chg="add mod">
          <ac:chgData name="Alfred Smith" userId="3c60a3631c0db8ad" providerId="LiveId" clId="{D0D73409-3B70-4C1B-AA05-DDF0977247C7}" dt="2023-01-19T12:49:08.350" v="30"/>
          <ac:spMkLst>
            <pc:docMk/>
            <pc:sldMk cId="942615762" sldId="430"/>
            <ac:spMk id="2" creationId="{4C6E0C74-BEF4-73EF-5813-5A8A7E52A66B}"/>
          </ac:spMkLst>
        </pc:spChg>
        <pc:spChg chg="del">
          <ac:chgData name="Alfred Smith" userId="3c60a3631c0db8ad" providerId="LiveId" clId="{D0D73409-3B70-4C1B-AA05-DDF0977247C7}" dt="2023-01-19T12:48:54.034" v="25" actId="478"/>
          <ac:spMkLst>
            <pc:docMk/>
            <pc:sldMk cId="942615762" sldId="430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942615762" sldId="430"/>
            <ac:picMk id="12" creationId="{A7073237-6DC0-800B-FE15-326100785D73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579800659" sldId="431"/>
        </pc:sldMkLst>
        <pc:spChg chg="mod">
          <ac:chgData name="Alfred Smith" userId="3c60a3631c0db8ad" providerId="LiveId" clId="{D0D73409-3B70-4C1B-AA05-DDF0977247C7}" dt="2023-01-19T12:47:52.565" v="10"/>
          <ac:spMkLst>
            <pc:docMk/>
            <pc:sldMk cId="579800659" sldId="431"/>
            <ac:spMk id="5" creationId="{251C4437-5F2F-D588-EEF7-DB26975D36F4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09.708" v="31"/>
        <pc:sldMkLst>
          <pc:docMk/>
          <pc:sldMk cId="1886351016" sldId="432"/>
        </pc:sldMkLst>
        <pc:spChg chg="add mod">
          <ac:chgData name="Alfred Smith" userId="3c60a3631c0db8ad" providerId="LiveId" clId="{D0D73409-3B70-4C1B-AA05-DDF0977247C7}" dt="2023-01-19T12:49:09.708" v="31"/>
          <ac:spMkLst>
            <pc:docMk/>
            <pc:sldMk cId="1886351016" sldId="432"/>
            <ac:spMk id="2" creationId="{62190EB0-4AFC-DEE8-38E5-40EE45E2B908}"/>
          </ac:spMkLst>
        </pc:spChg>
        <pc:spChg chg="del">
          <ac:chgData name="Alfred Smith" userId="3c60a3631c0db8ad" providerId="LiveId" clId="{D0D73409-3B70-4C1B-AA05-DDF0977247C7}" dt="2023-01-19T12:48:52.518" v="24" actId="478"/>
          <ac:spMkLst>
            <pc:docMk/>
            <pc:sldMk cId="1886351016" sldId="432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1886351016" sldId="432"/>
            <ac:picMk id="10" creationId="{8F2E2E5E-40F9-F544-896E-B8137A143B78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484949745" sldId="433"/>
        </pc:sldMkLst>
        <pc:spChg chg="mod">
          <ac:chgData name="Alfred Smith" userId="3c60a3631c0db8ad" providerId="LiveId" clId="{D0D73409-3B70-4C1B-AA05-DDF0977247C7}" dt="2023-01-19T12:47:55.956" v="11"/>
          <ac:spMkLst>
            <pc:docMk/>
            <pc:sldMk cId="484949745" sldId="433"/>
            <ac:spMk id="5" creationId="{92594234-9523-49F1-926D-52F84E37BBF0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1.072" v="32"/>
        <pc:sldMkLst>
          <pc:docMk/>
          <pc:sldMk cId="882125327" sldId="434"/>
        </pc:sldMkLst>
        <pc:spChg chg="add mod">
          <ac:chgData name="Alfred Smith" userId="3c60a3631c0db8ad" providerId="LiveId" clId="{D0D73409-3B70-4C1B-AA05-DDF0977247C7}" dt="2023-01-19T12:49:11.072" v="32"/>
          <ac:spMkLst>
            <pc:docMk/>
            <pc:sldMk cId="882125327" sldId="434"/>
            <ac:spMk id="2" creationId="{4C245267-57D1-02F4-4CFE-3564F17A824D}"/>
          </ac:spMkLst>
        </pc:spChg>
        <pc:spChg chg="del">
          <ac:chgData name="Alfred Smith" userId="3c60a3631c0db8ad" providerId="LiveId" clId="{D0D73409-3B70-4C1B-AA05-DDF0977247C7}" dt="2023-01-19T12:48:51.036" v="23" actId="478"/>
          <ac:spMkLst>
            <pc:docMk/>
            <pc:sldMk cId="882125327" sldId="434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882125327" sldId="434"/>
            <ac:picMk id="5" creationId="{88F6F39E-CC03-DE26-C19D-F4ED3A938625}"/>
          </ac:picMkLst>
        </pc:picChg>
      </pc:sldChg>
      <pc:sldChg chg="modTransition">
        <pc:chgData name="Alfred Smith" userId="3c60a3631c0db8ad" providerId="LiveId" clId="{D0D73409-3B70-4C1B-AA05-DDF0977247C7}" dt="2023-01-19T12:48:25.448" v="17"/>
        <pc:sldMkLst>
          <pc:docMk/>
          <pc:sldMk cId="381388045" sldId="435"/>
        </pc:sldMkLst>
      </pc:sldChg>
      <pc:sldChg chg="addSp delSp modSp mod modTransition modAnim">
        <pc:chgData name="Alfred Smith" userId="3c60a3631c0db8ad" providerId="LiveId" clId="{D0D73409-3B70-4C1B-AA05-DDF0977247C7}" dt="2023-01-19T12:49:12.382" v="33"/>
        <pc:sldMkLst>
          <pc:docMk/>
          <pc:sldMk cId="3195935868" sldId="436"/>
        </pc:sldMkLst>
        <pc:spChg chg="add mod">
          <ac:chgData name="Alfred Smith" userId="3c60a3631c0db8ad" providerId="LiveId" clId="{D0D73409-3B70-4C1B-AA05-DDF0977247C7}" dt="2023-01-19T12:49:12.382" v="33"/>
          <ac:spMkLst>
            <pc:docMk/>
            <pc:sldMk cId="3195935868" sldId="436"/>
            <ac:spMk id="2" creationId="{C0ABEE8B-90B3-0BB0-AEE2-AE5ED3D4D92F}"/>
          </ac:spMkLst>
        </pc:spChg>
        <pc:spChg chg="del">
          <ac:chgData name="Alfred Smith" userId="3c60a3631c0db8ad" providerId="LiveId" clId="{D0D73409-3B70-4C1B-AA05-DDF0977247C7}" dt="2023-01-19T12:48:49.533" v="22" actId="478"/>
          <ac:spMkLst>
            <pc:docMk/>
            <pc:sldMk cId="3195935868" sldId="436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3195935868" sldId="436"/>
            <ac:picMk id="9" creationId="{F39CF827-ACF1-60FB-F42A-D1721CEA3891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630368776" sldId="437"/>
        </pc:sldMkLst>
        <pc:spChg chg="mod">
          <ac:chgData name="Alfred Smith" userId="3c60a3631c0db8ad" providerId="LiveId" clId="{D0D73409-3B70-4C1B-AA05-DDF0977247C7}" dt="2023-01-19T12:48:00.594" v="12"/>
          <ac:spMkLst>
            <pc:docMk/>
            <pc:sldMk cId="630368776" sldId="437"/>
            <ac:spMk id="5" creationId="{4883AA26-1CF3-E6BC-16A8-F76DB0923B0E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3.768" v="34"/>
        <pc:sldMkLst>
          <pc:docMk/>
          <pc:sldMk cId="3261377596" sldId="438"/>
        </pc:sldMkLst>
        <pc:spChg chg="add mod">
          <ac:chgData name="Alfred Smith" userId="3c60a3631c0db8ad" providerId="LiveId" clId="{D0D73409-3B70-4C1B-AA05-DDF0977247C7}" dt="2023-01-19T12:49:13.768" v="34"/>
          <ac:spMkLst>
            <pc:docMk/>
            <pc:sldMk cId="3261377596" sldId="438"/>
            <ac:spMk id="2" creationId="{762AB9B1-3463-E8C3-4A45-CB9E91410095}"/>
          </ac:spMkLst>
        </pc:spChg>
        <pc:spChg chg="del">
          <ac:chgData name="Alfred Smith" userId="3c60a3631c0db8ad" providerId="LiveId" clId="{D0D73409-3B70-4C1B-AA05-DDF0977247C7}" dt="2023-01-19T12:48:47.865" v="21" actId="478"/>
          <ac:spMkLst>
            <pc:docMk/>
            <pc:sldMk cId="3261377596" sldId="438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3261377596" sldId="438"/>
            <ac:picMk id="10" creationId="{9BABD070-3D1D-323B-8B62-DDC6E0F1AE56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3759221820" sldId="439"/>
        </pc:sldMkLst>
        <pc:spChg chg="mod">
          <ac:chgData name="Alfred Smith" userId="3c60a3631c0db8ad" providerId="LiveId" clId="{D0D73409-3B70-4C1B-AA05-DDF0977247C7}" dt="2023-01-19T12:48:07.406" v="14"/>
          <ac:spMkLst>
            <pc:docMk/>
            <pc:sldMk cId="3759221820" sldId="439"/>
            <ac:spMk id="5" creationId="{DCC02594-9672-70CA-2781-C151C8C8C2BE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6.386" v="36"/>
        <pc:sldMkLst>
          <pc:docMk/>
          <pc:sldMk cId="923867738" sldId="440"/>
        </pc:sldMkLst>
        <pc:spChg chg="add mod">
          <ac:chgData name="Alfred Smith" userId="3c60a3631c0db8ad" providerId="LiveId" clId="{D0D73409-3B70-4C1B-AA05-DDF0977247C7}" dt="2023-01-19T12:49:16.386" v="36"/>
          <ac:spMkLst>
            <pc:docMk/>
            <pc:sldMk cId="923867738" sldId="440"/>
            <ac:spMk id="2" creationId="{6DFE94BA-E46F-64C6-8953-6C74CF950617}"/>
          </ac:spMkLst>
        </pc:spChg>
        <pc:spChg chg="del">
          <ac:chgData name="Alfred Smith" userId="3c60a3631c0db8ad" providerId="LiveId" clId="{D0D73409-3B70-4C1B-AA05-DDF0977247C7}" dt="2023-01-19T12:48:44.903" v="19" actId="478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923867738" sldId="440"/>
            <ac:picMk id="8" creationId="{F158EC21-67E4-9DEC-E311-E638828D219B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3676245138" sldId="441"/>
        </pc:sldMkLst>
        <pc:spChg chg="mod">
          <ac:chgData name="Alfred Smith" userId="3c60a3631c0db8ad" providerId="LiveId" clId="{D0D73409-3B70-4C1B-AA05-DDF0977247C7}" dt="2023-01-19T12:48:10.537" v="15"/>
          <ac:spMkLst>
            <pc:docMk/>
            <pc:sldMk cId="3676245138" sldId="441"/>
            <ac:spMk id="5" creationId="{0B2FCC0C-6E9A-92E6-0E8D-908277DFDD06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7.731" v="37"/>
        <pc:sldMkLst>
          <pc:docMk/>
          <pc:sldMk cId="2180228365" sldId="442"/>
        </pc:sldMkLst>
        <pc:spChg chg="add mod">
          <ac:chgData name="Alfred Smith" userId="3c60a3631c0db8ad" providerId="LiveId" clId="{D0D73409-3B70-4C1B-AA05-DDF0977247C7}" dt="2023-01-19T12:49:17.731" v="37"/>
          <ac:spMkLst>
            <pc:docMk/>
            <pc:sldMk cId="2180228365" sldId="442"/>
            <ac:spMk id="2" creationId="{449788D6-5B9F-352D-CCCA-44BCC22727C0}"/>
          </ac:spMkLst>
        </pc:spChg>
        <pc:spChg chg="del">
          <ac:chgData name="Alfred Smith" userId="3c60a3631c0db8ad" providerId="LiveId" clId="{D0D73409-3B70-4C1B-AA05-DDF0977247C7}" dt="2023-01-19T12:48:43.299" v="18" actId="478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2180228365" sldId="442"/>
            <ac:picMk id="5" creationId="{3D023323-B99F-CC46-B630-493432BFDA87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3095902142" sldId="443"/>
        </pc:sldMkLst>
        <pc:spChg chg="mod">
          <ac:chgData name="Alfred Smith" userId="3c60a3631c0db8ad" providerId="LiveId" clId="{D0D73409-3B70-4C1B-AA05-DDF0977247C7}" dt="2023-01-19T12:48:13.515" v="16"/>
          <ac:spMkLst>
            <pc:docMk/>
            <pc:sldMk cId="3095902142" sldId="443"/>
            <ac:spMk id="5" creationId="{A77A0B12-D2EA-FA1B-CDF5-E0870A3A9980}"/>
          </ac:spMkLst>
        </pc:spChg>
      </pc:sldChg>
      <pc:sldChg chg="addSp delSp modSp mod modTransition modAnim">
        <pc:chgData name="Alfred Smith" userId="3c60a3631c0db8ad" providerId="LiveId" clId="{D0D73409-3B70-4C1B-AA05-DDF0977247C7}" dt="2023-01-19T12:49:15.106" v="35"/>
        <pc:sldMkLst>
          <pc:docMk/>
          <pc:sldMk cId="1475294396" sldId="444"/>
        </pc:sldMkLst>
        <pc:spChg chg="add mod">
          <ac:chgData name="Alfred Smith" userId="3c60a3631c0db8ad" providerId="LiveId" clId="{D0D73409-3B70-4C1B-AA05-DDF0977247C7}" dt="2023-01-19T12:49:15.106" v="35"/>
          <ac:spMkLst>
            <pc:docMk/>
            <pc:sldMk cId="1475294396" sldId="444"/>
            <ac:spMk id="3" creationId="{6004CB90-642F-3817-DC0E-B60EAFBD1F1A}"/>
          </ac:spMkLst>
        </pc:spChg>
        <pc:spChg chg="del">
          <ac:chgData name="Alfred Smith" userId="3c60a3631c0db8ad" providerId="LiveId" clId="{D0D73409-3B70-4C1B-AA05-DDF0977247C7}" dt="2023-01-19T12:48:46.364" v="20" actId="478"/>
          <ac:spMkLst>
            <pc:docMk/>
            <pc:sldMk cId="1475294396" sldId="444"/>
            <ac:spMk id="6" creationId="{416C064E-628E-47C0-A712-DB178FE9901E}"/>
          </ac:spMkLst>
        </pc:spChg>
        <pc:picChg chg="del">
          <ac:chgData name="Alfred Smith" userId="3c60a3631c0db8ad" providerId="LiveId" clId="{D0D73409-3B70-4C1B-AA05-DDF0977247C7}" dt="2023-01-19T12:48:25.448" v="17"/>
          <ac:picMkLst>
            <pc:docMk/>
            <pc:sldMk cId="1475294396" sldId="444"/>
            <ac:picMk id="2" creationId="{6F3FDF38-5580-914C-91FC-7A32FE365C0D}"/>
          </ac:picMkLst>
        </pc:picChg>
      </pc:sldChg>
      <pc:sldChg chg="modSp mod modTransition">
        <pc:chgData name="Alfred Smith" userId="3c60a3631c0db8ad" providerId="LiveId" clId="{D0D73409-3B70-4C1B-AA05-DDF0977247C7}" dt="2023-01-19T12:48:25.448" v="17"/>
        <pc:sldMkLst>
          <pc:docMk/>
          <pc:sldMk cId="1410605308" sldId="445"/>
        </pc:sldMkLst>
        <pc:spChg chg="mod">
          <ac:chgData name="Alfred Smith" userId="3c60a3631c0db8ad" providerId="LiveId" clId="{D0D73409-3B70-4C1B-AA05-DDF0977247C7}" dt="2023-01-19T12:48:03.883" v="13"/>
          <ac:spMkLst>
            <pc:docMk/>
            <pc:sldMk cId="1410605308" sldId="445"/>
            <ac:spMk id="5" creationId="{D6AFF059-155B-010E-E350-E3BA158282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19 </a:t>
            </a:r>
            <a:r>
              <a:rPr lang="en-IN" sz="1800" b="1" i="0" u="none" strike="noStrike" baseline="0" dirty="0">
                <a:latin typeface="TimesNewRomanPS-BoldMT"/>
              </a:rPr>
              <a:t>David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Two Kings - 2 Samuel 2:4; 2:8-9; 3:1; 4:5 - 5:4 (Top)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Return of the ark to the city of David - 2 Sam 6:1-23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David's reception of Mephibosheth - 2 Sam 9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David, Bath-</a:t>
            </a:r>
            <a:r>
              <a:rPr lang="en-US" sz="1800" b="0" i="0" u="none" strike="noStrike" baseline="0" dirty="0" err="1">
                <a:latin typeface="TimesNewRomanPSMT"/>
              </a:rPr>
              <a:t>sheba</a:t>
            </a:r>
            <a:r>
              <a:rPr lang="en-US" sz="1800" b="0" i="0" u="none" strike="noStrike" baseline="0" dirty="0">
                <a:latin typeface="TimesNewRomanPSMT"/>
              </a:rPr>
              <a:t> and Uriah - 2 Sam 11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Nathan confronts David - 2 Sam 12:1-14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Solomon is born - 2 Sam 12:15-25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804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19-1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24">
            <a:hlinkClick r:id="" action="ppaction://media"/>
            <a:extLst>
              <a:ext uri="{FF2B5EF4-FFF2-40B4-BE49-F238E27FC236}">
                <a16:creationId xmlns:a16="http://schemas.microsoft.com/office/drawing/2014/main" id="{D009B126-5D30-94E7-22EC-4722712C6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D4E90-479F-4122-8349-4C6809F4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74878" cy="702733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EA91C38-0445-A6A6-466A-7BDD84BE278F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4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/>
              <a:t>One day two men from </a:t>
            </a:r>
            <a:r>
              <a:rPr lang="en-ZA" sz="4800" dirty="0" err="1"/>
              <a:t>Ish-Bosheth’s</a:t>
            </a:r>
            <a:r>
              <a:rPr lang="en-ZA" sz="4800" dirty="0"/>
              <a:t> army found him sleeping. They killed him.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45267-57D1-02F4-4CFE-3564F17A824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/>
              <a:t>एक दिन ईश-बोशेत सेना के दो आदमियों ने उसे सोते हुए पाया और उसे मार डाला।</a:t>
            </a:r>
            <a:endParaRPr lang="en-IN" sz="3600" dirty="0"/>
          </a:p>
        </p:txBody>
      </p:sp>
      <p:pic>
        <p:nvPicPr>
          <p:cNvPr id="3" name="Audio 21">
            <a:hlinkClick r:id="" action="ppaction://media"/>
            <a:extLst>
              <a:ext uri="{FF2B5EF4-FFF2-40B4-BE49-F238E27FC236}">
                <a16:creationId xmlns:a16="http://schemas.microsoft.com/office/drawing/2014/main" id="{1FBB30D7-82C7-4280-060A-3BD190DF5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E200A-8629-456F-A700-1717C4F2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31"/>
            <a:ext cx="12700000" cy="70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5:1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all the tribes of Israel came to David at Hebron and said, “Here we are, your own flesh and blood.</a:t>
            </a:r>
            <a:endParaRPr lang="en-ZA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BEE8B-90B3-0BB0-AEE2-AE5ED3D4D92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font1"/>
              </a:rPr>
              <a:t>5:1 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तब इस्राएल के सब गोत्र दाऊद के पास हेब्रोन में आकर कहने लगे, “सुन, हम लोग और तू एक ही हाड़ माँस हैं।</a:t>
            </a:r>
            <a:endParaRPr lang="en-IN" sz="4000" dirty="0"/>
          </a:p>
        </p:txBody>
      </p:sp>
      <p:pic>
        <p:nvPicPr>
          <p:cNvPr id="3" name="Audio 13">
            <a:hlinkClick r:id="" action="ppaction://media"/>
            <a:extLst>
              <a:ext uri="{FF2B5EF4-FFF2-40B4-BE49-F238E27FC236}">
                <a16:creationId xmlns:a16="http://schemas.microsoft.com/office/drawing/2014/main" id="{C3F35F46-28A3-E3DF-6DF0-475B53248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3C7F2-9225-42E7-9DFD-8223AD8F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915"/>
            <a:ext cx="12192000" cy="7003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3AA26-1CF3-E6BC-16A8-F76DB0923B0E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2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A25FDD9-5B36-95CE-CA5D-6F7E0CAE34A7}"/>
              </a:ext>
            </a:extLst>
          </p:cNvPr>
          <p:cNvSpPr txBox="1"/>
          <p:nvPr/>
        </p:nvSpPr>
        <p:spPr>
          <a:xfrm>
            <a:off x="9953761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6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Even in times past, while Saul was king over us, you were the one who led Israel out and brought them back. And to you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AB9B1-3463-E8C3-4A45-CB9E9141009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2 फिर भूतकाल में जब शाऊल हमारा राजा था, तब भी इस्राएल का अगुआ तू ही था;</a:t>
            </a:r>
            <a:endParaRPr lang="en-IN" sz="4000" dirty="0"/>
          </a:p>
        </p:txBody>
      </p:sp>
      <p:pic>
        <p:nvPicPr>
          <p:cNvPr id="3" name="Audio 10">
            <a:hlinkClick r:id="" action="ppaction://media"/>
            <a:extLst>
              <a:ext uri="{FF2B5EF4-FFF2-40B4-BE49-F238E27FC236}">
                <a16:creationId xmlns:a16="http://schemas.microsoft.com/office/drawing/2014/main" id="{B79A0463-616C-C237-E2F2-00DA427DC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5A9B-97BB-466A-A1BE-8CD34C20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E8FF8-EFA8-4428-8C4E-CBB981BD7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3FE02-7B93-4553-ABA2-B8F460C2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7017" y="-18886"/>
            <a:ext cx="22656461" cy="12391697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6F61BCB7-B683-C7AA-1406-943F89B013E7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0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said, ‘You will shepherd My people Israel, and you will be ruler over them.’”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4CB90-642F-3817-DC0E-B60EAFBD1F1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/>
              <a:t>…</a:t>
            </a:r>
            <a:r>
              <a:rPr lang="hi-IN" sz="4400" dirty="0"/>
              <a:t>और यहोवा ने तुझ से कहा, ‘मेरी प्रजा इस्राएल का चरवाहा, और इस्राएल का प्रधान तू ही होगा।’”</a:t>
            </a:r>
            <a:endParaRPr lang="en-IN" sz="4400" dirty="0"/>
          </a:p>
        </p:txBody>
      </p:sp>
      <p:pic>
        <p:nvPicPr>
          <p:cNvPr id="2" name="Audio 15">
            <a:hlinkClick r:id="" action="ppaction://media"/>
            <a:extLst>
              <a:ext uri="{FF2B5EF4-FFF2-40B4-BE49-F238E27FC236}">
                <a16:creationId xmlns:a16="http://schemas.microsoft.com/office/drawing/2014/main" id="{DF40E219-E0C3-F9F4-A88F-5B67A1837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B3D25-CFF9-41CB-A8E8-E791900A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1123"/>
            <a:ext cx="12192000" cy="759912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B02B928E-FB8A-728D-E2FA-294F765CFEC3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all the elders of Israel came to the king at Hebron, where King David made with them a covenant before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. And they anointed him king over Israel.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E94BA-E46F-64C6-8953-6C74CF95061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/>
              <a:t>3 अतः सब इस्राएली पुरनिये हेब्रोन में राजा के पास आए; और दाऊद राजा ने उनके साथ हेब्रोन में यहोवा के सामने</a:t>
            </a:r>
            <a:r>
              <a:rPr lang="en-US" sz="3600"/>
              <a:t>a </a:t>
            </a:r>
            <a:r>
              <a:rPr lang="hi-IN" sz="3600"/>
              <a:t>वाचा बाँधी, और उन्होंने इस्राएल का राजा होने के लिये दाऊद का अभिषेक किया।</a:t>
            </a:r>
            <a:endParaRPr lang="en-IN" sz="3600" dirty="0"/>
          </a:p>
        </p:txBody>
      </p:sp>
      <p:pic>
        <p:nvPicPr>
          <p:cNvPr id="3" name="Audio 9">
            <a:hlinkClick r:id="" action="ppaction://media"/>
            <a:extLst>
              <a:ext uri="{FF2B5EF4-FFF2-40B4-BE49-F238E27FC236}">
                <a16:creationId xmlns:a16="http://schemas.microsoft.com/office/drawing/2014/main" id="{38F0EE9C-4AAC-FBA0-FE67-E817DF174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7D7AE-02C3-4E1E-AC83-64311C83A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326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37F0B-B9C4-85C0-A82F-833EE581E5DB}"/>
              </a:ext>
            </a:extLst>
          </p:cNvPr>
          <p:cNvSpPr txBox="1"/>
          <p:nvPr/>
        </p:nvSpPr>
        <p:spPr>
          <a:xfrm>
            <a:off x="3790961" y="137410"/>
            <a:ext cx="6752631" cy="3670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दूसरा राजा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2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शमूएल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 2:4; 2:8-9; 3:1; 4:5 - 5:4</a:t>
            </a:r>
            <a:endParaRPr lang="en-ZA" sz="6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2440C-8C8D-DAAA-975A-493C5A093FFA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0B4E7-2F53-4E39-AAFF-530EA2D3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1119"/>
            <a:ext cx="20314239" cy="957215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499CFFA-7BAB-45B1-8BD6-A1E881D5CC02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David was thirty years old when he became king, and he reigned forty years.</a:t>
            </a:r>
            <a:endParaRPr lang="en-ZA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788D6-5B9F-352D-CCCA-44BCC22727C0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/>
              <a:t>4 दाऊद तीस वर्ष का होकर राज्य करने लगा, और चालीस वर्ष तक राज्य करता रहा।</a:t>
            </a:r>
            <a:endParaRPr lang="en-IN" sz="4400" dirty="0"/>
          </a:p>
        </p:txBody>
      </p:sp>
      <p:pic>
        <p:nvPicPr>
          <p:cNvPr id="3" name="Audio 26">
            <a:hlinkClick r:id="" action="ppaction://media"/>
            <a:extLst>
              <a:ext uri="{FF2B5EF4-FFF2-40B4-BE49-F238E27FC236}">
                <a16:creationId xmlns:a16="http://schemas.microsoft.com/office/drawing/2014/main" id="{720005C6-5376-8B1E-4BBF-A2ACD273D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B7F16-D1CA-488B-94CE-88766D9A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11063" cy="7162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9BF23D43-19E3-0F87-1912-FF89A3561ACA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Two Kings - 2 Samuel 2:4; 2:8-9; 3:1; 4:5 - 5:4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C4274-C566-EABE-904F-9EA8EE7CD1D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/>
              <a:t>दूसरा राजा – </a:t>
            </a:r>
          </a:p>
          <a:p>
            <a:r>
              <a:rPr lang="hi-IN" sz="4400"/>
              <a:t>2 शमूएल 2:4; 2:8-9; 3:1; 4:5 - 5:4</a:t>
            </a:r>
            <a:endParaRPr lang="hi-IN" sz="4400" dirty="0"/>
          </a:p>
        </p:txBody>
      </p:sp>
      <p:pic>
        <p:nvPicPr>
          <p:cNvPr id="3" name="Audio 6">
            <a:hlinkClick r:id="" action="ppaction://media"/>
            <a:extLst>
              <a:ext uri="{FF2B5EF4-FFF2-40B4-BE49-F238E27FC236}">
                <a16:creationId xmlns:a16="http://schemas.microsoft.com/office/drawing/2014/main" id="{72E46A6A-5892-D408-A905-D70BA8D99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5EC48-0E89-4B7E-BA60-85632A3F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326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262CE2-6E06-91FC-7BE7-342CBC8DCD97}"/>
              </a:ext>
            </a:extLst>
          </p:cNvPr>
          <p:cNvSpPr txBox="1"/>
          <p:nvPr/>
        </p:nvSpPr>
        <p:spPr>
          <a:xfrm>
            <a:off x="3790961" y="137410"/>
            <a:ext cx="6752631" cy="3670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Two Kings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2 Samuel 2:4; 2:8-9; 3:1; 4:5 - 5:4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-7219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3600" dirty="0"/>
              <a:t>The Lord spoke to David and told him to take his family to the town of Hebron to live with his family.</a:t>
            </a:r>
          </a:p>
          <a:p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men of Judah came to Hebron, and there they anointed David king over the house of Judah. And they told David, “It was the men of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Jabesh-gilead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who buried Saul.”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0EF6E-BB50-2283-DB7B-38B40C6DC96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dirty="0"/>
              <a:t>प्रभु ने दाऊद से बात की और उसे अपने परिवार को हेब्रोन शहर में ले जाकर रहने के लिए कहा।</a:t>
            </a:r>
            <a:endParaRPr lang="en-US" sz="3200" dirty="0"/>
          </a:p>
          <a:p>
            <a:r>
              <a:rPr lang="hi-IN" sz="3200" dirty="0"/>
              <a:t>4 और यहूदी लोग गए, और वहाँ दाऊद का अभिषेक किया</a:t>
            </a:r>
            <a:r>
              <a:rPr lang="en-IN" sz="3200" dirty="0"/>
              <a:t>b </a:t>
            </a:r>
            <a:r>
              <a:rPr lang="hi-IN" sz="3200" dirty="0"/>
              <a:t>कि वह यहूदा के घराने का राजा हो। जब दाऊद को यह समाचार मिला, कि जिन्होंने शाऊल को मिट्टी दी वे गिलाद के याबेश नगर के लोग हैं।</a:t>
            </a:r>
            <a:endParaRPr lang="en-IN" sz="3200" dirty="0"/>
          </a:p>
        </p:txBody>
      </p:sp>
      <p:pic>
        <p:nvPicPr>
          <p:cNvPr id="3" name="Audio 26">
            <a:hlinkClick r:id="" action="ppaction://media"/>
            <a:extLst>
              <a:ext uri="{FF2B5EF4-FFF2-40B4-BE49-F238E27FC236}">
                <a16:creationId xmlns:a16="http://schemas.microsoft.com/office/drawing/2014/main" id="{93DD4832-D9D6-F851-FAF6-CA4A805D7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D366A-CFDC-4BBE-9047-231E29CB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48644" cy="7416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4213454A-6F60-C8A4-3C95-81CB0BF9E287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Meanwhile, Abner son of Ner, the commander of Saul’s army, took Saul’s son Ish-bosheth, moved him to Mahanaim,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made him king over Gilead, Asher, Jezreel, Ephraim, and Benjamin—over all Israel.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E0C74-BEF4-73EF-5813-5A8A7E52A66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/>
              <a:t>4 और यहूदी लोग गए, और वहाँ दाऊद का अभिषेक किया</a:t>
            </a:r>
            <a:r>
              <a:rPr lang="en-IN" sz="3600"/>
              <a:t>b </a:t>
            </a:r>
            <a:r>
              <a:rPr lang="hi-IN" sz="3600"/>
              <a:t>कि वह यहूदा के घराने का राजा हो। जब दाऊद को यह समाचार मिला, कि जिन्होंने शाऊल को मिट्टी दी वे गिलाद के याबेश नगर के लोग हैं।</a:t>
            </a:r>
            <a:endParaRPr lang="en-IN" sz="3600" dirty="0"/>
          </a:p>
        </p:txBody>
      </p:sp>
      <p:pic>
        <p:nvPicPr>
          <p:cNvPr id="3" name="Audio 18">
            <a:hlinkClick r:id="" action="ppaction://media"/>
            <a:extLst>
              <a:ext uri="{FF2B5EF4-FFF2-40B4-BE49-F238E27FC236}">
                <a16:creationId xmlns:a16="http://schemas.microsoft.com/office/drawing/2014/main" id="{0E950D15-4B28-5D21-8A46-3136A193F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D4CD4-7FB2-4BB2-9FEA-9840D5F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3196" cy="72644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7DF4B7E-81EE-3498-F6B2-F23A70625E7D}"/>
              </a:ext>
            </a:extLst>
          </p:cNvPr>
          <p:cNvSpPr txBox="1"/>
          <p:nvPr/>
        </p:nvSpPr>
        <p:spPr>
          <a:xfrm>
            <a:off x="384888" y="374362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TimesNewRomanPSMT"/>
              </a:rPr>
              <a:t>2</a:t>
            </a:r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 शमूएल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i="0" u="none" strike="noStrike" cap="all" baseline="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:8,9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3:1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the war between the house of Saul and the house of David was protracted. And David grew stronger and stronger, while the house of Saul grew weaker and weaker.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90EB0-4AFC-DEE8-38E5-40EE45E2B90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3:1</a:t>
            </a:r>
            <a:r>
              <a:rPr lang="hi-IN" sz="4000" dirty="0"/>
              <a:t>शाऊल के घराने और दाऊद के घराने के मध्य बहुत दिन तक लड़ाई होती रही; परन्तु दाऊद प्रबल होता गया, और शाऊल का घराना निर्बल पड़ता गया।</a:t>
            </a:r>
            <a:endParaRPr lang="en-IN" sz="4000" dirty="0"/>
          </a:p>
        </p:txBody>
      </p:sp>
      <p:pic>
        <p:nvPicPr>
          <p:cNvPr id="3" name="Audio 31">
            <a:hlinkClick r:id="" action="ppaction://media"/>
            <a:extLst>
              <a:ext uri="{FF2B5EF4-FFF2-40B4-BE49-F238E27FC236}">
                <a16:creationId xmlns:a16="http://schemas.microsoft.com/office/drawing/2014/main" id="{10D995D1-C951-72F5-63A6-64FE7338B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</TotalTime>
  <Words>906</Words>
  <Application>Microsoft Office PowerPoint</Application>
  <PresentationFormat>Widescreen</PresentationFormat>
  <Paragraphs>55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font1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19-1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52</cp:revision>
  <dcterms:created xsi:type="dcterms:W3CDTF">2021-07-20T09:23:46Z</dcterms:created>
  <dcterms:modified xsi:type="dcterms:W3CDTF">2024-07-30T03:29:27Z</dcterms:modified>
</cp:coreProperties>
</file>