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8" r:id="rId2"/>
    <p:sldId id="310" r:id="rId3"/>
    <p:sldId id="426" r:id="rId4"/>
    <p:sldId id="427" r:id="rId5"/>
    <p:sldId id="430" r:id="rId6"/>
    <p:sldId id="431" r:id="rId7"/>
    <p:sldId id="432" r:id="rId8"/>
    <p:sldId id="433" r:id="rId9"/>
    <p:sldId id="434" r:id="rId10"/>
    <p:sldId id="435" r:id="rId11"/>
    <p:sldId id="436" r:id="rId12"/>
    <p:sldId id="437" r:id="rId13"/>
    <p:sldId id="438" r:id="rId14"/>
    <p:sldId id="439" r:id="rId15"/>
    <p:sldId id="440" r:id="rId16"/>
    <p:sldId id="441" r:id="rId17"/>
    <p:sldId id="442" r:id="rId18"/>
    <p:sldId id="443" r:id="rId19"/>
    <p:sldId id="444" r:id="rId20"/>
    <p:sldId id="445" r:id="rId21"/>
    <p:sldId id="446" r:id="rId22"/>
    <p:sldId id="462" r:id="rId23"/>
    <p:sldId id="461" r:id="rId24"/>
    <p:sldId id="447" r:id="rId25"/>
    <p:sldId id="448" r:id="rId26"/>
    <p:sldId id="465" r:id="rId27"/>
    <p:sldId id="464" r:id="rId28"/>
    <p:sldId id="449" r:id="rId29"/>
    <p:sldId id="450" r:id="rId30"/>
    <p:sldId id="451" r:id="rId31"/>
    <p:sldId id="452" r:id="rId32"/>
    <p:sldId id="453" r:id="rId33"/>
    <p:sldId id="454" r:id="rId34"/>
    <p:sldId id="455" r:id="rId35"/>
    <p:sldId id="456" r:id="rId36"/>
    <p:sldId id="457" r:id="rId37"/>
    <p:sldId id="458" r:id="rId38"/>
    <p:sldId id="459" r:id="rId39"/>
    <p:sldId id="460" r:id="rId40"/>
    <p:sldId id="46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81855-7D2E-44E7-ACA6-CBD6C58BB095}" v="138" dt="2023-10-05T05:55:55.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9" autoAdjust="0"/>
    <p:restoredTop sz="83074" autoAdjust="0"/>
  </p:normalViewPr>
  <p:slideViewPr>
    <p:cSldViewPr snapToGrid="0">
      <p:cViewPr varScale="1">
        <p:scale>
          <a:sx n="49" d="100"/>
          <a:sy n="49" d="100"/>
        </p:scale>
        <p:origin x="66"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9481855-7D2E-44E7-ACA6-CBD6C58BB095}"/>
    <pc:docChg chg="modSld">
      <pc:chgData name="Leonie Smith" userId="fed1330f33f5650e" providerId="LiveId" clId="{F9481855-7D2E-44E7-ACA6-CBD6C58BB095}" dt="2023-10-05T05:55:55.193" v="196"/>
      <pc:docMkLst>
        <pc:docMk/>
      </pc:docMkLst>
      <pc:sldChg chg="addSp modSp">
        <pc:chgData name="Leonie Smith" userId="fed1330f33f5650e" providerId="LiveId" clId="{F9481855-7D2E-44E7-ACA6-CBD6C58BB095}" dt="2023-10-05T05:09:50.638" v="0"/>
        <pc:sldMkLst>
          <pc:docMk/>
          <pc:sldMk cId="2869461528" sldId="308"/>
        </pc:sldMkLst>
        <pc:picChg chg="add mod">
          <ac:chgData name="Leonie Smith" userId="fed1330f33f5650e" providerId="LiveId" clId="{F9481855-7D2E-44E7-ACA6-CBD6C58BB095}" dt="2023-10-05T05:09:50.638" v="0"/>
          <ac:picMkLst>
            <pc:docMk/>
            <pc:sldMk cId="2869461528" sldId="308"/>
            <ac:picMk id="7" creationId="{17F11315-8F01-2D99-75F2-E3860A80D55D}"/>
          </ac:picMkLst>
        </pc:picChg>
      </pc:sldChg>
      <pc:sldChg chg="addSp delSp modSp mod modTransition modAnim">
        <pc:chgData name="Leonie Smith" userId="fed1330f33f5650e" providerId="LiveId" clId="{F9481855-7D2E-44E7-ACA6-CBD6C58BB095}" dt="2023-10-05T05:10:18.771" v="4"/>
        <pc:sldMkLst>
          <pc:docMk/>
          <pc:sldMk cId="1003827451" sldId="426"/>
        </pc:sldMkLst>
        <pc:picChg chg="add del mod">
          <ac:chgData name="Leonie Smith" userId="fed1330f33f5650e" providerId="LiveId" clId="{F9481855-7D2E-44E7-ACA6-CBD6C58BB095}" dt="2023-10-05T05:10:11.952" v="3"/>
          <ac:picMkLst>
            <pc:docMk/>
            <pc:sldMk cId="1003827451" sldId="426"/>
            <ac:picMk id="6" creationId="{615B6B7B-3BB9-EBDC-9F50-12DCC879839A}"/>
          </ac:picMkLst>
        </pc:picChg>
        <pc:picChg chg="add del mod">
          <ac:chgData name="Leonie Smith" userId="fed1330f33f5650e" providerId="LiveId" clId="{F9481855-7D2E-44E7-ACA6-CBD6C58BB095}" dt="2023-10-05T05:10:18.771" v="4"/>
          <ac:picMkLst>
            <pc:docMk/>
            <pc:sldMk cId="1003827451" sldId="426"/>
            <ac:picMk id="10" creationId="{9E1F891A-31D6-0C89-15E4-7FE337434467}"/>
          </ac:picMkLst>
        </pc:picChg>
        <pc:picChg chg="add mod">
          <ac:chgData name="Leonie Smith" userId="fed1330f33f5650e" providerId="LiveId" clId="{F9481855-7D2E-44E7-ACA6-CBD6C58BB095}" dt="2023-10-05T05:10:18.771" v="4"/>
          <ac:picMkLst>
            <pc:docMk/>
            <pc:sldMk cId="1003827451" sldId="426"/>
            <ac:picMk id="11" creationId="{869DF681-A9AA-FEC4-1F83-98CA34DDDDD5}"/>
          </ac:picMkLst>
        </pc:picChg>
      </pc:sldChg>
      <pc:sldChg chg="addSp modSp">
        <pc:chgData name="Leonie Smith" userId="fed1330f33f5650e" providerId="LiveId" clId="{F9481855-7D2E-44E7-ACA6-CBD6C58BB095}" dt="2023-10-05T05:11:38.600" v="5"/>
        <pc:sldMkLst>
          <pc:docMk/>
          <pc:sldMk cId="942615762" sldId="430"/>
        </pc:sldMkLst>
        <pc:picChg chg="add mod">
          <ac:chgData name="Leonie Smith" userId="fed1330f33f5650e" providerId="LiveId" clId="{F9481855-7D2E-44E7-ACA6-CBD6C58BB095}" dt="2023-10-05T05:11:38.600" v="5"/>
          <ac:picMkLst>
            <pc:docMk/>
            <pc:sldMk cId="942615762" sldId="430"/>
            <ac:picMk id="6" creationId="{B381FC60-773C-F122-915C-9E3FD6CCBC02}"/>
          </ac:picMkLst>
        </pc:picChg>
      </pc:sldChg>
      <pc:sldChg chg="addSp modSp">
        <pc:chgData name="Leonie Smith" userId="fed1330f33f5650e" providerId="LiveId" clId="{F9481855-7D2E-44E7-ACA6-CBD6C58BB095}" dt="2023-10-05T05:12:43.308" v="6"/>
        <pc:sldMkLst>
          <pc:docMk/>
          <pc:sldMk cId="1886351016" sldId="432"/>
        </pc:sldMkLst>
        <pc:picChg chg="add mod">
          <ac:chgData name="Leonie Smith" userId="fed1330f33f5650e" providerId="LiveId" clId="{F9481855-7D2E-44E7-ACA6-CBD6C58BB095}" dt="2023-10-05T05:12:43.308" v="6"/>
          <ac:picMkLst>
            <pc:docMk/>
            <pc:sldMk cId="1886351016" sldId="432"/>
            <ac:picMk id="6" creationId="{AA57A435-5CE7-1AD2-309F-1903038042CF}"/>
          </ac:picMkLst>
        </pc:picChg>
      </pc:sldChg>
      <pc:sldChg chg="addSp delSp modSp mod modTransition modAnim">
        <pc:chgData name="Leonie Smith" userId="fed1330f33f5650e" providerId="LiveId" clId="{F9481855-7D2E-44E7-ACA6-CBD6C58BB095}" dt="2023-10-05T05:15:25.547" v="19"/>
        <pc:sldMkLst>
          <pc:docMk/>
          <pc:sldMk cId="882125327" sldId="434"/>
        </pc:sldMkLst>
        <pc:picChg chg="add del mod">
          <ac:chgData name="Leonie Smith" userId="fed1330f33f5650e" providerId="LiveId" clId="{F9481855-7D2E-44E7-ACA6-CBD6C58BB095}" dt="2023-10-05T05:13:48.430" v="9"/>
          <ac:picMkLst>
            <pc:docMk/>
            <pc:sldMk cId="882125327" sldId="434"/>
            <ac:picMk id="6" creationId="{F7876283-134B-CD6A-6537-9E272EBF44CF}"/>
          </ac:picMkLst>
        </pc:picChg>
        <pc:picChg chg="add del mod">
          <ac:chgData name="Leonie Smith" userId="fed1330f33f5650e" providerId="LiveId" clId="{F9481855-7D2E-44E7-ACA6-CBD6C58BB095}" dt="2023-10-05T05:13:56.413" v="10"/>
          <ac:picMkLst>
            <pc:docMk/>
            <pc:sldMk cId="882125327" sldId="434"/>
            <ac:picMk id="9" creationId="{4DDB115A-3A23-6200-E5E5-44ABEB4AD800}"/>
          </ac:picMkLst>
        </pc:picChg>
        <pc:picChg chg="add del mod">
          <ac:chgData name="Leonie Smith" userId="fed1330f33f5650e" providerId="LiveId" clId="{F9481855-7D2E-44E7-ACA6-CBD6C58BB095}" dt="2023-10-05T05:13:57.670" v="12"/>
          <ac:picMkLst>
            <pc:docMk/>
            <pc:sldMk cId="882125327" sldId="434"/>
            <ac:picMk id="10" creationId="{7FAFDCB0-CF18-BD1D-488F-CDE49DA0B2E0}"/>
          </ac:picMkLst>
        </pc:picChg>
        <pc:picChg chg="add del mod ord">
          <ac:chgData name="Leonie Smith" userId="fed1330f33f5650e" providerId="LiveId" clId="{F9481855-7D2E-44E7-ACA6-CBD6C58BB095}" dt="2023-10-05T05:14:16.624" v="13"/>
          <ac:picMkLst>
            <pc:docMk/>
            <pc:sldMk cId="882125327" sldId="434"/>
            <ac:picMk id="13" creationId="{CC32DC79-91FB-0BE8-4FD8-FDE3977378A1}"/>
          </ac:picMkLst>
        </pc:picChg>
        <pc:picChg chg="add del mod">
          <ac:chgData name="Leonie Smith" userId="fed1330f33f5650e" providerId="LiveId" clId="{F9481855-7D2E-44E7-ACA6-CBD6C58BB095}" dt="2023-10-05T05:14:25.735" v="15"/>
          <ac:picMkLst>
            <pc:docMk/>
            <pc:sldMk cId="882125327" sldId="434"/>
            <ac:picMk id="14" creationId="{D93CA4D9-2B2B-B081-3697-3D3B2C685478}"/>
          </ac:picMkLst>
        </pc:picChg>
        <pc:picChg chg="add del mod ord">
          <ac:chgData name="Leonie Smith" userId="fed1330f33f5650e" providerId="LiveId" clId="{F9481855-7D2E-44E7-ACA6-CBD6C58BB095}" dt="2023-10-05T05:14:43.401" v="16"/>
          <ac:picMkLst>
            <pc:docMk/>
            <pc:sldMk cId="882125327" sldId="434"/>
            <ac:picMk id="17" creationId="{F444EBC1-45A4-374D-7859-D480858B50BA}"/>
          </ac:picMkLst>
        </pc:picChg>
        <pc:picChg chg="add del mod">
          <ac:chgData name="Leonie Smith" userId="fed1330f33f5650e" providerId="LiveId" clId="{F9481855-7D2E-44E7-ACA6-CBD6C58BB095}" dt="2023-10-05T05:15:07.908" v="18"/>
          <ac:picMkLst>
            <pc:docMk/>
            <pc:sldMk cId="882125327" sldId="434"/>
            <ac:picMk id="18" creationId="{2B4C1287-8D40-9DFB-7D58-27CE1087C1BB}"/>
          </ac:picMkLst>
        </pc:picChg>
        <pc:picChg chg="add del mod ord">
          <ac:chgData name="Leonie Smith" userId="fed1330f33f5650e" providerId="LiveId" clId="{F9481855-7D2E-44E7-ACA6-CBD6C58BB095}" dt="2023-10-05T05:15:25.547" v="19"/>
          <ac:picMkLst>
            <pc:docMk/>
            <pc:sldMk cId="882125327" sldId="434"/>
            <ac:picMk id="25" creationId="{5AD2BD41-54BC-7733-D59D-F31F626CA421}"/>
          </ac:picMkLst>
        </pc:picChg>
        <pc:picChg chg="add mod">
          <ac:chgData name="Leonie Smith" userId="fed1330f33f5650e" providerId="LiveId" clId="{F9481855-7D2E-44E7-ACA6-CBD6C58BB095}" dt="2023-10-05T05:15:25.547" v="19"/>
          <ac:picMkLst>
            <pc:docMk/>
            <pc:sldMk cId="882125327" sldId="434"/>
            <ac:picMk id="26" creationId="{4BE078BF-2AD0-5B67-410A-4449D3FED967}"/>
          </ac:picMkLst>
        </pc:picChg>
      </pc:sldChg>
      <pc:sldChg chg="addSp delSp modSp mod modTransition modAnim">
        <pc:chgData name="Leonie Smith" userId="fed1330f33f5650e" providerId="LiveId" clId="{F9481855-7D2E-44E7-ACA6-CBD6C58BB095}" dt="2023-10-05T05:18:59.805" v="38"/>
        <pc:sldMkLst>
          <pc:docMk/>
          <pc:sldMk cId="3195935868" sldId="436"/>
        </pc:sldMkLst>
        <pc:picChg chg="add del mod">
          <ac:chgData name="Leonie Smith" userId="fed1330f33f5650e" providerId="LiveId" clId="{F9481855-7D2E-44E7-ACA6-CBD6C58BB095}" dt="2023-10-05T05:16:56.957" v="22"/>
          <ac:picMkLst>
            <pc:docMk/>
            <pc:sldMk cId="3195935868" sldId="436"/>
            <ac:picMk id="6" creationId="{63E0F190-D8E2-F51F-9E54-5B786524DBF2}"/>
          </ac:picMkLst>
        </pc:picChg>
        <pc:picChg chg="add del mod">
          <ac:chgData name="Leonie Smith" userId="fed1330f33f5650e" providerId="LiveId" clId="{F9481855-7D2E-44E7-ACA6-CBD6C58BB095}" dt="2023-10-05T05:17:09.586" v="23"/>
          <ac:picMkLst>
            <pc:docMk/>
            <pc:sldMk cId="3195935868" sldId="436"/>
            <ac:picMk id="9" creationId="{1CA69D00-4F65-7FEC-7782-4A872A65F73D}"/>
          </ac:picMkLst>
        </pc:picChg>
        <pc:picChg chg="add del mod">
          <ac:chgData name="Leonie Smith" userId="fed1330f33f5650e" providerId="LiveId" clId="{F9481855-7D2E-44E7-ACA6-CBD6C58BB095}" dt="2023-10-05T05:17:26.758" v="25"/>
          <ac:picMkLst>
            <pc:docMk/>
            <pc:sldMk cId="3195935868" sldId="436"/>
            <ac:picMk id="10" creationId="{C86411F9-5B06-1883-4E87-A27DCC1EEAF0}"/>
          </ac:picMkLst>
        </pc:picChg>
        <pc:picChg chg="add del mod ord">
          <ac:chgData name="Leonie Smith" userId="fed1330f33f5650e" providerId="LiveId" clId="{F9481855-7D2E-44E7-ACA6-CBD6C58BB095}" dt="2023-10-05T05:17:42.425" v="26"/>
          <ac:picMkLst>
            <pc:docMk/>
            <pc:sldMk cId="3195935868" sldId="436"/>
            <ac:picMk id="13" creationId="{A33F8CF6-B4CC-C0CD-83F2-47ABCE35FB64}"/>
          </ac:picMkLst>
        </pc:picChg>
        <pc:picChg chg="add del mod">
          <ac:chgData name="Leonie Smith" userId="fed1330f33f5650e" providerId="LiveId" clId="{F9481855-7D2E-44E7-ACA6-CBD6C58BB095}" dt="2023-10-05T05:17:44.212" v="28"/>
          <ac:picMkLst>
            <pc:docMk/>
            <pc:sldMk cId="3195935868" sldId="436"/>
            <ac:picMk id="14" creationId="{7A5B6611-4B7C-3809-5234-5648AEF30DFD}"/>
          </ac:picMkLst>
        </pc:picChg>
        <pc:picChg chg="add del mod ord">
          <ac:chgData name="Leonie Smith" userId="fed1330f33f5650e" providerId="LiveId" clId="{F9481855-7D2E-44E7-ACA6-CBD6C58BB095}" dt="2023-10-05T05:17:53.936" v="29"/>
          <ac:picMkLst>
            <pc:docMk/>
            <pc:sldMk cId="3195935868" sldId="436"/>
            <ac:picMk id="17" creationId="{64EB9752-B213-F835-BA9C-AB838DB4C9EE}"/>
          </ac:picMkLst>
        </pc:picChg>
        <pc:picChg chg="add del mod">
          <ac:chgData name="Leonie Smith" userId="fed1330f33f5650e" providerId="LiveId" clId="{F9481855-7D2E-44E7-ACA6-CBD6C58BB095}" dt="2023-10-05T05:17:55.290" v="31"/>
          <ac:picMkLst>
            <pc:docMk/>
            <pc:sldMk cId="3195935868" sldId="436"/>
            <ac:picMk id="18" creationId="{5E8A7A97-E3A7-077D-1311-AE2A7F08F7BA}"/>
          </ac:picMkLst>
        </pc:picChg>
        <pc:picChg chg="add del mod ord">
          <ac:chgData name="Leonie Smith" userId="fed1330f33f5650e" providerId="LiveId" clId="{F9481855-7D2E-44E7-ACA6-CBD6C58BB095}" dt="2023-10-05T05:18:10.296" v="32"/>
          <ac:picMkLst>
            <pc:docMk/>
            <pc:sldMk cId="3195935868" sldId="436"/>
            <ac:picMk id="21" creationId="{05215CCF-0C59-BEDA-A727-2C1BD65891E1}"/>
          </ac:picMkLst>
        </pc:picChg>
        <pc:picChg chg="add del mod">
          <ac:chgData name="Leonie Smith" userId="fed1330f33f5650e" providerId="LiveId" clId="{F9481855-7D2E-44E7-ACA6-CBD6C58BB095}" dt="2023-10-05T05:18:32.500" v="34"/>
          <ac:picMkLst>
            <pc:docMk/>
            <pc:sldMk cId="3195935868" sldId="436"/>
            <ac:picMk id="22" creationId="{2E867669-2B2C-D1E6-9189-72A1D07FE3FA}"/>
          </ac:picMkLst>
        </pc:picChg>
        <pc:picChg chg="add del mod ord">
          <ac:chgData name="Leonie Smith" userId="fed1330f33f5650e" providerId="LiveId" clId="{F9481855-7D2E-44E7-ACA6-CBD6C58BB095}" dt="2023-10-05T05:18:43.211" v="35"/>
          <ac:picMkLst>
            <pc:docMk/>
            <pc:sldMk cId="3195935868" sldId="436"/>
            <ac:picMk id="27" creationId="{0045DB68-D3DD-95FB-206E-600AA2B4606A}"/>
          </ac:picMkLst>
        </pc:picChg>
        <pc:picChg chg="add del mod">
          <ac:chgData name="Leonie Smith" userId="fed1330f33f5650e" providerId="LiveId" clId="{F9481855-7D2E-44E7-ACA6-CBD6C58BB095}" dt="2023-10-05T05:18:44.618" v="37"/>
          <ac:picMkLst>
            <pc:docMk/>
            <pc:sldMk cId="3195935868" sldId="436"/>
            <ac:picMk id="28" creationId="{6A1A02A9-3CE3-D432-8DAC-B08206109D0A}"/>
          </ac:picMkLst>
        </pc:picChg>
        <pc:picChg chg="add del mod ord">
          <ac:chgData name="Leonie Smith" userId="fed1330f33f5650e" providerId="LiveId" clId="{F9481855-7D2E-44E7-ACA6-CBD6C58BB095}" dt="2023-10-05T05:18:59.805" v="38"/>
          <ac:picMkLst>
            <pc:docMk/>
            <pc:sldMk cId="3195935868" sldId="436"/>
            <ac:picMk id="31" creationId="{3516A94E-81CB-19D0-6DB1-0F34F0DCA995}"/>
          </ac:picMkLst>
        </pc:picChg>
        <pc:picChg chg="add mod">
          <ac:chgData name="Leonie Smith" userId="fed1330f33f5650e" providerId="LiveId" clId="{F9481855-7D2E-44E7-ACA6-CBD6C58BB095}" dt="2023-10-05T05:18:59.805" v="38"/>
          <ac:picMkLst>
            <pc:docMk/>
            <pc:sldMk cId="3195935868" sldId="436"/>
            <ac:picMk id="32" creationId="{56AD9A71-937D-C391-3FF8-E7B45EDEAE7A}"/>
          </ac:picMkLst>
        </pc:picChg>
      </pc:sldChg>
      <pc:sldChg chg="addSp modSp">
        <pc:chgData name="Leonie Smith" userId="fed1330f33f5650e" providerId="LiveId" clId="{F9481855-7D2E-44E7-ACA6-CBD6C58BB095}" dt="2023-10-05T05:20:05.318" v="39"/>
        <pc:sldMkLst>
          <pc:docMk/>
          <pc:sldMk cId="3261377596" sldId="438"/>
        </pc:sldMkLst>
        <pc:picChg chg="add mod">
          <ac:chgData name="Leonie Smith" userId="fed1330f33f5650e" providerId="LiveId" clId="{F9481855-7D2E-44E7-ACA6-CBD6C58BB095}" dt="2023-10-05T05:20:05.318" v="39"/>
          <ac:picMkLst>
            <pc:docMk/>
            <pc:sldMk cId="3261377596" sldId="438"/>
            <ac:picMk id="7" creationId="{73123A76-B8F2-EB1F-A620-BAA5583A43FC}"/>
          </ac:picMkLst>
        </pc:picChg>
      </pc:sldChg>
      <pc:sldChg chg="addSp delSp modSp mod modTransition modAnim">
        <pc:chgData name="Leonie Smith" userId="fed1330f33f5650e" providerId="LiveId" clId="{F9481855-7D2E-44E7-ACA6-CBD6C58BB095}" dt="2023-10-05T05:22:25.293" v="43"/>
        <pc:sldMkLst>
          <pc:docMk/>
          <pc:sldMk cId="923867738" sldId="440"/>
        </pc:sldMkLst>
        <pc:picChg chg="add del mod">
          <ac:chgData name="Leonie Smith" userId="fed1330f33f5650e" providerId="LiveId" clId="{F9481855-7D2E-44E7-ACA6-CBD6C58BB095}" dt="2023-10-05T05:22:10.399" v="42"/>
          <ac:picMkLst>
            <pc:docMk/>
            <pc:sldMk cId="923867738" sldId="440"/>
            <ac:picMk id="6" creationId="{3523222B-B87A-0066-31F1-673BF9646165}"/>
          </ac:picMkLst>
        </pc:picChg>
        <pc:picChg chg="add del mod">
          <ac:chgData name="Leonie Smith" userId="fed1330f33f5650e" providerId="LiveId" clId="{F9481855-7D2E-44E7-ACA6-CBD6C58BB095}" dt="2023-10-05T05:22:25.293" v="43"/>
          <ac:picMkLst>
            <pc:docMk/>
            <pc:sldMk cId="923867738" sldId="440"/>
            <ac:picMk id="10" creationId="{0C7A4D28-6FB8-ED87-B807-BF4CDC6DDE64}"/>
          </ac:picMkLst>
        </pc:picChg>
        <pc:picChg chg="add mod">
          <ac:chgData name="Leonie Smith" userId="fed1330f33f5650e" providerId="LiveId" clId="{F9481855-7D2E-44E7-ACA6-CBD6C58BB095}" dt="2023-10-05T05:22:25.293" v="43"/>
          <ac:picMkLst>
            <pc:docMk/>
            <pc:sldMk cId="923867738" sldId="440"/>
            <ac:picMk id="11" creationId="{A7D357EF-54CD-B523-D9D0-A52B076B47E2}"/>
          </ac:picMkLst>
        </pc:picChg>
      </pc:sldChg>
      <pc:sldChg chg="addSp delSp modSp mod modTransition modAnim">
        <pc:chgData name="Leonie Smith" userId="fed1330f33f5650e" providerId="LiveId" clId="{F9481855-7D2E-44E7-ACA6-CBD6C58BB095}" dt="2023-10-05T05:55:10.466" v="192"/>
        <pc:sldMkLst>
          <pc:docMk/>
          <pc:sldMk cId="2180228365" sldId="442"/>
        </pc:sldMkLst>
        <pc:picChg chg="add del mod">
          <ac:chgData name="Leonie Smith" userId="fed1330f33f5650e" providerId="LiveId" clId="{F9481855-7D2E-44E7-ACA6-CBD6C58BB095}" dt="2023-10-05T05:23:57.985" v="46"/>
          <ac:picMkLst>
            <pc:docMk/>
            <pc:sldMk cId="2180228365" sldId="442"/>
            <ac:picMk id="6" creationId="{F64E1104-3D80-37B4-8FA6-4092B378956D}"/>
          </ac:picMkLst>
        </pc:picChg>
        <pc:picChg chg="add del mod">
          <ac:chgData name="Leonie Smith" userId="fed1330f33f5650e" providerId="LiveId" clId="{F9481855-7D2E-44E7-ACA6-CBD6C58BB095}" dt="2023-10-05T05:24:06.693" v="47"/>
          <ac:picMkLst>
            <pc:docMk/>
            <pc:sldMk cId="2180228365" sldId="442"/>
            <ac:picMk id="9" creationId="{95D34253-4FEC-D8D3-8828-C3867202494D}"/>
          </ac:picMkLst>
        </pc:picChg>
        <pc:picChg chg="add del mod">
          <ac:chgData name="Leonie Smith" userId="fed1330f33f5650e" providerId="LiveId" clId="{F9481855-7D2E-44E7-ACA6-CBD6C58BB095}" dt="2023-10-05T05:24:19.031" v="49"/>
          <ac:picMkLst>
            <pc:docMk/>
            <pc:sldMk cId="2180228365" sldId="442"/>
            <ac:picMk id="10" creationId="{066C3C22-2139-A1BE-7218-04DFB9CE5F9F}"/>
          </ac:picMkLst>
        </pc:picChg>
        <pc:picChg chg="add del mod ord">
          <ac:chgData name="Leonie Smith" userId="fed1330f33f5650e" providerId="LiveId" clId="{F9481855-7D2E-44E7-ACA6-CBD6C58BB095}" dt="2023-10-05T05:24:29.764" v="50"/>
          <ac:picMkLst>
            <pc:docMk/>
            <pc:sldMk cId="2180228365" sldId="442"/>
            <ac:picMk id="13" creationId="{C289A96B-C0C1-EC82-588C-A6E7D8509556}"/>
          </ac:picMkLst>
        </pc:picChg>
        <pc:picChg chg="add del mod">
          <ac:chgData name="Leonie Smith" userId="fed1330f33f5650e" providerId="LiveId" clId="{F9481855-7D2E-44E7-ACA6-CBD6C58BB095}" dt="2023-10-05T05:24:31.748" v="52"/>
          <ac:picMkLst>
            <pc:docMk/>
            <pc:sldMk cId="2180228365" sldId="442"/>
            <ac:picMk id="14" creationId="{8E1F4FFB-764A-6629-CF46-EB8F5ABEF7D6}"/>
          </ac:picMkLst>
        </pc:picChg>
        <pc:picChg chg="add del mod ord">
          <ac:chgData name="Leonie Smith" userId="fed1330f33f5650e" providerId="LiveId" clId="{F9481855-7D2E-44E7-ACA6-CBD6C58BB095}" dt="2023-10-05T05:24:40.529" v="53"/>
          <ac:picMkLst>
            <pc:docMk/>
            <pc:sldMk cId="2180228365" sldId="442"/>
            <ac:picMk id="17" creationId="{205776CD-0429-8FA8-6170-949B0130E5BF}"/>
          </ac:picMkLst>
        </pc:picChg>
        <pc:picChg chg="add del mod">
          <ac:chgData name="Leonie Smith" userId="fed1330f33f5650e" providerId="LiveId" clId="{F9481855-7D2E-44E7-ACA6-CBD6C58BB095}" dt="2023-10-05T05:24:42.487" v="55"/>
          <ac:picMkLst>
            <pc:docMk/>
            <pc:sldMk cId="2180228365" sldId="442"/>
            <ac:picMk id="18" creationId="{809A952A-3DEC-AFD8-62BE-2ABAF1CA1CBD}"/>
          </ac:picMkLst>
        </pc:picChg>
        <pc:picChg chg="add del mod ord">
          <ac:chgData name="Leonie Smith" userId="fed1330f33f5650e" providerId="LiveId" clId="{F9481855-7D2E-44E7-ACA6-CBD6C58BB095}" dt="2023-10-05T05:24:57.304" v="56"/>
          <ac:picMkLst>
            <pc:docMk/>
            <pc:sldMk cId="2180228365" sldId="442"/>
            <ac:picMk id="21" creationId="{AD3CA142-FF49-1E29-13BB-3863EA54CAB2}"/>
          </ac:picMkLst>
        </pc:picChg>
        <pc:picChg chg="add del mod">
          <ac:chgData name="Leonie Smith" userId="fed1330f33f5650e" providerId="LiveId" clId="{F9481855-7D2E-44E7-ACA6-CBD6C58BB095}" dt="2023-10-05T05:52:39.684" v="170"/>
          <ac:picMkLst>
            <pc:docMk/>
            <pc:sldMk cId="2180228365" sldId="442"/>
            <ac:picMk id="22" creationId="{4EB7D6F8-5AD8-88C4-88CB-6614C9DC6E18}"/>
          </ac:picMkLst>
        </pc:picChg>
        <pc:picChg chg="add del mod ord">
          <ac:chgData name="Leonie Smith" userId="fed1330f33f5650e" providerId="LiveId" clId="{F9481855-7D2E-44E7-ACA6-CBD6C58BB095}" dt="2023-10-05T05:52:54.268" v="171"/>
          <ac:picMkLst>
            <pc:docMk/>
            <pc:sldMk cId="2180228365" sldId="442"/>
            <ac:picMk id="28" creationId="{D37A88F6-FAF5-4E3D-4A53-778A4726FC79}"/>
          </ac:picMkLst>
        </pc:picChg>
        <pc:picChg chg="add del mod">
          <ac:chgData name="Leonie Smith" userId="fed1330f33f5650e" providerId="LiveId" clId="{F9481855-7D2E-44E7-ACA6-CBD6C58BB095}" dt="2023-10-05T05:52:55.699" v="173"/>
          <ac:picMkLst>
            <pc:docMk/>
            <pc:sldMk cId="2180228365" sldId="442"/>
            <ac:picMk id="29" creationId="{7540BB80-7772-BF09-6286-190DCC84BCCB}"/>
          </ac:picMkLst>
        </pc:picChg>
        <pc:picChg chg="add del mod ord">
          <ac:chgData name="Leonie Smith" userId="fed1330f33f5650e" providerId="LiveId" clId="{F9481855-7D2E-44E7-ACA6-CBD6C58BB095}" dt="2023-10-05T05:53:05.695" v="174"/>
          <ac:picMkLst>
            <pc:docMk/>
            <pc:sldMk cId="2180228365" sldId="442"/>
            <ac:picMk id="32" creationId="{AA3DC217-3BA0-0083-C617-C6F2AF01B494}"/>
          </ac:picMkLst>
        </pc:picChg>
        <pc:picChg chg="add del mod">
          <ac:chgData name="Leonie Smith" userId="fed1330f33f5650e" providerId="LiveId" clId="{F9481855-7D2E-44E7-ACA6-CBD6C58BB095}" dt="2023-10-05T05:53:40.703" v="176"/>
          <ac:picMkLst>
            <pc:docMk/>
            <pc:sldMk cId="2180228365" sldId="442"/>
            <ac:picMk id="33" creationId="{91F9E6D4-A8CE-CB92-A0C8-BBA055DCCF39}"/>
          </ac:picMkLst>
        </pc:picChg>
        <pc:picChg chg="add del mod ord">
          <ac:chgData name="Leonie Smith" userId="fed1330f33f5650e" providerId="LiveId" clId="{F9481855-7D2E-44E7-ACA6-CBD6C58BB095}" dt="2023-10-05T05:53:46.409" v="177"/>
          <ac:picMkLst>
            <pc:docMk/>
            <pc:sldMk cId="2180228365" sldId="442"/>
            <ac:picMk id="36" creationId="{B21BFEC2-87FA-4EA2-380E-A134E1B95D55}"/>
          </ac:picMkLst>
        </pc:picChg>
        <pc:picChg chg="add del mod">
          <ac:chgData name="Leonie Smith" userId="fed1330f33f5650e" providerId="LiveId" clId="{F9481855-7D2E-44E7-ACA6-CBD6C58BB095}" dt="2023-10-05T05:53:47.551" v="179"/>
          <ac:picMkLst>
            <pc:docMk/>
            <pc:sldMk cId="2180228365" sldId="442"/>
            <ac:picMk id="37" creationId="{C505758B-7E11-7640-61E6-E4044FCAD992}"/>
          </ac:picMkLst>
        </pc:picChg>
        <pc:picChg chg="add del mod ord">
          <ac:chgData name="Leonie Smith" userId="fed1330f33f5650e" providerId="LiveId" clId="{F9481855-7D2E-44E7-ACA6-CBD6C58BB095}" dt="2023-10-05T05:53:57.349" v="180"/>
          <ac:picMkLst>
            <pc:docMk/>
            <pc:sldMk cId="2180228365" sldId="442"/>
            <ac:picMk id="40" creationId="{CA9B2B91-35BE-1DA6-A0B2-10FA245E4564}"/>
          </ac:picMkLst>
        </pc:picChg>
        <pc:picChg chg="add del mod">
          <ac:chgData name="Leonie Smith" userId="fed1330f33f5650e" providerId="LiveId" clId="{F9481855-7D2E-44E7-ACA6-CBD6C58BB095}" dt="2023-10-05T05:53:58.783" v="182"/>
          <ac:picMkLst>
            <pc:docMk/>
            <pc:sldMk cId="2180228365" sldId="442"/>
            <ac:picMk id="41" creationId="{9ED41FFA-751D-5F6F-1E2A-2CF451680A53}"/>
          </ac:picMkLst>
        </pc:picChg>
        <pc:picChg chg="add del mod ord">
          <ac:chgData name="Leonie Smith" userId="fed1330f33f5650e" providerId="LiveId" clId="{F9481855-7D2E-44E7-ACA6-CBD6C58BB095}" dt="2023-10-05T05:54:04.964" v="183"/>
          <ac:picMkLst>
            <pc:docMk/>
            <pc:sldMk cId="2180228365" sldId="442"/>
            <ac:picMk id="44" creationId="{B01D3314-000F-97FB-77A7-DEEC7F099409}"/>
          </ac:picMkLst>
        </pc:picChg>
        <pc:picChg chg="add del mod">
          <ac:chgData name="Leonie Smith" userId="fed1330f33f5650e" providerId="LiveId" clId="{F9481855-7D2E-44E7-ACA6-CBD6C58BB095}" dt="2023-10-05T05:54:07.121" v="185"/>
          <ac:picMkLst>
            <pc:docMk/>
            <pc:sldMk cId="2180228365" sldId="442"/>
            <ac:picMk id="45" creationId="{A5335330-9263-FBEE-1D05-12486CFBDD86}"/>
          </ac:picMkLst>
        </pc:picChg>
        <pc:picChg chg="add del mod ord">
          <ac:chgData name="Leonie Smith" userId="fed1330f33f5650e" providerId="LiveId" clId="{F9481855-7D2E-44E7-ACA6-CBD6C58BB095}" dt="2023-10-05T05:54:19.645" v="186"/>
          <ac:picMkLst>
            <pc:docMk/>
            <pc:sldMk cId="2180228365" sldId="442"/>
            <ac:picMk id="48" creationId="{077BCE7C-9528-A7D9-323E-558BBDDBC533}"/>
          </ac:picMkLst>
        </pc:picChg>
        <pc:picChg chg="add del mod">
          <ac:chgData name="Leonie Smith" userId="fed1330f33f5650e" providerId="LiveId" clId="{F9481855-7D2E-44E7-ACA6-CBD6C58BB095}" dt="2023-10-05T05:54:20.884" v="188"/>
          <ac:picMkLst>
            <pc:docMk/>
            <pc:sldMk cId="2180228365" sldId="442"/>
            <ac:picMk id="49" creationId="{119542C5-4C60-4731-7147-91E54F01AE8E}"/>
          </ac:picMkLst>
        </pc:picChg>
        <pc:picChg chg="add del mod ord">
          <ac:chgData name="Leonie Smith" userId="fed1330f33f5650e" providerId="LiveId" clId="{F9481855-7D2E-44E7-ACA6-CBD6C58BB095}" dt="2023-10-05T05:54:37.178" v="189"/>
          <ac:picMkLst>
            <pc:docMk/>
            <pc:sldMk cId="2180228365" sldId="442"/>
            <ac:picMk id="52" creationId="{67FC9066-67B5-A7E6-531A-D0FF5CC4F923}"/>
          </ac:picMkLst>
        </pc:picChg>
        <pc:picChg chg="add del mod">
          <ac:chgData name="Leonie Smith" userId="fed1330f33f5650e" providerId="LiveId" clId="{F9481855-7D2E-44E7-ACA6-CBD6C58BB095}" dt="2023-10-05T05:54:54.479" v="191"/>
          <ac:picMkLst>
            <pc:docMk/>
            <pc:sldMk cId="2180228365" sldId="442"/>
            <ac:picMk id="53" creationId="{7A5C5EED-751F-41F0-4D74-C2DE5EA8F75E}"/>
          </ac:picMkLst>
        </pc:picChg>
        <pc:picChg chg="add del mod ord">
          <ac:chgData name="Leonie Smith" userId="fed1330f33f5650e" providerId="LiveId" clId="{F9481855-7D2E-44E7-ACA6-CBD6C58BB095}" dt="2023-10-05T05:55:10.466" v="192"/>
          <ac:picMkLst>
            <pc:docMk/>
            <pc:sldMk cId="2180228365" sldId="442"/>
            <ac:picMk id="58" creationId="{63EDF2A9-57A1-2AEF-654D-D17570E87026}"/>
          </ac:picMkLst>
        </pc:picChg>
        <pc:picChg chg="add mod">
          <ac:chgData name="Leonie Smith" userId="fed1330f33f5650e" providerId="LiveId" clId="{F9481855-7D2E-44E7-ACA6-CBD6C58BB095}" dt="2023-10-05T05:55:10.466" v="192"/>
          <ac:picMkLst>
            <pc:docMk/>
            <pc:sldMk cId="2180228365" sldId="442"/>
            <ac:picMk id="59" creationId="{A728A505-6ED9-D381-B3C0-EE88101206AD}"/>
          </ac:picMkLst>
        </pc:picChg>
      </pc:sldChg>
      <pc:sldChg chg="addSp delSp modSp mod modTransition modAnim">
        <pc:chgData name="Leonie Smith" userId="fed1330f33f5650e" providerId="LiveId" clId="{F9481855-7D2E-44E7-ACA6-CBD6C58BB095}" dt="2023-10-05T05:55:55.193" v="196"/>
        <pc:sldMkLst>
          <pc:docMk/>
          <pc:sldMk cId="1718612039" sldId="444"/>
        </pc:sldMkLst>
        <pc:picChg chg="add del mod">
          <ac:chgData name="Leonie Smith" userId="fed1330f33f5650e" providerId="LiveId" clId="{F9481855-7D2E-44E7-ACA6-CBD6C58BB095}" dt="2023-10-05T05:55:40.959" v="195"/>
          <ac:picMkLst>
            <pc:docMk/>
            <pc:sldMk cId="1718612039" sldId="444"/>
            <ac:picMk id="7" creationId="{DD3269A9-FC4E-657E-32C6-80F29C2ADF33}"/>
          </ac:picMkLst>
        </pc:picChg>
        <pc:picChg chg="add del mod">
          <ac:chgData name="Leonie Smith" userId="fed1330f33f5650e" providerId="LiveId" clId="{F9481855-7D2E-44E7-ACA6-CBD6C58BB095}" dt="2023-10-05T05:55:55.193" v="196"/>
          <ac:picMkLst>
            <pc:docMk/>
            <pc:sldMk cId="1718612039" sldId="444"/>
            <ac:picMk id="10" creationId="{6F95AF13-6EBB-F792-4B66-E076279A1982}"/>
          </ac:picMkLst>
        </pc:picChg>
        <pc:picChg chg="add mod">
          <ac:chgData name="Leonie Smith" userId="fed1330f33f5650e" providerId="LiveId" clId="{F9481855-7D2E-44E7-ACA6-CBD6C58BB095}" dt="2023-10-05T05:55:55.193" v="196"/>
          <ac:picMkLst>
            <pc:docMk/>
            <pc:sldMk cId="1718612039" sldId="444"/>
            <ac:picMk id="11" creationId="{388854ED-D2D5-E38C-C8C1-BF8D7A294515}"/>
          </ac:picMkLst>
        </pc:picChg>
      </pc:sldChg>
      <pc:sldChg chg="addSp delSp modSp mod modTransition modAnim">
        <pc:chgData name="Leonie Smith" userId="fed1330f33f5650e" providerId="LiveId" clId="{F9481855-7D2E-44E7-ACA6-CBD6C58BB095}" dt="2023-10-05T05:26:53.618" v="60"/>
        <pc:sldMkLst>
          <pc:docMk/>
          <pc:sldMk cId="665805102" sldId="446"/>
        </pc:sldMkLst>
        <pc:picChg chg="add del mod">
          <ac:chgData name="Leonie Smith" userId="fed1330f33f5650e" providerId="LiveId" clId="{F9481855-7D2E-44E7-ACA6-CBD6C58BB095}" dt="2023-10-05T05:26:37.743" v="59"/>
          <ac:picMkLst>
            <pc:docMk/>
            <pc:sldMk cId="665805102" sldId="446"/>
            <ac:picMk id="6" creationId="{13D0E7BB-EEDB-0792-1437-D482BF07EEB6}"/>
          </ac:picMkLst>
        </pc:picChg>
        <pc:picChg chg="add del mod">
          <ac:chgData name="Leonie Smith" userId="fed1330f33f5650e" providerId="LiveId" clId="{F9481855-7D2E-44E7-ACA6-CBD6C58BB095}" dt="2023-10-05T05:26:53.618" v="60"/>
          <ac:picMkLst>
            <pc:docMk/>
            <pc:sldMk cId="665805102" sldId="446"/>
            <ac:picMk id="9" creationId="{522AEC45-5B53-A6BF-97D4-1C182D3F4AA7}"/>
          </ac:picMkLst>
        </pc:picChg>
        <pc:picChg chg="add mod">
          <ac:chgData name="Leonie Smith" userId="fed1330f33f5650e" providerId="LiveId" clId="{F9481855-7D2E-44E7-ACA6-CBD6C58BB095}" dt="2023-10-05T05:26:53.618" v="60"/>
          <ac:picMkLst>
            <pc:docMk/>
            <pc:sldMk cId="665805102" sldId="446"/>
            <ac:picMk id="10" creationId="{E67EB7A6-63D1-8C41-7096-20F6A4E75598}"/>
          </ac:picMkLst>
        </pc:picChg>
      </pc:sldChg>
      <pc:sldChg chg="addSp delSp modSp mod modTransition modAnim">
        <pc:chgData name="Leonie Smith" userId="fed1330f33f5650e" providerId="LiveId" clId="{F9481855-7D2E-44E7-ACA6-CBD6C58BB095}" dt="2023-10-05T05:29:14.541" v="71"/>
        <pc:sldMkLst>
          <pc:docMk/>
          <pc:sldMk cId="843663555" sldId="448"/>
        </pc:sldMkLst>
        <pc:picChg chg="add del mod">
          <ac:chgData name="Leonie Smith" userId="fed1330f33f5650e" providerId="LiveId" clId="{F9481855-7D2E-44E7-ACA6-CBD6C58BB095}" dt="2023-10-05T05:28:33.905" v="67"/>
          <ac:picMkLst>
            <pc:docMk/>
            <pc:sldMk cId="843663555" sldId="448"/>
            <ac:picMk id="6" creationId="{93BD098C-AB78-0AA0-77E6-95A7E72B6C0A}"/>
          </ac:picMkLst>
        </pc:picChg>
        <pc:picChg chg="add del mod">
          <ac:chgData name="Leonie Smith" userId="fed1330f33f5650e" providerId="LiveId" clId="{F9481855-7D2E-44E7-ACA6-CBD6C58BB095}" dt="2023-10-05T05:28:49.643" v="68"/>
          <ac:picMkLst>
            <pc:docMk/>
            <pc:sldMk cId="843663555" sldId="448"/>
            <ac:picMk id="9" creationId="{5B3B5119-4762-00D5-DF6E-64DEB80AA316}"/>
          </ac:picMkLst>
        </pc:picChg>
        <pc:picChg chg="add del mod">
          <ac:chgData name="Leonie Smith" userId="fed1330f33f5650e" providerId="LiveId" clId="{F9481855-7D2E-44E7-ACA6-CBD6C58BB095}" dt="2023-10-05T05:28:53.096" v="70"/>
          <ac:picMkLst>
            <pc:docMk/>
            <pc:sldMk cId="843663555" sldId="448"/>
            <ac:picMk id="10" creationId="{FB38CDC0-89AF-4F77-453B-A95E0626D759}"/>
          </ac:picMkLst>
        </pc:picChg>
        <pc:picChg chg="add del mod ord">
          <ac:chgData name="Leonie Smith" userId="fed1330f33f5650e" providerId="LiveId" clId="{F9481855-7D2E-44E7-ACA6-CBD6C58BB095}" dt="2023-10-05T05:29:14.541" v="71"/>
          <ac:picMkLst>
            <pc:docMk/>
            <pc:sldMk cId="843663555" sldId="448"/>
            <ac:picMk id="13" creationId="{3BEFE01B-14C1-6054-05D2-23063A6EED47}"/>
          </ac:picMkLst>
        </pc:picChg>
        <pc:picChg chg="add mod">
          <ac:chgData name="Leonie Smith" userId="fed1330f33f5650e" providerId="LiveId" clId="{F9481855-7D2E-44E7-ACA6-CBD6C58BB095}" dt="2023-10-05T05:29:14.541" v="71"/>
          <ac:picMkLst>
            <pc:docMk/>
            <pc:sldMk cId="843663555" sldId="448"/>
            <ac:picMk id="14" creationId="{C49939A0-A6A7-3C13-B85B-C3EB5A10CFE1}"/>
          </ac:picMkLst>
        </pc:picChg>
      </pc:sldChg>
      <pc:sldChg chg="addSp delSp modSp mod modTransition modAnim">
        <pc:chgData name="Leonie Smith" userId="fed1330f33f5650e" providerId="LiveId" clId="{F9481855-7D2E-44E7-ACA6-CBD6C58BB095}" dt="2023-10-05T05:31:59.430" v="85"/>
        <pc:sldMkLst>
          <pc:docMk/>
          <pc:sldMk cId="538051216" sldId="450"/>
        </pc:sldMkLst>
        <pc:picChg chg="add del mod">
          <ac:chgData name="Leonie Smith" userId="fed1330f33f5650e" providerId="LiveId" clId="{F9481855-7D2E-44E7-ACA6-CBD6C58BB095}" dt="2023-10-05T05:31:28.181" v="78"/>
          <ac:picMkLst>
            <pc:docMk/>
            <pc:sldMk cId="538051216" sldId="450"/>
            <ac:picMk id="6" creationId="{3AA91FD3-3466-352B-2A3F-1F8B0C1AC5E0}"/>
          </ac:picMkLst>
        </pc:picChg>
        <pc:picChg chg="add del mod">
          <ac:chgData name="Leonie Smith" userId="fed1330f33f5650e" providerId="LiveId" clId="{F9481855-7D2E-44E7-ACA6-CBD6C58BB095}" dt="2023-10-05T05:31:38.072" v="79"/>
          <ac:picMkLst>
            <pc:docMk/>
            <pc:sldMk cId="538051216" sldId="450"/>
            <ac:picMk id="9" creationId="{2BF2AE8F-E22C-9425-CBAD-11EA76F0EA29}"/>
          </ac:picMkLst>
        </pc:picChg>
        <pc:picChg chg="add del mod">
          <ac:chgData name="Leonie Smith" userId="fed1330f33f5650e" providerId="LiveId" clId="{F9481855-7D2E-44E7-ACA6-CBD6C58BB095}" dt="2023-10-05T05:31:39.440" v="81"/>
          <ac:picMkLst>
            <pc:docMk/>
            <pc:sldMk cId="538051216" sldId="450"/>
            <ac:picMk id="10" creationId="{130B554F-2162-2539-9303-989EFBD7D353}"/>
          </ac:picMkLst>
        </pc:picChg>
        <pc:picChg chg="add del mod ord">
          <ac:chgData name="Leonie Smith" userId="fed1330f33f5650e" providerId="LiveId" clId="{F9481855-7D2E-44E7-ACA6-CBD6C58BB095}" dt="2023-10-05T05:31:45.398" v="82"/>
          <ac:picMkLst>
            <pc:docMk/>
            <pc:sldMk cId="538051216" sldId="450"/>
            <ac:picMk id="13" creationId="{B80E5CAC-4453-6175-2804-E7D331A8BAD2}"/>
          </ac:picMkLst>
        </pc:picChg>
        <pc:picChg chg="add del mod">
          <ac:chgData name="Leonie Smith" userId="fed1330f33f5650e" providerId="LiveId" clId="{F9481855-7D2E-44E7-ACA6-CBD6C58BB095}" dt="2023-10-05T05:31:46.669" v="84"/>
          <ac:picMkLst>
            <pc:docMk/>
            <pc:sldMk cId="538051216" sldId="450"/>
            <ac:picMk id="14" creationId="{6480D559-BCEB-A8CE-7C96-99A3187B1C35}"/>
          </ac:picMkLst>
        </pc:picChg>
        <pc:picChg chg="add del mod ord">
          <ac:chgData name="Leonie Smith" userId="fed1330f33f5650e" providerId="LiveId" clId="{F9481855-7D2E-44E7-ACA6-CBD6C58BB095}" dt="2023-10-05T05:31:59.430" v="85"/>
          <ac:picMkLst>
            <pc:docMk/>
            <pc:sldMk cId="538051216" sldId="450"/>
            <ac:picMk id="17" creationId="{983D6427-F868-109A-2130-D602275A8FF6}"/>
          </ac:picMkLst>
        </pc:picChg>
        <pc:picChg chg="add mod">
          <ac:chgData name="Leonie Smith" userId="fed1330f33f5650e" providerId="LiveId" clId="{F9481855-7D2E-44E7-ACA6-CBD6C58BB095}" dt="2023-10-05T05:31:59.430" v="85"/>
          <ac:picMkLst>
            <pc:docMk/>
            <pc:sldMk cId="538051216" sldId="450"/>
            <ac:picMk id="18" creationId="{99969F48-656C-CE02-0338-5AC17F560097}"/>
          </ac:picMkLst>
        </pc:picChg>
      </pc:sldChg>
      <pc:sldChg chg="addSp modSp">
        <pc:chgData name="Leonie Smith" userId="fed1330f33f5650e" providerId="LiveId" clId="{F9481855-7D2E-44E7-ACA6-CBD6C58BB095}" dt="2023-10-05T05:33:29.335" v="86"/>
        <pc:sldMkLst>
          <pc:docMk/>
          <pc:sldMk cId="4002949039" sldId="452"/>
        </pc:sldMkLst>
        <pc:picChg chg="add mod">
          <ac:chgData name="Leonie Smith" userId="fed1330f33f5650e" providerId="LiveId" clId="{F9481855-7D2E-44E7-ACA6-CBD6C58BB095}" dt="2023-10-05T05:33:29.335" v="86"/>
          <ac:picMkLst>
            <pc:docMk/>
            <pc:sldMk cId="4002949039" sldId="452"/>
            <ac:picMk id="6" creationId="{FFAFEDBD-9D65-7F89-9020-CB075EEFA7DC}"/>
          </ac:picMkLst>
        </pc:picChg>
      </pc:sldChg>
      <pc:sldChg chg="addSp delSp modSp mod modTransition modAnim">
        <pc:chgData name="Leonie Smith" userId="fed1330f33f5650e" providerId="LiveId" clId="{F9481855-7D2E-44E7-ACA6-CBD6C58BB095}" dt="2023-10-05T05:38:32.694" v="123"/>
        <pc:sldMkLst>
          <pc:docMk/>
          <pc:sldMk cId="2742149154" sldId="454"/>
        </pc:sldMkLst>
        <pc:picChg chg="add del mod">
          <ac:chgData name="Leonie Smith" userId="fed1330f33f5650e" providerId="LiveId" clId="{F9481855-7D2E-44E7-ACA6-CBD6C58BB095}" dt="2023-10-05T05:34:46.273" v="89"/>
          <ac:picMkLst>
            <pc:docMk/>
            <pc:sldMk cId="2742149154" sldId="454"/>
            <ac:picMk id="6" creationId="{90318483-E379-E758-7792-FA4C068F60B9}"/>
          </ac:picMkLst>
        </pc:picChg>
        <pc:picChg chg="add del mod">
          <ac:chgData name="Leonie Smith" userId="fed1330f33f5650e" providerId="LiveId" clId="{F9481855-7D2E-44E7-ACA6-CBD6C58BB095}" dt="2023-10-05T05:35:00.368" v="90"/>
          <ac:picMkLst>
            <pc:docMk/>
            <pc:sldMk cId="2742149154" sldId="454"/>
            <ac:picMk id="9" creationId="{4AD141B4-5AE3-BAF4-2F93-5D9E2CA91ACC}"/>
          </ac:picMkLst>
        </pc:picChg>
        <pc:picChg chg="add del mod">
          <ac:chgData name="Leonie Smith" userId="fed1330f33f5650e" providerId="LiveId" clId="{F9481855-7D2E-44E7-ACA6-CBD6C58BB095}" dt="2023-10-05T05:35:01.630" v="92"/>
          <ac:picMkLst>
            <pc:docMk/>
            <pc:sldMk cId="2742149154" sldId="454"/>
            <ac:picMk id="10" creationId="{79F151FD-B399-6E6E-4BEF-37025729A23C}"/>
          </ac:picMkLst>
        </pc:picChg>
        <pc:picChg chg="add del mod ord">
          <ac:chgData name="Leonie Smith" userId="fed1330f33f5650e" providerId="LiveId" clId="{F9481855-7D2E-44E7-ACA6-CBD6C58BB095}" dt="2023-10-05T05:35:17.254" v="93"/>
          <ac:picMkLst>
            <pc:docMk/>
            <pc:sldMk cId="2742149154" sldId="454"/>
            <ac:picMk id="13" creationId="{C63EBD03-BAC4-6C5C-2125-C2742977FBF6}"/>
          </ac:picMkLst>
        </pc:picChg>
        <pc:picChg chg="add del mod">
          <ac:chgData name="Leonie Smith" userId="fed1330f33f5650e" providerId="LiveId" clId="{F9481855-7D2E-44E7-ACA6-CBD6C58BB095}" dt="2023-10-05T05:35:18.980" v="95"/>
          <ac:picMkLst>
            <pc:docMk/>
            <pc:sldMk cId="2742149154" sldId="454"/>
            <ac:picMk id="14" creationId="{DC645B0F-A7BD-13BA-8D1A-3B475FD6F6F0}"/>
          </ac:picMkLst>
        </pc:picChg>
        <pc:picChg chg="add del mod ord">
          <ac:chgData name="Leonie Smith" userId="fed1330f33f5650e" providerId="LiveId" clId="{F9481855-7D2E-44E7-ACA6-CBD6C58BB095}" dt="2023-10-05T05:35:33.908" v="96"/>
          <ac:picMkLst>
            <pc:docMk/>
            <pc:sldMk cId="2742149154" sldId="454"/>
            <ac:picMk id="17" creationId="{2E2FF2FA-9F2D-A589-B945-A0551F718B4C}"/>
          </ac:picMkLst>
        </pc:picChg>
        <pc:picChg chg="add del mod">
          <ac:chgData name="Leonie Smith" userId="fed1330f33f5650e" providerId="LiveId" clId="{F9481855-7D2E-44E7-ACA6-CBD6C58BB095}" dt="2023-10-05T05:35:38.124" v="98"/>
          <ac:picMkLst>
            <pc:docMk/>
            <pc:sldMk cId="2742149154" sldId="454"/>
            <ac:picMk id="18" creationId="{F115114C-07C5-9DFD-63EF-373F1CEE3A99}"/>
          </ac:picMkLst>
        </pc:picChg>
        <pc:picChg chg="add del mod ord">
          <ac:chgData name="Leonie Smith" userId="fed1330f33f5650e" providerId="LiveId" clId="{F9481855-7D2E-44E7-ACA6-CBD6C58BB095}" dt="2023-10-05T05:35:52.707" v="99"/>
          <ac:picMkLst>
            <pc:docMk/>
            <pc:sldMk cId="2742149154" sldId="454"/>
            <ac:picMk id="21" creationId="{D590947A-B4FE-F989-4E08-2673B6CA62BB}"/>
          </ac:picMkLst>
        </pc:picChg>
        <pc:picChg chg="add del mod">
          <ac:chgData name="Leonie Smith" userId="fed1330f33f5650e" providerId="LiveId" clId="{F9481855-7D2E-44E7-ACA6-CBD6C58BB095}" dt="2023-10-05T05:35:54.777" v="101"/>
          <ac:picMkLst>
            <pc:docMk/>
            <pc:sldMk cId="2742149154" sldId="454"/>
            <ac:picMk id="22" creationId="{75E9E734-1179-09B5-51FF-1783FB7CE3FE}"/>
          </ac:picMkLst>
        </pc:picChg>
        <pc:picChg chg="add del mod ord">
          <ac:chgData name="Leonie Smith" userId="fed1330f33f5650e" providerId="LiveId" clId="{F9481855-7D2E-44E7-ACA6-CBD6C58BB095}" dt="2023-10-05T05:36:01.344" v="102"/>
          <ac:picMkLst>
            <pc:docMk/>
            <pc:sldMk cId="2742149154" sldId="454"/>
            <ac:picMk id="25" creationId="{F1BBA12E-C0A9-494C-05BC-0901F394859D}"/>
          </ac:picMkLst>
        </pc:picChg>
        <pc:picChg chg="add del mod">
          <ac:chgData name="Leonie Smith" userId="fed1330f33f5650e" providerId="LiveId" clId="{F9481855-7D2E-44E7-ACA6-CBD6C58BB095}" dt="2023-10-05T05:36:03.667" v="104"/>
          <ac:picMkLst>
            <pc:docMk/>
            <pc:sldMk cId="2742149154" sldId="454"/>
            <ac:picMk id="26" creationId="{56C78DEC-40A5-4C59-F0E2-35EE2AF22674}"/>
          </ac:picMkLst>
        </pc:picChg>
        <pc:picChg chg="add del mod ord">
          <ac:chgData name="Leonie Smith" userId="fed1330f33f5650e" providerId="LiveId" clId="{F9481855-7D2E-44E7-ACA6-CBD6C58BB095}" dt="2023-10-05T05:36:14.442" v="105"/>
          <ac:picMkLst>
            <pc:docMk/>
            <pc:sldMk cId="2742149154" sldId="454"/>
            <ac:picMk id="29" creationId="{0F36CEB7-FFC0-E7F8-60B1-DB92D4870F57}"/>
          </ac:picMkLst>
        </pc:picChg>
        <pc:picChg chg="add del mod">
          <ac:chgData name="Leonie Smith" userId="fed1330f33f5650e" providerId="LiveId" clId="{F9481855-7D2E-44E7-ACA6-CBD6C58BB095}" dt="2023-10-05T05:36:19.622" v="107"/>
          <ac:picMkLst>
            <pc:docMk/>
            <pc:sldMk cId="2742149154" sldId="454"/>
            <ac:picMk id="30" creationId="{B024AFE3-BE9C-1885-DFCD-05EA060FE859}"/>
          </ac:picMkLst>
        </pc:picChg>
        <pc:picChg chg="add del mod ord">
          <ac:chgData name="Leonie Smith" userId="fed1330f33f5650e" providerId="LiveId" clId="{F9481855-7D2E-44E7-ACA6-CBD6C58BB095}" dt="2023-10-05T05:36:24.607" v="108"/>
          <ac:picMkLst>
            <pc:docMk/>
            <pc:sldMk cId="2742149154" sldId="454"/>
            <ac:picMk id="33" creationId="{4F0999A0-2060-176A-6E2E-36948203920C}"/>
          </ac:picMkLst>
        </pc:picChg>
        <pc:picChg chg="add del mod">
          <ac:chgData name="Leonie Smith" userId="fed1330f33f5650e" providerId="LiveId" clId="{F9481855-7D2E-44E7-ACA6-CBD6C58BB095}" dt="2023-10-05T05:36:26.045" v="110"/>
          <ac:picMkLst>
            <pc:docMk/>
            <pc:sldMk cId="2742149154" sldId="454"/>
            <ac:picMk id="34" creationId="{7C2759D2-477B-EDE6-23F7-E30374C51F0E}"/>
          </ac:picMkLst>
        </pc:picChg>
        <pc:picChg chg="add del mod ord">
          <ac:chgData name="Leonie Smith" userId="fed1330f33f5650e" providerId="LiveId" clId="{F9481855-7D2E-44E7-ACA6-CBD6C58BB095}" dt="2023-10-05T05:36:30.133" v="111"/>
          <ac:picMkLst>
            <pc:docMk/>
            <pc:sldMk cId="2742149154" sldId="454"/>
            <ac:picMk id="37" creationId="{054F3394-E592-3694-59D3-B862A358A157}"/>
          </ac:picMkLst>
        </pc:picChg>
        <pc:picChg chg="add del mod">
          <ac:chgData name="Leonie Smith" userId="fed1330f33f5650e" providerId="LiveId" clId="{F9481855-7D2E-44E7-ACA6-CBD6C58BB095}" dt="2023-10-05T05:36:31.770" v="113"/>
          <ac:picMkLst>
            <pc:docMk/>
            <pc:sldMk cId="2742149154" sldId="454"/>
            <ac:picMk id="38" creationId="{8F5E1A5F-FF3E-306B-1C81-1A09DFA485F6}"/>
          </ac:picMkLst>
        </pc:picChg>
        <pc:picChg chg="add del mod ord">
          <ac:chgData name="Leonie Smith" userId="fed1330f33f5650e" providerId="LiveId" clId="{F9481855-7D2E-44E7-ACA6-CBD6C58BB095}" dt="2023-10-05T05:36:57.191" v="114"/>
          <ac:picMkLst>
            <pc:docMk/>
            <pc:sldMk cId="2742149154" sldId="454"/>
            <ac:picMk id="41" creationId="{455FF4D8-5EE9-3FE5-3048-0121857F4DB1}"/>
          </ac:picMkLst>
        </pc:picChg>
        <pc:picChg chg="add del mod">
          <ac:chgData name="Leonie Smith" userId="fed1330f33f5650e" providerId="LiveId" clId="{F9481855-7D2E-44E7-ACA6-CBD6C58BB095}" dt="2023-10-05T05:37:24.810" v="116"/>
          <ac:picMkLst>
            <pc:docMk/>
            <pc:sldMk cId="2742149154" sldId="454"/>
            <ac:picMk id="42" creationId="{CF605EAF-3523-E17D-F4A2-E856FBBE75F9}"/>
          </ac:picMkLst>
        </pc:picChg>
        <pc:picChg chg="add del mod ord">
          <ac:chgData name="Leonie Smith" userId="fed1330f33f5650e" providerId="LiveId" clId="{F9481855-7D2E-44E7-ACA6-CBD6C58BB095}" dt="2023-10-05T05:37:30.111" v="117"/>
          <ac:picMkLst>
            <pc:docMk/>
            <pc:sldMk cId="2742149154" sldId="454"/>
            <ac:picMk id="47" creationId="{F720A841-9E37-1D5C-6DDA-D9CC20C2E872}"/>
          </ac:picMkLst>
        </pc:picChg>
        <pc:picChg chg="add del mod">
          <ac:chgData name="Leonie Smith" userId="fed1330f33f5650e" providerId="LiveId" clId="{F9481855-7D2E-44E7-ACA6-CBD6C58BB095}" dt="2023-10-05T05:37:31.229" v="119"/>
          <ac:picMkLst>
            <pc:docMk/>
            <pc:sldMk cId="2742149154" sldId="454"/>
            <ac:picMk id="48" creationId="{16088F80-94CF-8510-540F-B00A621B5EF4}"/>
          </ac:picMkLst>
        </pc:picChg>
        <pc:picChg chg="add del mod ord">
          <ac:chgData name="Leonie Smith" userId="fed1330f33f5650e" providerId="LiveId" clId="{F9481855-7D2E-44E7-ACA6-CBD6C58BB095}" dt="2023-10-05T05:37:58.351" v="120"/>
          <ac:picMkLst>
            <pc:docMk/>
            <pc:sldMk cId="2742149154" sldId="454"/>
            <ac:picMk id="50" creationId="{37F8CC45-E2DB-C583-02E9-72C9EDC04280}"/>
          </ac:picMkLst>
        </pc:picChg>
        <pc:picChg chg="add del mod">
          <ac:chgData name="Leonie Smith" userId="fed1330f33f5650e" providerId="LiveId" clId="{F9481855-7D2E-44E7-ACA6-CBD6C58BB095}" dt="2023-10-05T05:38:06.942" v="122"/>
          <ac:picMkLst>
            <pc:docMk/>
            <pc:sldMk cId="2742149154" sldId="454"/>
            <ac:picMk id="51" creationId="{9EE669FF-898B-A9D1-C5E2-B73173E7F363}"/>
          </ac:picMkLst>
        </pc:picChg>
        <pc:picChg chg="add del mod ord">
          <ac:chgData name="Leonie Smith" userId="fed1330f33f5650e" providerId="LiveId" clId="{F9481855-7D2E-44E7-ACA6-CBD6C58BB095}" dt="2023-10-05T05:38:32.694" v="123"/>
          <ac:picMkLst>
            <pc:docMk/>
            <pc:sldMk cId="2742149154" sldId="454"/>
            <ac:picMk id="55" creationId="{1C221F23-2132-04A9-706E-129456A9B58F}"/>
          </ac:picMkLst>
        </pc:picChg>
        <pc:picChg chg="add mod">
          <ac:chgData name="Leonie Smith" userId="fed1330f33f5650e" providerId="LiveId" clId="{F9481855-7D2E-44E7-ACA6-CBD6C58BB095}" dt="2023-10-05T05:38:32.694" v="123"/>
          <ac:picMkLst>
            <pc:docMk/>
            <pc:sldMk cId="2742149154" sldId="454"/>
            <ac:picMk id="56" creationId="{E389210E-A453-AA87-08FA-554B637563C4}"/>
          </ac:picMkLst>
        </pc:picChg>
      </pc:sldChg>
      <pc:sldChg chg="addSp delSp modSp mod modTransition modAnim">
        <pc:chgData name="Leonie Smith" userId="fed1330f33f5650e" providerId="LiveId" clId="{F9481855-7D2E-44E7-ACA6-CBD6C58BB095}" dt="2023-10-05T05:43:30.824" v="154"/>
        <pc:sldMkLst>
          <pc:docMk/>
          <pc:sldMk cId="1514140114" sldId="456"/>
        </pc:sldMkLst>
        <pc:picChg chg="add del mod">
          <ac:chgData name="Leonie Smith" userId="fed1330f33f5650e" providerId="LiveId" clId="{F9481855-7D2E-44E7-ACA6-CBD6C58BB095}" dt="2023-10-05T05:41:09.718" v="126"/>
          <ac:picMkLst>
            <pc:docMk/>
            <pc:sldMk cId="1514140114" sldId="456"/>
            <ac:picMk id="6" creationId="{8D8C3E6D-640A-8527-393A-854E95E887DF}"/>
          </ac:picMkLst>
        </pc:picChg>
        <pc:picChg chg="add del mod">
          <ac:chgData name="Leonie Smith" userId="fed1330f33f5650e" providerId="LiveId" clId="{F9481855-7D2E-44E7-ACA6-CBD6C58BB095}" dt="2023-10-05T05:41:14.846" v="127"/>
          <ac:picMkLst>
            <pc:docMk/>
            <pc:sldMk cId="1514140114" sldId="456"/>
            <ac:picMk id="9" creationId="{A9D8291E-37F6-7638-BB35-A8FB4A5BADC1}"/>
          </ac:picMkLst>
        </pc:picChg>
        <pc:picChg chg="add del mod">
          <ac:chgData name="Leonie Smith" userId="fed1330f33f5650e" providerId="LiveId" clId="{F9481855-7D2E-44E7-ACA6-CBD6C58BB095}" dt="2023-10-05T05:41:16.563" v="129"/>
          <ac:picMkLst>
            <pc:docMk/>
            <pc:sldMk cId="1514140114" sldId="456"/>
            <ac:picMk id="10" creationId="{93D917ED-3312-06D4-CF7B-3C876561A7CA}"/>
          </ac:picMkLst>
        </pc:picChg>
        <pc:picChg chg="add del mod ord">
          <ac:chgData name="Leonie Smith" userId="fed1330f33f5650e" providerId="LiveId" clId="{F9481855-7D2E-44E7-ACA6-CBD6C58BB095}" dt="2023-10-05T05:41:28.521" v="130"/>
          <ac:picMkLst>
            <pc:docMk/>
            <pc:sldMk cId="1514140114" sldId="456"/>
            <ac:picMk id="13" creationId="{74EE0E3E-9D67-F631-8960-9D8C813585DF}"/>
          </ac:picMkLst>
        </pc:picChg>
        <pc:picChg chg="add del mod">
          <ac:chgData name="Leonie Smith" userId="fed1330f33f5650e" providerId="LiveId" clId="{F9481855-7D2E-44E7-ACA6-CBD6C58BB095}" dt="2023-10-05T05:41:30.705" v="132"/>
          <ac:picMkLst>
            <pc:docMk/>
            <pc:sldMk cId="1514140114" sldId="456"/>
            <ac:picMk id="14" creationId="{6C02B1E7-1782-F1EE-9346-026ECA27BCA0}"/>
          </ac:picMkLst>
        </pc:picChg>
        <pc:picChg chg="add del mod ord">
          <ac:chgData name="Leonie Smith" userId="fed1330f33f5650e" providerId="LiveId" clId="{F9481855-7D2E-44E7-ACA6-CBD6C58BB095}" dt="2023-10-05T05:41:36.195" v="133"/>
          <ac:picMkLst>
            <pc:docMk/>
            <pc:sldMk cId="1514140114" sldId="456"/>
            <ac:picMk id="17" creationId="{CACCE5DA-2BB6-E7C5-81D9-645456D844A8}"/>
          </ac:picMkLst>
        </pc:picChg>
        <pc:picChg chg="add del mod">
          <ac:chgData name="Leonie Smith" userId="fed1330f33f5650e" providerId="LiveId" clId="{F9481855-7D2E-44E7-ACA6-CBD6C58BB095}" dt="2023-10-05T05:41:37.210" v="135"/>
          <ac:picMkLst>
            <pc:docMk/>
            <pc:sldMk cId="1514140114" sldId="456"/>
            <ac:picMk id="18" creationId="{2C004742-E67D-ED94-D9F6-25A9607C414C}"/>
          </ac:picMkLst>
        </pc:picChg>
        <pc:picChg chg="add del mod ord">
          <ac:chgData name="Leonie Smith" userId="fed1330f33f5650e" providerId="LiveId" clId="{F9481855-7D2E-44E7-ACA6-CBD6C58BB095}" dt="2023-10-05T05:41:54.642" v="136"/>
          <ac:picMkLst>
            <pc:docMk/>
            <pc:sldMk cId="1514140114" sldId="456"/>
            <ac:picMk id="21" creationId="{FA154673-BD43-FFC3-E6C8-B31814597EB7}"/>
          </ac:picMkLst>
        </pc:picChg>
        <pc:picChg chg="add del mod">
          <ac:chgData name="Leonie Smith" userId="fed1330f33f5650e" providerId="LiveId" clId="{F9481855-7D2E-44E7-ACA6-CBD6C58BB095}" dt="2023-10-05T05:42:04.133" v="138"/>
          <ac:picMkLst>
            <pc:docMk/>
            <pc:sldMk cId="1514140114" sldId="456"/>
            <ac:picMk id="22" creationId="{99511190-ABE0-EC83-13C0-314949A85D9F}"/>
          </ac:picMkLst>
        </pc:picChg>
        <pc:picChg chg="add del mod ord">
          <ac:chgData name="Leonie Smith" userId="fed1330f33f5650e" providerId="LiveId" clId="{F9481855-7D2E-44E7-ACA6-CBD6C58BB095}" dt="2023-10-05T05:42:09.797" v="139"/>
          <ac:picMkLst>
            <pc:docMk/>
            <pc:sldMk cId="1514140114" sldId="456"/>
            <ac:picMk id="26" creationId="{CB8A65AC-3115-2B48-E1C7-EDC83CF7E206}"/>
          </ac:picMkLst>
        </pc:picChg>
        <pc:picChg chg="add del mod">
          <ac:chgData name="Leonie Smith" userId="fed1330f33f5650e" providerId="LiveId" clId="{F9481855-7D2E-44E7-ACA6-CBD6C58BB095}" dt="2023-10-05T05:42:11.839" v="141"/>
          <ac:picMkLst>
            <pc:docMk/>
            <pc:sldMk cId="1514140114" sldId="456"/>
            <ac:picMk id="27" creationId="{A3F775C2-B312-EE21-D12E-18B3CA8FA691}"/>
          </ac:picMkLst>
        </pc:picChg>
        <pc:picChg chg="add del mod ord">
          <ac:chgData name="Leonie Smith" userId="fed1330f33f5650e" providerId="LiveId" clId="{F9481855-7D2E-44E7-ACA6-CBD6C58BB095}" dt="2023-10-05T05:42:30.109" v="142"/>
          <ac:picMkLst>
            <pc:docMk/>
            <pc:sldMk cId="1514140114" sldId="456"/>
            <ac:picMk id="30" creationId="{8DB2DC12-7911-7CC3-BED7-A39AF6004DD3}"/>
          </ac:picMkLst>
        </pc:picChg>
        <pc:picChg chg="add del mod">
          <ac:chgData name="Leonie Smith" userId="fed1330f33f5650e" providerId="LiveId" clId="{F9481855-7D2E-44E7-ACA6-CBD6C58BB095}" dt="2023-10-05T05:42:38.567" v="144"/>
          <ac:picMkLst>
            <pc:docMk/>
            <pc:sldMk cId="1514140114" sldId="456"/>
            <ac:picMk id="31" creationId="{33C6A047-354A-2CB4-C2BD-B1B05EA3A91F}"/>
          </ac:picMkLst>
        </pc:picChg>
        <pc:picChg chg="add del mod ord">
          <ac:chgData name="Leonie Smith" userId="fed1330f33f5650e" providerId="LiveId" clId="{F9481855-7D2E-44E7-ACA6-CBD6C58BB095}" dt="2023-10-05T05:42:53.257" v="145"/>
          <ac:picMkLst>
            <pc:docMk/>
            <pc:sldMk cId="1514140114" sldId="456"/>
            <ac:picMk id="35" creationId="{B971086A-E911-B6E2-ECF3-596AFA3F78FE}"/>
          </ac:picMkLst>
        </pc:picChg>
        <pc:picChg chg="add del mod">
          <ac:chgData name="Leonie Smith" userId="fed1330f33f5650e" providerId="LiveId" clId="{F9481855-7D2E-44E7-ACA6-CBD6C58BB095}" dt="2023-10-05T05:42:54.810" v="147"/>
          <ac:picMkLst>
            <pc:docMk/>
            <pc:sldMk cId="1514140114" sldId="456"/>
            <ac:picMk id="36" creationId="{26A3350F-57C0-E789-5509-EF2D64B060F3}"/>
          </ac:picMkLst>
        </pc:picChg>
        <pc:picChg chg="add del mod ord">
          <ac:chgData name="Leonie Smith" userId="fed1330f33f5650e" providerId="LiveId" clId="{F9481855-7D2E-44E7-ACA6-CBD6C58BB095}" dt="2023-10-05T05:43:01.017" v="148"/>
          <ac:picMkLst>
            <pc:docMk/>
            <pc:sldMk cId="1514140114" sldId="456"/>
            <ac:picMk id="39" creationId="{3CCB251D-ABE3-A648-FD21-CC90AA6F751B}"/>
          </ac:picMkLst>
        </pc:picChg>
        <pc:picChg chg="add del mod">
          <ac:chgData name="Leonie Smith" userId="fed1330f33f5650e" providerId="LiveId" clId="{F9481855-7D2E-44E7-ACA6-CBD6C58BB095}" dt="2023-10-05T05:43:02.161" v="150"/>
          <ac:picMkLst>
            <pc:docMk/>
            <pc:sldMk cId="1514140114" sldId="456"/>
            <ac:picMk id="40" creationId="{CDA50CBE-27F7-A022-36BF-B5FEF82E9D1C}"/>
          </ac:picMkLst>
        </pc:picChg>
        <pc:picChg chg="add del mod ord">
          <ac:chgData name="Leonie Smith" userId="fed1330f33f5650e" providerId="LiveId" clId="{F9481855-7D2E-44E7-ACA6-CBD6C58BB095}" dt="2023-10-05T05:43:08.813" v="151"/>
          <ac:picMkLst>
            <pc:docMk/>
            <pc:sldMk cId="1514140114" sldId="456"/>
            <ac:picMk id="42" creationId="{049DA5D1-C746-04EB-010D-05E1CBA57435}"/>
          </ac:picMkLst>
        </pc:picChg>
        <pc:picChg chg="add del mod">
          <ac:chgData name="Leonie Smith" userId="fed1330f33f5650e" providerId="LiveId" clId="{F9481855-7D2E-44E7-ACA6-CBD6C58BB095}" dt="2023-10-05T05:43:10.692" v="153"/>
          <ac:picMkLst>
            <pc:docMk/>
            <pc:sldMk cId="1514140114" sldId="456"/>
            <ac:picMk id="43" creationId="{B4841509-2F9E-281C-62F4-4F03EF368AB1}"/>
          </ac:picMkLst>
        </pc:picChg>
        <pc:picChg chg="add del mod ord">
          <ac:chgData name="Leonie Smith" userId="fed1330f33f5650e" providerId="LiveId" clId="{F9481855-7D2E-44E7-ACA6-CBD6C58BB095}" dt="2023-10-05T05:43:30.824" v="154"/>
          <ac:picMkLst>
            <pc:docMk/>
            <pc:sldMk cId="1514140114" sldId="456"/>
            <ac:picMk id="45" creationId="{99038509-9092-0A8C-397F-164B3C434B58}"/>
          </ac:picMkLst>
        </pc:picChg>
        <pc:picChg chg="add mod">
          <ac:chgData name="Leonie Smith" userId="fed1330f33f5650e" providerId="LiveId" clId="{F9481855-7D2E-44E7-ACA6-CBD6C58BB095}" dt="2023-10-05T05:43:30.824" v="154"/>
          <ac:picMkLst>
            <pc:docMk/>
            <pc:sldMk cId="1514140114" sldId="456"/>
            <ac:picMk id="46" creationId="{C18DB683-2A35-1AD9-7733-8EC2CE09C961}"/>
          </ac:picMkLst>
        </pc:picChg>
      </pc:sldChg>
      <pc:sldChg chg="addSp delSp modSp mod modTransition modAnim">
        <pc:chgData name="Leonie Smith" userId="fed1330f33f5650e" providerId="LiveId" clId="{F9481855-7D2E-44E7-ACA6-CBD6C58BB095}" dt="2023-10-05T05:45:37.847" v="158"/>
        <pc:sldMkLst>
          <pc:docMk/>
          <pc:sldMk cId="3554886047" sldId="458"/>
        </pc:sldMkLst>
        <pc:picChg chg="add del mod">
          <ac:chgData name="Leonie Smith" userId="fed1330f33f5650e" providerId="LiveId" clId="{F9481855-7D2E-44E7-ACA6-CBD6C58BB095}" dt="2023-10-05T05:45:12.934" v="157"/>
          <ac:picMkLst>
            <pc:docMk/>
            <pc:sldMk cId="3554886047" sldId="458"/>
            <ac:picMk id="6" creationId="{A839255B-68D9-7725-2EF4-9390F40DF6E2}"/>
          </ac:picMkLst>
        </pc:picChg>
        <pc:picChg chg="add del mod">
          <ac:chgData name="Leonie Smith" userId="fed1330f33f5650e" providerId="LiveId" clId="{F9481855-7D2E-44E7-ACA6-CBD6C58BB095}" dt="2023-10-05T05:45:37.847" v="158"/>
          <ac:picMkLst>
            <pc:docMk/>
            <pc:sldMk cId="3554886047" sldId="458"/>
            <ac:picMk id="9" creationId="{0C1DE4B0-856B-2756-F52D-796C3E5BF5EA}"/>
          </ac:picMkLst>
        </pc:picChg>
        <pc:picChg chg="add mod">
          <ac:chgData name="Leonie Smith" userId="fed1330f33f5650e" providerId="LiveId" clId="{F9481855-7D2E-44E7-ACA6-CBD6C58BB095}" dt="2023-10-05T05:45:37.847" v="158"/>
          <ac:picMkLst>
            <pc:docMk/>
            <pc:sldMk cId="3554886047" sldId="458"/>
            <ac:picMk id="10" creationId="{970F6BE6-04A7-F680-F283-7F1F86C4AC26}"/>
          </ac:picMkLst>
        </pc:picChg>
      </pc:sldChg>
      <pc:sldChg chg="addSp delSp modSp mod modTransition modAnim">
        <pc:chgData name="Leonie Smith" userId="fed1330f33f5650e" providerId="LiveId" clId="{F9481855-7D2E-44E7-ACA6-CBD6C58BB095}" dt="2023-10-05T05:48:30.051" v="168"/>
        <pc:sldMkLst>
          <pc:docMk/>
          <pc:sldMk cId="1424290352" sldId="460"/>
        </pc:sldMkLst>
        <pc:picChg chg="add del mod">
          <ac:chgData name="Leonie Smith" userId="fed1330f33f5650e" providerId="LiveId" clId="{F9481855-7D2E-44E7-ACA6-CBD6C58BB095}" dt="2023-10-05T05:46:53.413" v="161"/>
          <ac:picMkLst>
            <pc:docMk/>
            <pc:sldMk cId="1424290352" sldId="460"/>
            <ac:picMk id="6" creationId="{EB8FE36C-B288-F651-33FF-32644875B517}"/>
          </ac:picMkLst>
        </pc:picChg>
        <pc:picChg chg="add del mod">
          <ac:chgData name="Leonie Smith" userId="fed1330f33f5650e" providerId="LiveId" clId="{F9481855-7D2E-44E7-ACA6-CBD6C58BB095}" dt="2023-10-05T05:47:16.335" v="162"/>
          <ac:picMkLst>
            <pc:docMk/>
            <pc:sldMk cId="1424290352" sldId="460"/>
            <ac:picMk id="9" creationId="{F360F7CE-00AD-B5E5-AF47-FD213D07D0BC}"/>
          </ac:picMkLst>
        </pc:picChg>
        <pc:picChg chg="add del mod">
          <ac:chgData name="Leonie Smith" userId="fed1330f33f5650e" providerId="LiveId" clId="{F9481855-7D2E-44E7-ACA6-CBD6C58BB095}" dt="2023-10-05T05:47:50.866" v="164"/>
          <ac:picMkLst>
            <pc:docMk/>
            <pc:sldMk cId="1424290352" sldId="460"/>
            <ac:picMk id="10" creationId="{908B7303-F06F-9997-20D1-A4C9C122CC80}"/>
          </ac:picMkLst>
        </pc:picChg>
        <pc:picChg chg="add del mod ord">
          <ac:chgData name="Leonie Smith" userId="fed1330f33f5650e" providerId="LiveId" clId="{F9481855-7D2E-44E7-ACA6-CBD6C58BB095}" dt="2023-10-05T05:48:04.549" v="165"/>
          <ac:picMkLst>
            <pc:docMk/>
            <pc:sldMk cId="1424290352" sldId="460"/>
            <ac:picMk id="15" creationId="{8B4E79B5-DC89-30B5-C9F6-18EDB6C8AE53}"/>
          </ac:picMkLst>
        </pc:picChg>
        <pc:picChg chg="add del mod">
          <ac:chgData name="Leonie Smith" userId="fed1330f33f5650e" providerId="LiveId" clId="{F9481855-7D2E-44E7-ACA6-CBD6C58BB095}" dt="2023-10-05T05:48:05.748" v="167"/>
          <ac:picMkLst>
            <pc:docMk/>
            <pc:sldMk cId="1424290352" sldId="460"/>
            <ac:picMk id="16" creationId="{A8DD3F99-B26F-2213-8025-ECF3CAA74B1C}"/>
          </ac:picMkLst>
        </pc:picChg>
        <pc:picChg chg="add del mod ord">
          <ac:chgData name="Leonie Smith" userId="fed1330f33f5650e" providerId="LiveId" clId="{F9481855-7D2E-44E7-ACA6-CBD6C58BB095}" dt="2023-10-05T05:48:30.051" v="168"/>
          <ac:picMkLst>
            <pc:docMk/>
            <pc:sldMk cId="1424290352" sldId="460"/>
            <ac:picMk id="19" creationId="{C613FA62-21C0-A924-6626-47DC30EE8DFB}"/>
          </ac:picMkLst>
        </pc:picChg>
        <pc:picChg chg="add mod">
          <ac:chgData name="Leonie Smith" userId="fed1330f33f5650e" providerId="LiveId" clId="{F9481855-7D2E-44E7-ACA6-CBD6C58BB095}" dt="2023-10-05T05:48:30.051" v="168"/>
          <ac:picMkLst>
            <pc:docMk/>
            <pc:sldMk cId="1424290352" sldId="460"/>
            <ac:picMk id="20" creationId="{354853D9-B7BF-A6F5-FB24-0F4DA2117A4C}"/>
          </ac:picMkLst>
        </pc:picChg>
      </pc:sldChg>
      <pc:sldChg chg="addSp delSp modSp mod modTransition modAnim">
        <pc:chgData name="Leonie Smith" userId="fed1330f33f5650e" providerId="LiveId" clId="{F9481855-7D2E-44E7-ACA6-CBD6C58BB095}" dt="2023-10-05T05:27:49.509" v="64"/>
        <pc:sldMkLst>
          <pc:docMk/>
          <pc:sldMk cId="2222164379" sldId="461"/>
        </pc:sldMkLst>
        <pc:picChg chg="add del mod">
          <ac:chgData name="Leonie Smith" userId="fed1330f33f5650e" providerId="LiveId" clId="{F9481855-7D2E-44E7-ACA6-CBD6C58BB095}" dt="2023-10-05T05:27:37.238" v="63"/>
          <ac:picMkLst>
            <pc:docMk/>
            <pc:sldMk cId="2222164379" sldId="461"/>
            <ac:picMk id="6" creationId="{0EABC037-6C55-A870-2D65-1BC49099D6C1}"/>
          </ac:picMkLst>
        </pc:picChg>
        <pc:picChg chg="add del mod">
          <ac:chgData name="Leonie Smith" userId="fed1330f33f5650e" providerId="LiveId" clId="{F9481855-7D2E-44E7-ACA6-CBD6C58BB095}" dt="2023-10-05T05:27:49.509" v="64"/>
          <ac:picMkLst>
            <pc:docMk/>
            <pc:sldMk cId="2222164379" sldId="461"/>
            <ac:picMk id="9" creationId="{8457F100-80FA-AB21-A8C3-1C5560B42742}"/>
          </ac:picMkLst>
        </pc:picChg>
        <pc:picChg chg="add mod">
          <ac:chgData name="Leonie Smith" userId="fed1330f33f5650e" providerId="LiveId" clId="{F9481855-7D2E-44E7-ACA6-CBD6C58BB095}" dt="2023-10-05T05:27:49.509" v="64"/>
          <ac:picMkLst>
            <pc:docMk/>
            <pc:sldMk cId="2222164379" sldId="461"/>
            <ac:picMk id="10" creationId="{465E5C23-5B8D-D7D7-D105-8BB114567CB6}"/>
          </ac:picMkLst>
        </pc:picChg>
      </pc:sldChg>
      <pc:sldChg chg="addSp delSp modSp mod modTransition modAnim">
        <pc:chgData name="Leonie Smith" userId="fed1330f33f5650e" providerId="LiveId" clId="{F9481855-7D2E-44E7-ACA6-CBD6C58BB095}" dt="2023-10-05T05:30:34.383" v="75"/>
        <pc:sldMkLst>
          <pc:docMk/>
          <pc:sldMk cId="2326693430" sldId="464"/>
        </pc:sldMkLst>
        <pc:picChg chg="add del mod">
          <ac:chgData name="Leonie Smith" userId="fed1330f33f5650e" providerId="LiveId" clId="{F9481855-7D2E-44E7-ACA6-CBD6C58BB095}" dt="2023-10-05T05:30:25.835" v="74"/>
          <ac:picMkLst>
            <pc:docMk/>
            <pc:sldMk cId="2326693430" sldId="464"/>
            <ac:picMk id="6" creationId="{81753324-F84F-7477-2BAD-B8F5EC186C16}"/>
          </ac:picMkLst>
        </pc:picChg>
        <pc:picChg chg="add del mod">
          <ac:chgData name="Leonie Smith" userId="fed1330f33f5650e" providerId="LiveId" clId="{F9481855-7D2E-44E7-ACA6-CBD6C58BB095}" dt="2023-10-05T05:30:34.383" v="75"/>
          <ac:picMkLst>
            <pc:docMk/>
            <pc:sldMk cId="2326693430" sldId="464"/>
            <ac:picMk id="9" creationId="{0ED08C68-0632-96A5-1AA8-8F22734CFA75}"/>
          </ac:picMkLst>
        </pc:picChg>
        <pc:picChg chg="add mod">
          <ac:chgData name="Leonie Smith" userId="fed1330f33f5650e" providerId="LiveId" clId="{F9481855-7D2E-44E7-ACA6-CBD6C58BB095}" dt="2023-10-05T05:30:34.383" v="75"/>
          <ac:picMkLst>
            <pc:docMk/>
            <pc:sldMk cId="2326693430" sldId="464"/>
            <ac:picMk id="10" creationId="{E9EBFC81-BD36-A096-523C-03C38257E33B}"/>
          </ac:picMkLst>
        </pc:picChg>
      </pc:sldChg>
    </pc:docChg>
  </pc:docChgLst>
  <pc:docChgLst>
    <pc:chgData name="Alfred Smith" userId="3c60a3631c0db8ad" providerId="LiveId" clId="{086DF7AF-E959-4DD1-9BCE-6A53DF1F27D0}"/>
    <pc:docChg chg="undo custSel modSld">
      <pc:chgData name="Alfred Smith" userId="3c60a3631c0db8ad" providerId="LiveId" clId="{086DF7AF-E959-4DD1-9BCE-6A53DF1F27D0}" dt="2023-01-19T13:02:48.420" v="69"/>
      <pc:docMkLst>
        <pc:docMk/>
      </pc:docMkLst>
      <pc:sldChg chg="delSp modTransition modAnim">
        <pc:chgData name="Alfred Smith" userId="3c60a3631c0db8ad" providerId="LiveId" clId="{086DF7AF-E959-4DD1-9BCE-6A53DF1F27D0}" dt="2023-01-19T13:01:24.872" v="32"/>
        <pc:sldMkLst>
          <pc:docMk/>
          <pc:sldMk cId="2869461528" sldId="308"/>
        </pc:sldMkLst>
        <pc:picChg chg="del">
          <ac:chgData name="Alfred Smith" userId="3c60a3631c0db8ad" providerId="LiveId" clId="{086DF7AF-E959-4DD1-9BCE-6A53DF1F27D0}" dt="2023-01-19T13:01:24.872" v="32"/>
          <ac:picMkLst>
            <pc:docMk/>
            <pc:sldMk cId="2869461528" sldId="308"/>
            <ac:picMk id="4" creationId="{8E21CE2D-0B60-1177-163D-BBC832AA9E8C}"/>
          </ac:picMkLst>
        </pc:picChg>
      </pc:sldChg>
      <pc:sldChg chg="modSp mod modTransition">
        <pc:chgData name="Alfred Smith" userId="3c60a3631c0db8ad" providerId="LiveId" clId="{086DF7AF-E959-4DD1-9BCE-6A53DF1F27D0}" dt="2023-01-19T13:01:24.872" v="32"/>
        <pc:sldMkLst>
          <pc:docMk/>
          <pc:sldMk cId="1237137471" sldId="310"/>
        </pc:sldMkLst>
        <pc:spChg chg="mod">
          <ac:chgData name="Alfred Smith" userId="3c60a3631c0db8ad" providerId="LiveId" clId="{086DF7AF-E959-4DD1-9BCE-6A53DF1F27D0}" dt="2023-01-19T12:59:35.265" v="8" actId="14100"/>
          <ac:spMkLst>
            <pc:docMk/>
            <pc:sldMk cId="1237137471" sldId="310"/>
            <ac:spMk id="5" creationId="{B4E1B194-907A-FE0B-BB42-0712874AFEC9}"/>
          </ac:spMkLst>
        </pc:spChg>
      </pc:sldChg>
      <pc:sldChg chg="addSp delSp modSp mod modTransition modAnim">
        <pc:chgData name="Alfred Smith" userId="3c60a3631c0db8ad" providerId="LiveId" clId="{086DF7AF-E959-4DD1-9BCE-6A53DF1F27D0}" dt="2023-01-19T13:02:20.496" v="51"/>
        <pc:sldMkLst>
          <pc:docMk/>
          <pc:sldMk cId="1003827451" sldId="426"/>
        </pc:sldMkLst>
        <pc:spChg chg="add mod">
          <ac:chgData name="Alfred Smith" userId="3c60a3631c0db8ad" providerId="LiveId" clId="{086DF7AF-E959-4DD1-9BCE-6A53DF1F27D0}" dt="2023-01-19T13:02:20.496" v="51"/>
          <ac:spMkLst>
            <pc:docMk/>
            <pc:sldMk cId="1003827451" sldId="426"/>
            <ac:spMk id="3" creationId="{2EBE6BB6-EBD8-C2D0-4581-64A86ADF11CE}"/>
          </ac:spMkLst>
        </pc:spChg>
        <pc:spChg chg="mod">
          <ac:chgData name="Alfred Smith" userId="3c60a3631c0db8ad" providerId="LiveId" clId="{086DF7AF-E959-4DD1-9BCE-6A53DF1F27D0}" dt="2023-01-19T12:58:51.114" v="2" actId="20577"/>
          <ac:spMkLst>
            <pc:docMk/>
            <pc:sldMk cId="1003827451" sldId="426"/>
            <ac:spMk id="4" creationId="{9A13E2D8-2F59-44C1-B1D2-79C300C26DD4}"/>
          </ac:spMkLst>
        </pc:spChg>
        <pc:spChg chg="del">
          <ac:chgData name="Alfred Smith" userId="3c60a3631c0db8ad" providerId="LiveId" clId="{086DF7AF-E959-4DD1-9BCE-6A53DF1F27D0}" dt="2023-01-19T13:02:06.426" v="50" actId="478"/>
          <ac:spMkLst>
            <pc:docMk/>
            <pc:sldMk cId="1003827451" sldId="426"/>
            <ac:spMk id="6" creationId="{416C064E-628E-47C0-A712-DB178FE9901E}"/>
          </ac:spMkLst>
        </pc:spChg>
        <pc:picChg chg="del">
          <ac:chgData name="Alfred Smith" userId="3c60a3631c0db8ad" providerId="LiveId" clId="{086DF7AF-E959-4DD1-9BCE-6A53DF1F27D0}" dt="2023-01-19T13:01:24.872" v="32"/>
          <ac:picMkLst>
            <pc:docMk/>
            <pc:sldMk cId="1003827451" sldId="426"/>
            <ac:picMk id="2" creationId="{8A523DA4-38BC-28FA-7550-730843442911}"/>
          </ac:picMkLst>
        </pc:picChg>
      </pc:sldChg>
      <pc:sldChg chg="addSp delSp modSp mod modTransition">
        <pc:chgData name="Alfred Smith" userId="3c60a3631c0db8ad" providerId="LiveId" clId="{086DF7AF-E959-4DD1-9BCE-6A53DF1F27D0}" dt="2023-01-19T13:01:24.872" v="32"/>
        <pc:sldMkLst>
          <pc:docMk/>
          <pc:sldMk cId="1727650077" sldId="427"/>
        </pc:sldMkLst>
        <pc:spChg chg="add mod">
          <ac:chgData name="Alfred Smith" userId="3c60a3631c0db8ad" providerId="LiveId" clId="{086DF7AF-E959-4DD1-9BCE-6A53DF1F27D0}" dt="2023-01-19T12:59:48.790" v="10"/>
          <ac:spMkLst>
            <pc:docMk/>
            <pc:sldMk cId="1727650077" sldId="427"/>
            <ac:spMk id="2" creationId="{F54B8AB7-567C-1152-AAB7-2CEE797AE9DA}"/>
          </ac:spMkLst>
        </pc:spChg>
        <pc:spChg chg="del">
          <ac:chgData name="Alfred Smith" userId="3c60a3631c0db8ad" providerId="LiveId" clId="{086DF7AF-E959-4DD1-9BCE-6A53DF1F27D0}" dt="2023-01-19T12:59:47.781" v="9" actId="478"/>
          <ac:spMkLst>
            <pc:docMk/>
            <pc:sldMk cId="1727650077" sldId="427"/>
            <ac:spMk id="7" creationId="{9CE23C48-E8DC-DD16-AFBA-5113147DDD83}"/>
          </ac:spMkLst>
        </pc:spChg>
      </pc:sldChg>
      <pc:sldChg chg="addSp delSp modSp mod modTransition modAnim">
        <pc:chgData name="Alfred Smith" userId="3c60a3631c0db8ad" providerId="LiveId" clId="{086DF7AF-E959-4DD1-9BCE-6A53DF1F27D0}" dt="2023-01-19T13:02:22.056" v="52"/>
        <pc:sldMkLst>
          <pc:docMk/>
          <pc:sldMk cId="942615762" sldId="430"/>
        </pc:sldMkLst>
        <pc:spChg chg="add mod">
          <ac:chgData name="Alfred Smith" userId="3c60a3631c0db8ad" providerId="LiveId" clId="{086DF7AF-E959-4DD1-9BCE-6A53DF1F27D0}" dt="2023-01-19T13:02:22.056" v="52"/>
          <ac:spMkLst>
            <pc:docMk/>
            <pc:sldMk cId="942615762" sldId="430"/>
            <ac:spMk id="2" creationId="{936B7E7E-7DC0-60FA-EE36-2757EC135BB7}"/>
          </ac:spMkLst>
        </pc:spChg>
        <pc:spChg chg="del">
          <ac:chgData name="Alfred Smith" userId="3c60a3631c0db8ad" providerId="LiveId" clId="{086DF7AF-E959-4DD1-9BCE-6A53DF1F27D0}" dt="2023-01-19T13:02:04.366" v="49" actId="478"/>
          <ac:spMkLst>
            <pc:docMk/>
            <pc:sldMk cId="942615762" sldId="430"/>
            <ac:spMk id="6" creationId="{416C064E-628E-47C0-A712-DB178FE9901E}"/>
          </ac:spMkLst>
        </pc:spChg>
        <pc:picChg chg="del">
          <ac:chgData name="Alfred Smith" userId="3c60a3631c0db8ad" providerId="LiveId" clId="{086DF7AF-E959-4DD1-9BCE-6A53DF1F27D0}" dt="2023-01-19T13:01:24.872" v="32"/>
          <ac:picMkLst>
            <pc:docMk/>
            <pc:sldMk cId="942615762" sldId="430"/>
            <ac:picMk id="5" creationId="{C609B707-5AE1-5027-0B51-E4E0D3486C13}"/>
          </ac:picMkLst>
        </pc:picChg>
      </pc:sldChg>
      <pc:sldChg chg="modSp mod modTransition">
        <pc:chgData name="Alfred Smith" userId="3c60a3631c0db8ad" providerId="LiveId" clId="{086DF7AF-E959-4DD1-9BCE-6A53DF1F27D0}" dt="2023-01-19T13:01:24.872" v="32"/>
        <pc:sldMkLst>
          <pc:docMk/>
          <pc:sldMk cId="579800659" sldId="431"/>
        </pc:sldMkLst>
        <pc:spChg chg="mod">
          <ac:chgData name="Alfred Smith" userId="3c60a3631c0db8ad" providerId="LiveId" clId="{086DF7AF-E959-4DD1-9BCE-6A53DF1F27D0}" dt="2023-01-19T13:00:02.165" v="13"/>
          <ac:spMkLst>
            <pc:docMk/>
            <pc:sldMk cId="579800659" sldId="431"/>
            <ac:spMk id="10" creationId="{6B20033A-6DF0-67E5-6FF9-72F5FC696C6C}"/>
          </ac:spMkLst>
        </pc:spChg>
      </pc:sldChg>
      <pc:sldChg chg="addSp delSp modSp mod modTransition modAnim">
        <pc:chgData name="Alfred Smith" userId="3c60a3631c0db8ad" providerId="LiveId" clId="{086DF7AF-E959-4DD1-9BCE-6A53DF1F27D0}" dt="2023-01-19T13:02:25.066" v="53"/>
        <pc:sldMkLst>
          <pc:docMk/>
          <pc:sldMk cId="1886351016" sldId="432"/>
        </pc:sldMkLst>
        <pc:spChg chg="add mod">
          <ac:chgData name="Alfred Smith" userId="3c60a3631c0db8ad" providerId="LiveId" clId="{086DF7AF-E959-4DD1-9BCE-6A53DF1F27D0}" dt="2023-01-19T13:02:25.066" v="53"/>
          <ac:spMkLst>
            <pc:docMk/>
            <pc:sldMk cId="1886351016" sldId="432"/>
            <ac:spMk id="3" creationId="{49ED3DE2-BB47-D0F1-FD3B-560EBA245B0A}"/>
          </ac:spMkLst>
        </pc:spChg>
        <pc:spChg chg="del">
          <ac:chgData name="Alfred Smith" userId="3c60a3631c0db8ad" providerId="LiveId" clId="{086DF7AF-E959-4DD1-9BCE-6A53DF1F27D0}" dt="2023-01-19T13:02:02.533" v="48" actId="478"/>
          <ac:spMkLst>
            <pc:docMk/>
            <pc:sldMk cId="1886351016" sldId="432"/>
            <ac:spMk id="6" creationId="{416C064E-628E-47C0-A712-DB178FE9901E}"/>
          </ac:spMkLst>
        </pc:spChg>
        <pc:picChg chg="del">
          <ac:chgData name="Alfred Smith" userId="3c60a3631c0db8ad" providerId="LiveId" clId="{086DF7AF-E959-4DD1-9BCE-6A53DF1F27D0}" dt="2023-01-19T13:01:24.872" v="32"/>
          <ac:picMkLst>
            <pc:docMk/>
            <pc:sldMk cId="1886351016" sldId="432"/>
            <ac:picMk id="2" creationId="{B0A8FBFF-6D26-6119-8A92-780F7AAA6C5C}"/>
          </ac:picMkLst>
        </pc:picChg>
      </pc:sldChg>
      <pc:sldChg chg="modSp mod modTransition">
        <pc:chgData name="Alfred Smith" userId="3c60a3631c0db8ad" providerId="LiveId" clId="{086DF7AF-E959-4DD1-9BCE-6A53DF1F27D0}" dt="2023-01-19T13:01:24.872" v="32"/>
        <pc:sldMkLst>
          <pc:docMk/>
          <pc:sldMk cId="484949745" sldId="433"/>
        </pc:sldMkLst>
        <pc:spChg chg="mod">
          <ac:chgData name="Alfred Smith" userId="3c60a3631c0db8ad" providerId="LiveId" clId="{086DF7AF-E959-4DD1-9BCE-6A53DF1F27D0}" dt="2023-01-19T13:00:11.583" v="16" actId="6549"/>
          <ac:spMkLst>
            <pc:docMk/>
            <pc:sldMk cId="484949745" sldId="433"/>
            <ac:spMk id="5" creationId="{2A65BCFF-9D5D-F672-0B93-FC37DBA71983}"/>
          </ac:spMkLst>
        </pc:spChg>
      </pc:sldChg>
      <pc:sldChg chg="addSp delSp modSp mod modTransition modAnim">
        <pc:chgData name="Alfred Smith" userId="3c60a3631c0db8ad" providerId="LiveId" clId="{086DF7AF-E959-4DD1-9BCE-6A53DF1F27D0}" dt="2023-01-19T13:02:26.445" v="54"/>
        <pc:sldMkLst>
          <pc:docMk/>
          <pc:sldMk cId="882125327" sldId="434"/>
        </pc:sldMkLst>
        <pc:spChg chg="add mod">
          <ac:chgData name="Alfred Smith" userId="3c60a3631c0db8ad" providerId="LiveId" clId="{086DF7AF-E959-4DD1-9BCE-6A53DF1F27D0}" dt="2023-01-19T13:02:26.445" v="54"/>
          <ac:spMkLst>
            <pc:docMk/>
            <pc:sldMk cId="882125327" sldId="434"/>
            <ac:spMk id="2" creationId="{5D5221A5-51D9-3034-042A-B29BCE17F5EC}"/>
          </ac:spMkLst>
        </pc:spChg>
        <pc:spChg chg="del">
          <ac:chgData name="Alfred Smith" userId="3c60a3631c0db8ad" providerId="LiveId" clId="{086DF7AF-E959-4DD1-9BCE-6A53DF1F27D0}" dt="2023-01-19T13:02:00.638" v="47" actId="478"/>
          <ac:spMkLst>
            <pc:docMk/>
            <pc:sldMk cId="882125327" sldId="434"/>
            <ac:spMk id="6" creationId="{416C064E-628E-47C0-A712-DB178FE9901E}"/>
          </ac:spMkLst>
        </pc:spChg>
        <pc:picChg chg="del">
          <ac:chgData name="Alfred Smith" userId="3c60a3631c0db8ad" providerId="LiveId" clId="{086DF7AF-E959-4DD1-9BCE-6A53DF1F27D0}" dt="2023-01-19T13:01:24.872" v="32"/>
          <ac:picMkLst>
            <pc:docMk/>
            <pc:sldMk cId="882125327" sldId="434"/>
            <ac:picMk id="3" creationId="{97B7B10A-F24F-DD3E-7C6E-03E545F4120D}"/>
          </ac:picMkLst>
        </pc:picChg>
      </pc:sldChg>
      <pc:sldChg chg="modSp mod modTransition">
        <pc:chgData name="Alfred Smith" userId="3c60a3631c0db8ad" providerId="LiveId" clId="{086DF7AF-E959-4DD1-9BCE-6A53DF1F27D0}" dt="2023-01-19T13:01:24.872" v="32"/>
        <pc:sldMkLst>
          <pc:docMk/>
          <pc:sldMk cId="381388045" sldId="435"/>
        </pc:sldMkLst>
        <pc:spChg chg="mod">
          <ac:chgData name="Alfred Smith" userId="3c60a3631c0db8ad" providerId="LiveId" clId="{086DF7AF-E959-4DD1-9BCE-6A53DF1F27D0}" dt="2023-01-19T13:00:18.989" v="17"/>
          <ac:spMkLst>
            <pc:docMk/>
            <pc:sldMk cId="381388045" sldId="435"/>
            <ac:spMk id="5" creationId="{5B47FD86-6B3F-E12D-32B0-1E984FD22EA8}"/>
          </ac:spMkLst>
        </pc:spChg>
      </pc:sldChg>
      <pc:sldChg chg="addSp delSp modSp mod modTransition modAnim">
        <pc:chgData name="Alfred Smith" userId="3c60a3631c0db8ad" providerId="LiveId" clId="{086DF7AF-E959-4DD1-9BCE-6A53DF1F27D0}" dt="2023-01-19T13:02:27.904" v="55"/>
        <pc:sldMkLst>
          <pc:docMk/>
          <pc:sldMk cId="3195935868" sldId="436"/>
        </pc:sldMkLst>
        <pc:spChg chg="add mod">
          <ac:chgData name="Alfred Smith" userId="3c60a3631c0db8ad" providerId="LiveId" clId="{086DF7AF-E959-4DD1-9BCE-6A53DF1F27D0}" dt="2023-01-19T13:02:27.904" v="55"/>
          <ac:spMkLst>
            <pc:docMk/>
            <pc:sldMk cId="3195935868" sldId="436"/>
            <ac:spMk id="2" creationId="{AF086838-83B2-DA8D-B5C3-52C28CFBEC17}"/>
          </ac:spMkLst>
        </pc:spChg>
        <pc:spChg chg="del">
          <ac:chgData name="Alfred Smith" userId="3c60a3631c0db8ad" providerId="LiveId" clId="{086DF7AF-E959-4DD1-9BCE-6A53DF1F27D0}" dt="2023-01-19T13:01:58.584" v="46" actId="478"/>
          <ac:spMkLst>
            <pc:docMk/>
            <pc:sldMk cId="3195935868" sldId="436"/>
            <ac:spMk id="6" creationId="{416C064E-628E-47C0-A712-DB178FE9901E}"/>
          </ac:spMkLst>
        </pc:spChg>
        <pc:picChg chg="del">
          <ac:chgData name="Alfred Smith" userId="3c60a3631c0db8ad" providerId="LiveId" clId="{086DF7AF-E959-4DD1-9BCE-6A53DF1F27D0}" dt="2023-01-19T13:01:24.872" v="32"/>
          <ac:picMkLst>
            <pc:docMk/>
            <pc:sldMk cId="3195935868" sldId="436"/>
            <ac:picMk id="5" creationId="{9D8A9E5E-8F1C-E65A-8744-C1889D769B8E}"/>
          </ac:picMkLst>
        </pc:picChg>
      </pc:sldChg>
      <pc:sldChg chg="modSp mod modTransition">
        <pc:chgData name="Alfred Smith" userId="3c60a3631c0db8ad" providerId="LiveId" clId="{086DF7AF-E959-4DD1-9BCE-6A53DF1F27D0}" dt="2023-01-19T13:01:24.872" v="32"/>
        <pc:sldMkLst>
          <pc:docMk/>
          <pc:sldMk cId="630368776" sldId="437"/>
        </pc:sldMkLst>
        <pc:spChg chg="mod">
          <ac:chgData name="Alfred Smith" userId="3c60a3631c0db8ad" providerId="LiveId" clId="{086DF7AF-E959-4DD1-9BCE-6A53DF1F27D0}" dt="2023-01-19T13:00:27.314" v="18"/>
          <ac:spMkLst>
            <pc:docMk/>
            <pc:sldMk cId="630368776" sldId="437"/>
            <ac:spMk id="5" creationId="{5D80F004-C96F-3A40-82D7-31FF3B14099B}"/>
          </ac:spMkLst>
        </pc:spChg>
      </pc:sldChg>
      <pc:sldChg chg="addSp delSp modSp mod modTransition modAnim">
        <pc:chgData name="Alfred Smith" userId="3c60a3631c0db8ad" providerId="LiveId" clId="{086DF7AF-E959-4DD1-9BCE-6A53DF1F27D0}" dt="2023-01-19T13:02:30.572" v="56"/>
        <pc:sldMkLst>
          <pc:docMk/>
          <pc:sldMk cId="3261377596" sldId="438"/>
        </pc:sldMkLst>
        <pc:spChg chg="add mod">
          <ac:chgData name="Alfred Smith" userId="3c60a3631c0db8ad" providerId="LiveId" clId="{086DF7AF-E959-4DD1-9BCE-6A53DF1F27D0}" dt="2023-01-19T13:02:30.572" v="56"/>
          <ac:spMkLst>
            <pc:docMk/>
            <pc:sldMk cId="3261377596" sldId="438"/>
            <ac:spMk id="2" creationId="{EDAF79F3-D77C-2176-EE87-F1CF48B53945}"/>
          </ac:spMkLst>
        </pc:spChg>
        <pc:spChg chg="del">
          <ac:chgData name="Alfred Smith" userId="3c60a3631c0db8ad" providerId="LiveId" clId="{086DF7AF-E959-4DD1-9BCE-6A53DF1F27D0}" dt="2023-01-19T13:01:55.499" v="45" actId="478"/>
          <ac:spMkLst>
            <pc:docMk/>
            <pc:sldMk cId="3261377596" sldId="438"/>
            <ac:spMk id="6" creationId="{416C064E-628E-47C0-A712-DB178FE9901E}"/>
          </ac:spMkLst>
        </pc:spChg>
        <pc:picChg chg="del">
          <ac:chgData name="Alfred Smith" userId="3c60a3631c0db8ad" providerId="LiveId" clId="{086DF7AF-E959-4DD1-9BCE-6A53DF1F27D0}" dt="2023-01-19T13:01:24.872" v="32"/>
          <ac:picMkLst>
            <pc:docMk/>
            <pc:sldMk cId="3261377596" sldId="438"/>
            <ac:picMk id="5" creationId="{977389D5-2A0D-B6B2-98DD-16B526AE3ECB}"/>
          </ac:picMkLst>
        </pc:picChg>
      </pc:sldChg>
      <pc:sldChg chg="modSp mod modTransition">
        <pc:chgData name="Alfred Smith" userId="3c60a3631c0db8ad" providerId="LiveId" clId="{086DF7AF-E959-4DD1-9BCE-6A53DF1F27D0}" dt="2023-01-19T13:01:24.872" v="32"/>
        <pc:sldMkLst>
          <pc:docMk/>
          <pc:sldMk cId="3759221820" sldId="439"/>
        </pc:sldMkLst>
        <pc:spChg chg="mod">
          <ac:chgData name="Alfred Smith" userId="3c60a3631c0db8ad" providerId="LiveId" clId="{086DF7AF-E959-4DD1-9BCE-6A53DF1F27D0}" dt="2023-01-19T13:00:30.900" v="19"/>
          <ac:spMkLst>
            <pc:docMk/>
            <pc:sldMk cId="3759221820" sldId="439"/>
            <ac:spMk id="5" creationId="{5DC0D890-18AB-0491-3373-D39F6540E26A}"/>
          </ac:spMkLst>
        </pc:spChg>
      </pc:sldChg>
      <pc:sldChg chg="addSp delSp modSp mod modTransition modAnim">
        <pc:chgData name="Alfred Smith" userId="3c60a3631c0db8ad" providerId="LiveId" clId="{086DF7AF-E959-4DD1-9BCE-6A53DF1F27D0}" dt="2023-01-19T13:02:32.039" v="57"/>
        <pc:sldMkLst>
          <pc:docMk/>
          <pc:sldMk cId="923867738" sldId="440"/>
        </pc:sldMkLst>
        <pc:spChg chg="add mod">
          <ac:chgData name="Alfred Smith" userId="3c60a3631c0db8ad" providerId="LiveId" clId="{086DF7AF-E959-4DD1-9BCE-6A53DF1F27D0}" dt="2023-01-19T13:02:32.039" v="57"/>
          <ac:spMkLst>
            <pc:docMk/>
            <pc:sldMk cId="923867738" sldId="440"/>
            <ac:spMk id="2" creationId="{D39C3BD1-6368-31D5-B5B7-9D550B023656}"/>
          </ac:spMkLst>
        </pc:spChg>
        <pc:spChg chg="del">
          <ac:chgData name="Alfred Smith" userId="3c60a3631c0db8ad" providerId="LiveId" clId="{086DF7AF-E959-4DD1-9BCE-6A53DF1F27D0}" dt="2023-01-19T13:01:53.879" v="44" actId="478"/>
          <ac:spMkLst>
            <pc:docMk/>
            <pc:sldMk cId="923867738" sldId="440"/>
            <ac:spMk id="6" creationId="{416C064E-628E-47C0-A712-DB178FE9901E}"/>
          </ac:spMkLst>
        </pc:spChg>
        <pc:picChg chg="del">
          <ac:chgData name="Alfred Smith" userId="3c60a3631c0db8ad" providerId="LiveId" clId="{086DF7AF-E959-4DD1-9BCE-6A53DF1F27D0}" dt="2023-01-19T13:01:24.872" v="32"/>
          <ac:picMkLst>
            <pc:docMk/>
            <pc:sldMk cId="923867738" sldId="440"/>
            <ac:picMk id="5" creationId="{FF24E571-6F60-F425-B970-B438978CCDC3}"/>
          </ac:picMkLst>
        </pc:picChg>
      </pc:sldChg>
      <pc:sldChg chg="modSp mod modTransition">
        <pc:chgData name="Alfred Smith" userId="3c60a3631c0db8ad" providerId="LiveId" clId="{086DF7AF-E959-4DD1-9BCE-6A53DF1F27D0}" dt="2023-01-19T13:01:24.872" v="32"/>
        <pc:sldMkLst>
          <pc:docMk/>
          <pc:sldMk cId="3676245138" sldId="441"/>
        </pc:sldMkLst>
        <pc:spChg chg="mod">
          <ac:chgData name="Alfred Smith" userId="3c60a3631c0db8ad" providerId="LiveId" clId="{086DF7AF-E959-4DD1-9BCE-6A53DF1F27D0}" dt="2023-01-19T13:00:34.669" v="20"/>
          <ac:spMkLst>
            <pc:docMk/>
            <pc:sldMk cId="3676245138" sldId="441"/>
            <ac:spMk id="5" creationId="{34DF1EC7-7543-7CA3-2F16-60A72AAFB6C1}"/>
          </ac:spMkLst>
        </pc:spChg>
      </pc:sldChg>
      <pc:sldChg chg="addSp delSp modSp mod modTransition modAnim">
        <pc:chgData name="Alfred Smith" userId="3c60a3631c0db8ad" providerId="LiveId" clId="{086DF7AF-E959-4DD1-9BCE-6A53DF1F27D0}" dt="2023-01-19T13:02:33.425" v="58"/>
        <pc:sldMkLst>
          <pc:docMk/>
          <pc:sldMk cId="2180228365" sldId="442"/>
        </pc:sldMkLst>
        <pc:spChg chg="add mod">
          <ac:chgData name="Alfred Smith" userId="3c60a3631c0db8ad" providerId="LiveId" clId="{086DF7AF-E959-4DD1-9BCE-6A53DF1F27D0}" dt="2023-01-19T13:02:33.425" v="58"/>
          <ac:spMkLst>
            <pc:docMk/>
            <pc:sldMk cId="2180228365" sldId="442"/>
            <ac:spMk id="2" creationId="{750BF3B0-AD1F-5B73-ECD2-B4CDF684EF34}"/>
          </ac:spMkLst>
        </pc:spChg>
        <pc:spChg chg="del">
          <ac:chgData name="Alfred Smith" userId="3c60a3631c0db8ad" providerId="LiveId" clId="{086DF7AF-E959-4DD1-9BCE-6A53DF1F27D0}" dt="2023-01-19T13:01:52.304" v="43" actId="478"/>
          <ac:spMkLst>
            <pc:docMk/>
            <pc:sldMk cId="2180228365" sldId="442"/>
            <ac:spMk id="6" creationId="{416C064E-628E-47C0-A712-DB178FE9901E}"/>
          </ac:spMkLst>
        </pc:spChg>
        <pc:picChg chg="del">
          <ac:chgData name="Alfred Smith" userId="3c60a3631c0db8ad" providerId="LiveId" clId="{086DF7AF-E959-4DD1-9BCE-6A53DF1F27D0}" dt="2023-01-19T13:01:24.872" v="32"/>
          <ac:picMkLst>
            <pc:docMk/>
            <pc:sldMk cId="2180228365" sldId="442"/>
            <ac:picMk id="5" creationId="{2787C31F-F4FD-CEF3-95C5-5DA5257D512A}"/>
          </ac:picMkLst>
        </pc:picChg>
      </pc:sldChg>
      <pc:sldChg chg="modSp mod modTransition">
        <pc:chgData name="Alfred Smith" userId="3c60a3631c0db8ad" providerId="LiveId" clId="{086DF7AF-E959-4DD1-9BCE-6A53DF1F27D0}" dt="2023-01-19T13:01:24.872" v="32"/>
        <pc:sldMkLst>
          <pc:docMk/>
          <pc:sldMk cId="3095902142" sldId="443"/>
        </pc:sldMkLst>
        <pc:spChg chg="mod">
          <ac:chgData name="Alfred Smith" userId="3c60a3631c0db8ad" providerId="LiveId" clId="{086DF7AF-E959-4DD1-9BCE-6A53DF1F27D0}" dt="2023-01-19T13:00:37.788" v="21"/>
          <ac:spMkLst>
            <pc:docMk/>
            <pc:sldMk cId="3095902142" sldId="443"/>
            <ac:spMk id="5" creationId="{DFCB8077-33BC-F3E1-F008-0F4DB779A98B}"/>
          </ac:spMkLst>
        </pc:spChg>
      </pc:sldChg>
      <pc:sldChg chg="addSp delSp modSp mod modTransition modAnim">
        <pc:chgData name="Alfred Smith" userId="3c60a3631c0db8ad" providerId="LiveId" clId="{086DF7AF-E959-4DD1-9BCE-6A53DF1F27D0}" dt="2023-01-19T13:02:34.803" v="59"/>
        <pc:sldMkLst>
          <pc:docMk/>
          <pc:sldMk cId="1718612039" sldId="444"/>
        </pc:sldMkLst>
        <pc:spChg chg="add mod">
          <ac:chgData name="Alfred Smith" userId="3c60a3631c0db8ad" providerId="LiveId" clId="{086DF7AF-E959-4DD1-9BCE-6A53DF1F27D0}" dt="2023-01-19T13:02:34.803" v="59"/>
          <ac:spMkLst>
            <pc:docMk/>
            <pc:sldMk cId="1718612039" sldId="444"/>
            <ac:spMk id="2" creationId="{5D906588-F450-67C2-E97B-637CA66277C9}"/>
          </ac:spMkLst>
        </pc:spChg>
        <pc:spChg chg="del">
          <ac:chgData name="Alfred Smith" userId="3c60a3631c0db8ad" providerId="LiveId" clId="{086DF7AF-E959-4DD1-9BCE-6A53DF1F27D0}" dt="2023-01-19T13:01:50.589" v="42" actId="478"/>
          <ac:spMkLst>
            <pc:docMk/>
            <pc:sldMk cId="1718612039" sldId="444"/>
            <ac:spMk id="6" creationId="{416C064E-628E-47C0-A712-DB178FE9901E}"/>
          </ac:spMkLst>
        </pc:spChg>
        <pc:picChg chg="del">
          <ac:chgData name="Alfred Smith" userId="3c60a3631c0db8ad" providerId="LiveId" clId="{086DF7AF-E959-4DD1-9BCE-6A53DF1F27D0}" dt="2023-01-19T13:01:24.872" v="32"/>
          <ac:picMkLst>
            <pc:docMk/>
            <pc:sldMk cId="1718612039" sldId="444"/>
            <ac:picMk id="3" creationId="{44B4C424-D693-A36B-28B2-D4C0D18881B4}"/>
          </ac:picMkLst>
        </pc:picChg>
      </pc:sldChg>
      <pc:sldChg chg="modSp mod modTransition">
        <pc:chgData name="Alfred Smith" userId="3c60a3631c0db8ad" providerId="LiveId" clId="{086DF7AF-E959-4DD1-9BCE-6A53DF1F27D0}" dt="2023-01-19T13:01:24.872" v="32"/>
        <pc:sldMkLst>
          <pc:docMk/>
          <pc:sldMk cId="2166098122" sldId="445"/>
        </pc:sldMkLst>
        <pc:spChg chg="mod">
          <ac:chgData name="Alfred Smith" userId="3c60a3631c0db8ad" providerId="LiveId" clId="{086DF7AF-E959-4DD1-9BCE-6A53DF1F27D0}" dt="2023-01-19T13:00:41.195" v="22"/>
          <ac:spMkLst>
            <pc:docMk/>
            <pc:sldMk cId="2166098122" sldId="445"/>
            <ac:spMk id="5" creationId="{55E70A57-0305-D169-67F3-6085D1FB6960}"/>
          </ac:spMkLst>
        </pc:spChg>
      </pc:sldChg>
      <pc:sldChg chg="addSp delSp modSp mod modTransition modAnim">
        <pc:chgData name="Alfred Smith" userId="3c60a3631c0db8ad" providerId="LiveId" clId="{086DF7AF-E959-4DD1-9BCE-6A53DF1F27D0}" dt="2023-01-19T13:02:36.127" v="60"/>
        <pc:sldMkLst>
          <pc:docMk/>
          <pc:sldMk cId="665805102" sldId="446"/>
        </pc:sldMkLst>
        <pc:spChg chg="add mod">
          <ac:chgData name="Alfred Smith" userId="3c60a3631c0db8ad" providerId="LiveId" clId="{086DF7AF-E959-4DD1-9BCE-6A53DF1F27D0}" dt="2023-01-19T13:02:36.127" v="60"/>
          <ac:spMkLst>
            <pc:docMk/>
            <pc:sldMk cId="665805102" sldId="446"/>
            <ac:spMk id="3" creationId="{57B4CACC-4EB1-6814-5C2A-D99FA72D0617}"/>
          </ac:spMkLst>
        </pc:spChg>
        <pc:spChg chg="del">
          <ac:chgData name="Alfred Smith" userId="3c60a3631c0db8ad" providerId="LiveId" clId="{086DF7AF-E959-4DD1-9BCE-6A53DF1F27D0}" dt="2023-01-19T13:01:48.778" v="41" actId="478"/>
          <ac:spMkLst>
            <pc:docMk/>
            <pc:sldMk cId="665805102" sldId="446"/>
            <ac:spMk id="6" creationId="{416C064E-628E-47C0-A712-DB178FE9901E}"/>
          </ac:spMkLst>
        </pc:spChg>
        <pc:picChg chg="del">
          <ac:chgData name="Alfred Smith" userId="3c60a3631c0db8ad" providerId="LiveId" clId="{086DF7AF-E959-4DD1-9BCE-6A53DF1F27D0}" dt="2023-01-19T13:01:24.872" v="32"/>
          <ac:picMkLst>
            <pc:docMk/>
            <pc:sldMk cId="665805102" sldId="446"/>
            <ac:picMk id="2" creationId="{10CBEE27-6D39-6320-8DD9-7EE9EB4426D8}"/>
          </ac:picMkLst>
        </pc:picChg>
      </pc:sldChg>
      <pc:sldChg chg="modSp mod modTransition">
        <pc:chgData name="Alfred Smith" userId="3c60a3631c0db8ad" providerId="LiveId" clId="{086DF7AF-E959-4DD1-9BCE-6A53DF1F27D0}" dt="2023-01-19T13:01:24.872" v="32"/>
        <pc:sldMkLst>
          <pc:docMk/>
          <pc:sldMk cId="2422728137" sldId="447"/>
        </pc:sldMkLst>
        <pc:spChg chg="mod">
          <ac:chgData name="Alfred Smith" userId="3c60a3631c0db8ad" providerId="LiveId" clId="{086DF7AF-E959-4DD1-9BCE-6A53DF1F27D0}" dt="2023-01-19T13:00:47.846" v="24"/>
          <ac:spMkLst>
            <pc:docMk/>
            <pc:sldMk cId="2422728137" sldId="447"/>
            <ac:spMk id="5" creationId="{895275F9-0F13-EC10-CEDB-3DD53388B1C7}"/>
          </ac:spMkLst>
        </pc:spChg>
      </pc:sldChg>
      <pc:sldChg chg="addSp delSp modSp mod modTransition modAnim">
        <pc:chgData name="Alfred Smith" userId="3c60a3631c0db8ad" providerId="LiveId" clId="{086DF7AF-E959-4DD1-9BCE-6A53DF1F27D0}" dt="2023-01-19T13:02:38.823" v="62"/>
        <pc:sldMkLst>
          <pc:docMk/>
          <pc:sldMk cId="843663555" sldId="448"/>
        </pc:sldMkLst>
        <pc:spChg chg="add mod">
          <ac:chgData name="Alfred Smith" userId="3c60a3631c0db8ad" providerId="LiveId" clId="{086DF7AF-E959-4DD1-9BCE-6A53DF1F27D0}" dt="2023-01-19T13:02:38.823" v="62"/>
          <ac:spMkLst>
            <pc:docMk/>
            <pc:sldMk cId="843663555" sldId="448"/>
            <ac:spMk id="2" creationId="{064BFC8D-DBB2-8C07-C26D-ED8D221C91C7}"/>
          </ac:spMkLst>
        </pc:spChg>
        <pc:spChg chg="del">
          <ac:chgData name="Alfred Smith" userId="3c60a3631c0db8ad" providerId="LiveId" clId="{086DF7AF-E959-4DD1-9BCE-6A53DF1F27D0}" dt="2023-01-19T13:01:44.017" v="39" actId="478"/>
          <ac:spMkLst>
            <pc:docMk/>
            <pc:sldMk cId="843663555" sldId="448"/>
            <ac:spMk id="6" creationId="{416C064E-628E-47C0-A712-DB178FE9901E}"/>
          </ac:spMkLst>
        </pc:spChg>
        <pc:picChg chg="del">
          <ac:chgData name="Alfred Smith" userId="3c60a3631c0db8ad" providerId="LiveId" clId="{086DF7AF-E959-4DD1-9BCE-6A53DF1F27D0}" dt="2023-01-19T13:01:24.872" v="32"/>
          <ac:picMkLst>
            <pc:docMk/>
            <pc:sldMk cId="843663555" sldId="448"/>
            <ac:picMk id="10" creationId="{DBFB544B-DA2D-4A04-E2B4-0BB3CF8DD03D}"/>
          </ac:picMkLst>
        </pc:picChg>
      </pc:sldChg>
      <pc:sldChg chg="modTransition">
        <pc:chgData name="Alfred Smith" userId="3c60a3631c0db8ad" providerId="LiveId" clId="{086DF7AF-E959-4DD1-9BCE-6A53DF1F27D0}" dt="2023-01-19T13:01:24.872" v="32"/>
        <pc:sldMkLst>
          <pc:docMk/>
          <pc:sldMk cId="4160448636" sldId="449"/>
        </pc:sldMkLst>
      </pc:sldChg>
      <pc:sldChg chg="addSp delSp modSp mod modTransition modAnim">
        <pc:chgData name="Alfred Smith" userId="3c60a3631c0db8ad" providerId="LiveId" clId="{086DF7AF-E959-4DD1-9BCE-6A53DF1F27D0}" dt="2023-01-19T13:02:41.360" v="64"/>
        <pc:sldMkLst>
          <pc:docMk/>
          <pc:sldMk cId="538051216" sldId="450"/>
        </pc:sldMkLst>
        <pc:spChg chg="add mod">
          <ac:chgData name="Alfred Smith" userId="3c60a3631c0db8ad" providerId="LiveId" clId="{086DF7AF-E959-4DD1-9BCE-6A53DF1F27D0}" dt="2023-01-19T13:02:41.360" v="64"/>
          <ac:spMkLst>
            <pc:docMk/>
            <pc:sldMk cId="538051216" sldId="450"/>
            <ac:spMk id="2" creationId="{A803A595-3143-F1A9-69AB-5A3011655B0C}"/>
          </ac:spMkLst>
        </pc:spChg>
        <pc:spChg chg="del">
          <ac:chgData name="Alfred Smith" userId="3c60a3631c0db8ad" providerId="LiveId" clId="{086DF7AF-E959-4DD1-9BCE-6A53DF1F27D0}" dt="2023-01-19T13:01:39.920" v="38" actId="478"/>
          <ac:spMkLst>
            <pc:docMk/>
            <pc:sldMk cId="538051216" sldId="450"/>
            <ac:spMk id="6" creationId="{416C064E-628E-47C0-A712-DB178FE9901E}"/>
          </ac:spMkLst>
        </pc:spChg>
        <pc:picChg chg="del">
          <ac:chgData name="Alfred Smith" userId="3c60a3631c0db8ad" providerId="LiveId" clId="{086DF7AF-E959-4DD1-9BCE-6A53DF1F27D0}" dt="2023-01-19T13:01:24.872" v="32"/>
          <ac:picMkLst>
            <pc:docMk/>
            <pc:sldMk cId="538051216" sldId="450"/>
            <ac:picMk id="11" creationId="{F265ACA4-F1D3-8454-1095-FE464488F9A1}"/>
          </ac:picMkLst>
        </pc:picChg>
      </pc:sldChg>
      <pc:sldChg chg="modSp mod modTransition">
        <pc:chgData name="Alfred Smith" userId="3c60a3631c0db8ad" providerId="LiveId" clId="{086DF7AF-E959-4DD1-9BCE-6A53DF1F27D0}" dt="2023-01-19T13:01:24.872" v="32"/>
        <pc:sldMkLst>
          <pc:docMk/>
          <pc:sldMk cId="3386340796" sldId="451"/>
        </pc:sldMkLst>
        <pc:spChg chg="mod">
          <ac:chgData name="Alfred Smith" userId="3c60a3631c0db8ad" providerId="LiveId" clId="{086DF7AF-E959-4DD1-9BCE-6A53DF1F27D0}" dt="2023-01-19T13:00:57.520" v="26"/>
          <ac:spMkLst>
            <pc:docMk/>
            <pc:sldMk cId="3386340796" sldId="451"/>
            <ac:spMk id="5" creationId="{523CDB3D-23AF-A6BA-0CBE-C20119B5C47F}"/>
          </ac:spMkLst>
        </pc:spChg>
      </pc:sldChg>
      <pc:sldChg chg="addSp delSp modSp mod modTransition modAnim">
        <pc:chgData name="Alfred Smith" userId="3c60a3631c0db8ad" providerId="LiveId" clId="{086DF7AF-E959-4DD1-9BCE-6A53DF1F27D0}" dt="2023-01-19T13:02:42.695" v="65"/>
        <pc:sldMkLst>
          <pc:docMk/>
          <pc:sldMk cId="4002949039" sldId="452"/>
        </pc:sldMkLst>
        <pc:spChg chg="add mod">
          <ac:chgData name="Alfred Smith" userId="3c60a3631c0db8ad" providerId="LiveId" clId="{086DF7AF-E959-4DD1-9BCE-6A53DF1F27D0}" dt="2023-01-19T13:02:42.695" v="65"/>
          <ac:spMkLst>
            <pc:docMk/>
            <pc:sldMk cId="4002949039" sldId="452"/>
            <ac:spMk id="3" creationId="{802A986C-86FB-2349-DD20-0B1C93C3E6E3}"/>
          </ac:spMkLst>
        </pc:spChg>
        <pc:spChg chg="del">
          <ac:chgData name="Alfred Smith" userId="3c60a3631c0db8ad" providerId="LiveId" clId="{086DF7AF-E959-4DD1-9BCE-6A53DF1F27D0}" dt="2023-01-19T13:01:38.295" v="37" actId="478"/>
          <ac:spMkLst>
            <pc:docMk/>
            <pc:sldMk cId="4002949039" sldId="452"/>
            <ac:spMk id="6" creationId="{416C064E-628E-47C0-A712-DB178FE9901E}"/>
          </ac:spMkLst>
        </pc:spChg>
        <pc:picChg chg="del">
          <ac:chgData name="Alfred Smith" userId="3c60a3631c0db8ad" providerId="LiveId" clId="{086DF7AF-E959-4DD1-9BCE-6A53DF1F27D0}" dt="2023-01-19T13:01:24.872" v="32"/>
          <ac:picMkLst>
            <pc:docMk/>
            <pc:sldMk cId="4002949039" sldId="452"/>
            <ac:picMk id="2" creationId="{3E48997B-1432-04C8-04CA-85B1402AE7E2}"/>
          </ac:picMkLst>
        </pc:picChg>
      </pc:sldChg>
      <pc:sldChg chg="modSp mod modTransition">
        <pc:chgData name="Alfred Smith" userId="3c60a3631c0db8ad" providerId="LiveId" clId="{086DF7AF-E959-4DD1-9BCE-6A53DF1F27D0}" dt="2023-01-19T13:01:24.872" v="32"/>
        <pc:sldMkLst>
          <pc:docMk/>
          <pc:sldMk cId="283334129" sldId="453"/>
        </pc:sldMkLst>
        <pc:spChg chg="mod">
          <ac:chgData name="Alfred Smith" userId="3c60a3631c0db8ad" providerId="LiveId" clId="{086DF7AF-E959-4DD1-9BCE-6A53DF1F27D0}" dt="2023-01-19T13:01:00.526" v="27"/>
          <ac:spMkLst>
            <pc:docMk/>
            <pc:sldMk cId="283334129" sldId="453"/>
            <ac:spMk id="5" creationId="{495E54B7-8A03-959D-829D-A5F11BC4217E}"/>
          </ac:spMkLst>
        </pc:spChg>
      </pc:sldChg>
      <pc:sldChg chg="addSp delSp modSp mod modTransition modAnim">
        <pc:chgData name="Alfred Smith" userId="3c60a3631c0db8ad" providerId="LiveId" clId="{086DF7AF-E959-4DD1-9BCE-6A53DF1F27D0}" dt="2023-01-19T13:02:44.108" v="66"/>
        <pc:sldMkLst>
          <pc:docMk/>
          <pc:sldMk cId="2742149154" sldId="454"/>
        </pc:sldMkLst>
        <pc:spChg chg="add mod">
          <ac:chgData name="Alfred Smith" userId="3c60a3631c0db8ad" providerId="LiveId" clId="{086DF7AF-E959-4DD1-9BCE-6A53DF1F27D0}" dt="2023-01-19T13:02:44.108" v="66"/>
          <ac:spMkLst>
            <pc:docMk/>
            <pc:sldMk cId="2742149154" sldId="454"/>
            <ac:spMk id="3" creationId="{000241D1-7C06-C796-2DA1-ADA5B04D4B72}"/>
          </ac:spMkLst>
        </pc:spChg>
        <pc:spChg chg="del">
          <ac:chgData name="Alfred Smith" userId="3c60a3631c0db8ad" providerId="LiveId" clId="{086DF7AF-E959-4DD1-9BCE-6A53DF1F27D0}" dt="2023-01-19T13:01:36.465" v="36" actId="478"/>
          <ac:spMkLst>
            <pc:docMk/>
            <pc:sldMk cId="2742149154" sldId="454"/>
            <ac:spMk id="6" creationId="{416C064E-628E-47C0-A712-DB178FE9901E}"/>
          </ac:spMkLst>
        </pc:spChg>
        <pc:picChg chg="del">
          <ac:chgData name="Alfred Smith" userId="3c60a3631c0db8ad" providerId="LiveId" clId="{086DF7AF-E959-4DD1-9BCE-6A53DF1F27D0}" dt="2023-01-19T13:01:24.872" v="32"/>
          <ac:picMkLst>
            <pc:docMk/>
            <pc:sldMk cId="2742149154" sldId="454"/>
            <ac:picMk id="2" creationId="{23C629D1-973A-988E-6C08-23FB36DE8305}"/>
          </ac:picMkLst>
        </pc:picChg>
      </pc:sldChg>
      <pc:sldChg chg="modSp mod modTransition">
        <pc:chgData name="Alfred Smith" userId="3c60a3631c0db8ad" providerId="LiveId" clId="{086DF7AF-E959-4DD1-9BCE-6A53DF1F27D0}" dt="2023-01-19T13:01:24.872" v="32"/>
        <pc:sldMkLst>
          <pc:docMk/>
          <pc:sldMk cId="126566482" sldId="455"/>
        </pc:sldMkLst>
        <pc:spChg chg="mod">
          <ac:chgData name="Alfred Smith" userId="3c60a3631c0db8ad" providerId="LiveId" clId="{086DF7AF-E959-4DD1-9BCE-6A53DF1F27D0}" dt="2023-01-19T13:01:05.396" v="28"/>
          <ac:spMkLst>
            <pc:docMk/>
            <pc:sldMk cId="126566482" sldId="455"/>
            <ac:spMk id="5" creationId="{448B960F-4AFC-FBF8-A267-1B957F1E8939}"/>
          </ac:spMkLst>
        </pc:spChg>
      </pc:sldChg>
      <pc:sldChg chg="addSp delSp modSp mod modTransition modAnim">
        <pc:chgData name="Alfred Smith" userId="3c60a3631c0db8ad" providerId="LiveId" clId="{086DF7AF-E959-4DD1-9BCE-6A53DF1F27D0}" dt="2023-01-19T13:02:45.372" v="67"/>
        <pc:sldMkLst>
          <pc:docMk/>
          <pc:sldMk cId="1514140114" sldId="456"/>
        </pc:sldMkLst>
        <pc:spChg chg="add mod">
          <ac:chgData name="Alfred Smith" userId="3c60a3631c0db8ad" providerId="LiveId" clId="{086DF7AF-E959-4DD1-9BCE-6A53DF1F27D0}" dt="2023-01-19T13:02:45.372" v="67"/>
          <ac:spMkLst>
            <pc:docMk/>
            <pc:sldMk cId="1514140114" sldId="456"/>
            <ac:spMk id="2" creationId="{60E2604F-B5C1-DD24-1E85-04BF662257C0}"/>
          </ac:spMkLst>
        </pc:spChg>
        <pc:spChg chg="del">
          <ac:chgData name="Alfred Smith" userId="3c60a3631c0db8ad" providerId="LiveId" clId="{086DF7AF-E959-4DD1-9BCE-6A53DF1F27D0}" dt="2023-01-19T13:01:34.955" v="35" actId="478"/>
          <ac:spMkLst>
            <pc:docMk/>
            <pc:sldMk cId="1514140114" sldId="456"/>
            <ac:spMk id="6" creationId="{416C064E-628E-47C0-A712-DB178FE9901E}"/>
          </ac:spMkLst>
        </pc:spChg>
        <pc:picChg chg="del">
          <ac:chgData name="Alfred Smith" userId="3c60a3631c0db8ad" providerId="LiveId" clId="{086DF7AF-E959-4DD1-9BCE-6A53DF1F27D0}" dt="2023-01-19T13:01:24.872" v="32"/>
          <ac:picMkLst>
            <pc:docMk/>
            <pc:sldMk cId="1514140114" sldId="456"/>
            <ac:picMk id="8" creationId="{103E3780-7D75-BE2E-E292-2F0128366E8F}"/>
          </ac:picMkLst>
        </pc:picChg>
      </pc:sldChg>
      <pc:sldChg chg="modSp mod modTransition">
        <pc:chgData name="Alfred Smith" userId="3c60a3631c0db8ad" providerId="LiveId" clId="{086DF7AF-E959-4DD1-9BCE-6A53DF1F27D0}" dt="2023-01-19T13:01:24.872" v="32"/>
        <pc:sldMkLst>
          <pc:docMk/>
          <pc:sldMk cId="3357287003" sldId="457"/>
        </pc:sldMkLst>
        <pc:spChg chg="mod">
          <ac:chgData name="Alfred Smith" userId="3c60a3631c0db8ad" providerId="LiveId" clId="{086DF7AF-E959-4DD1-9BCE-6A53DF1F27D0}" dt="2023-01-19T13:01:09.768" v="29"/>
          <ac:spMkLst>
            <pc:docMk/>
            <pc:sldMk cId="3357287003" sldId="457"/>
            <ac:spMk id="5" creationId="{A504769F-E708-1737-F9D9-C725AAB797B1}"/>
          </ac:spMkLst>
        </pc:spChg>
      </pc:sldChg>
      <pc:sldChg chg="addSp delSp modSp mod modTransition modAnim">
        <pc:chgData name="Alfred Smith" userId="3c60a3631c0db8ad" providerId="LiveId" clId="{086DF7AF-E959-4DD1-9BCE-6A53DF1F27D0}" dt="2023-01-19T13:02:46.879" v="68"/>
        <pc:sldMkLst>
          <pc:docMk/>
          <pc:sldMk cId="3554886047" sldId="458"/>
        </pc:sldMkLst>
        <pc:spChg chg="add mod">
          <ac:chgData name="Alfred Smith" userId="3c60a3631c0db8ad" providerId="LiveId" clId="{086DF7AF-E959-4DD1-9BCE-6A53DF1F27D0}" dt="2023-01-19T13:02:46.879" v="68"/>
          <ac:spMkLst>
            <pc:docMk/>
            <pc:sldMk cId="3554886047" sldId="458"/>
            <ac:spMk id="2" creationId="{2EF8D7A4-EADD-8E8A-3343-E177E018AEFD}"/>
          </ac:spMkLst>
        </pc:spChg>
        <pc:spChg chg="del">
          <ac:chgData name="Alfred Smith" userId="3c60a3631c0db8ad" providerId="LiveId" clId="{086DF7AF-E959-4DD1-9BCE-6A53DF1F27D0}" dt="2023-01-19T13:01:33.019" v="34" actId="478"/>
          <ac:spMkLst>
            <pc:docMk/>
            <pc:sldMk cId="3554886047" sldId="458"/>
            <ac:spMk id="6" creationId="{416C064E-628E-47C0-A712-DB178FE9901E}"/>
          </ac:spMkLst>
        </pc:spChg>
        <pc:picChg chg="del">
          <ac:chgData name="Alfred Smith" userId="3c60a3631c0db8ad" providerId="LiveId" clId="{086DF7AF-E959-4DD1-9BCE-6A53DF1F27D0}" dt="2023-01-19T13:01:24.872" v="32"/>
          <ac:picMkLst>
            <pc:docMk/>
            <pc:sldMk cId="3554886047" sldId="458"/>
            <ac:picMk id="5" creationId="{2FE19A7C-B1C1-159D-1D38-6C43D725D0A4}"/>
          </ac:picMkLst>
        </pc:picChg>
      </pc:sldChg>
      <pc:sldChg chg="modSp mod modTransition">
        <pc:chgData name="Alfred Smith" userId="3c60a3631c0db8ad" providerId="LiveId" clId="{086DF7AF-E959-4DD1-9BCE-6A53DF1F27D0}" dt="2023-01-19T13:01:24.872" v="32"/>
        <pc:sldMkLst>
          <pc:docMk/>
          <pc:sldMk cId="453812799" sldId="459"/>
        </pc:sldMkLst>
        <pc:spChg chg="mod">
          <ac:chgData name="Alfred Smith" userId="3c60a3631c0db8ad" providerId="LiveId" clId="{086DF7AF-E959-4DD1-9BCE-6A53DF1F27D0}" dt="2023-01-19T13:01:12.906" v="30"/>
          <ac:spMkLst>
            <pc:docMk/>
            <pc:sldMk cId="453812799" sldId="459"/>
            <ac:spMk id="5" creationId="{5E3B2922-DE2C-8F54-A6FF-210E9B4C9AB5}"/>
          </ac:spMkLst>
        </pc:spChg>
      </pc:sldChg>
      <pc:sldChg chg="addSp delSp modSp mod modTransition modAnim">
        <pc:chgData name="Alfred Smith" userId="3c60a3631c0db8ad" providerId="LiveId" clId="{086DF7AF-E959-4DD1-9BCE-6A53DF1F27D0}" dt="2023-01-19T13:02:48.420" v="69"/>
        <pc:sldMkLst>
          <pc:docMk/>
          <pc:sldMk cId="1424290352" sldId="460"/>
        </pc:sldMkLst>
        <pc:spChg chg="add mod">
          <ac:chgData name="Alfred Smith" userId="3c60a3631c0db8ad" providerId="LiveId" clId="{086DF7AF-E959-4DD1-9BCE-6A53DF1F27D0}" dt="2023-01-19T13:02:48.420" v="69"/>
          <ac:spMkLst>
            <pc:docMk/>
            <pc:sldMk cId="1424290352" sldId="460"/>
            <ac:spMk id="2" creationId="{E4AD0A4B-BB71-078B-ADCF-1F8E9C20DF02}"/>
          </ac:spMkLst>
        </pc:spChg>
        <pc:spChg chg="del">
          <ac:chgData name="Alfred Smith" userId="3c60a3631c0db8ad" providerId="LiveId" clId="{086DF7AF-E959-4DD1-9BCE-6A53DF1F27D0}" dt="2023-01-19T13:01:27.624" v="33" actId="478"/>
          <ac:spMkLst>
            <pc:docMk/>
            <pc:sldMk cId="1424290352" sldId="460"/>
            <ac:spMk id="6" creationId="{416C064E-628E-47C0-A712-DB178FE9901E}"/>
          </ac:spMkLst>
        </pc:spChg>
        <pc:picChg chg="del">
          <ac:chgData name="Alfred Smith" userId="3c60a3631c0db8ad" providerId="LiveId" clId="{086DF7AF-E959-4DD1-9BCE-6A53DF1F27D0}" dt="2023-01-19T13:01:24.872" v="32"/>
          <ac:picMkLst>
            <pc:docMk/>
            <pc:sldMk cId="1424290352" sldId="460"/>
            <ac:picMk id="9" creationId="{0118F539-99D1-B773-6058-6184BE9566B4}"/>
          </ac:picMkLst>
        </pc:picChg>
      </pc:sldChg>
      <pc:sldChg chg="addSp delSp modSp mod modTransition modAnim">
        <pc:chgData name="Alfred Smith" userId="3c60a3631c0db8ad" providerId="LiveId" clId="{086DF7AF-E959-4DD1-9BCE-6A53DF1F27D0}" dt="2023-01-19T13:02:37.573" v="61"/>
        <pc:sldMkLst>
          <pc:docMk/>
          <pc:sldMk cId="2222164379" sldId="461"/>
        </pc:sldMkLst>
        <pc:spChg chg="add mod">
          <ac:chgData name="Alfred Smith" userId="3c60a3631c0db8ad" providerId="LiveId" clId="{086DF7AF-E959-4DD1-9BCE-6A53DF1F27D0}" dt="2023-01-19T13:02:37.573" v="61"/>
          <ac:spMkLst>
            <pc:docMk/>
            <pc:sldMk cId="2222164379" sldId="461"/>
            <ac:spMk id="2" creationId="{72E46C64-5688-0402-EB71-1ACAFB6C3E3C}"/>
          </ac:spMkLst>
        </pc:spChg>
        <pc:spChg chg="del">
          <ac:chgData name="Alfred Smith" userId="3c60a3631c0db8ad" providerId="LiveId" clId="{086DF7AF-E959-4DD1-9BCE-6A53DF1F27D0}" dt="2023-01-19T13:01:45.969" v="40" actId="478"/>
          <ac:spMkLst>
            <pc:docMk/>
            <pc:sldMk cId="2222164379" sldId="461"/>
            <ac:spMk id="6" creationId="{416C064E-628E-47C0-A712-DB178FE9901E}"/>
          </ac:spMkLst>
        </pc:spChg>
        <pc:picChg chg="del">
          <ac:chgData name="Alfred Smith" userId="3c60a3631c0db8ad" providerId="LiveId" clId="{086DF7AF-E959-4DD1-9BCE-6A53DF1F27D0}" dt="2023-01-19T13:01:24.872" v="32"/>
          <ac:picMkLst>
            <pc:docMk/>
            <pc:sldMk cId="2222164379" sldId="461"/>
            <ac:picMk id="7" creationId="{8BD0E8B8-2E79-8045-DF49-4A1A9DA10A42}"/>
          </ac:picMkLst>
        </pc:picChg>
      </pc:sldChg>
      <pc:sldChg chg="modSp mod modTransition">
        <pc:chgData name="Alfred Smith" userId="3c60a3631c0db8ad" providerId="LiveId" clId="{086DF7AF-E959-4DD1-9BCE-6A53DF1F27D0}" dt="2023-01-19T13:01:24.872" v="32"/>
        <pc:sldMkLst>
          <pc:docMk/>
          <pc:sldMk cId="1872593452" sldId="462"/>
        </pc:sldMkLst>
        <pc:spChg chg="mod">
          <ac:chgData name="Alfred Smith" userId="3c60a3631c0db8ad" providerId="LiveId" clId="{086DF7AF-E959-4DD1-9BCE-6A53DF1F27D0}" dt="2023-01-19T13:00:44.377" v="23"/>
          <ac:spMkLst>
            <pc:docMk/>
            <pc:sldMk cId="1872593452" sldId="462"/>
            <ac:spMk id="5" creationId="{E5B75B8A-0EC0-6610-580E-8498082F1814}"/>
          </ac:spMkLst>
        </pc:spChg>
      </pc:sldChg>
      <pc:sldChg chg="modSp mod modTransition">
        <pc:chgData name="Alfred Smith" userId="3c60a3631c0db8ad" providerId="LiveId" clId="{086DF7AF-E959-4DD1-9BCE-6A53DF1F27D0}" dt="2023-01-19T13:01:24.872" v="32"/>
        <pc:sldMkLst>
          <pc:docMk/>
          <pc:sldMk cId="211714003" sldId="463"/>
        </pc:sldMkLst>
        <pc:spChg chg="mod">
          <ac:chgData name="Alfred Smith" userId="3c60a3631c0db8ad" providerId="LiveId" clId="{086DF7AF-E959-4DD1-9BCE-6A53DF1F27D0}" dt="2023-01-19T13:01:16.619" v="31"/>
          <ac:spMkLst>
            <pc:docMk/>
            <pc:sldMk cId="211714003" sldId="463"/>
            <ac:spMk id="5" creationId="{389790CF-C253-AC12-91E6-9020B8F405FD}"/>
          </ac:spMkLst>
        </pc:spChg>
      </pc:sldChg>
      <pc:sldChg chg="addSp delSp modSp modTransition modAnim">
        <pc:chgData name="Alfred Smith" userId="3c60a3631c0db8ad" providerId="LiveId" clId="{086DF7AF-E959-4DD1-9BCE-6A53DF1F27D0}" dt="2023-01-19T13:02:40.114" v="63"/>
        <pc:sldMkLst>
          <pc:docMk/>
          <pc:sldMk cId="2326693430" sldId="464"/>
        </pc:sldMkLst>
        <pc:spChg chg="add mod">
          <ac:chgData name="Alfred Smith" userId="3c60a3631c0db8ad" providerId="LiveId" clId="{086DF7AF-E959-4DD1-9BCE-6A53DF1F27D0}" dt="2023-01-19T13:02:40.114" v="63"/>
          <ac:spMkLst>
            <pc:docMk/>
            <pc:sldMk cId="2326693430" sldId="464"/>
            <ac:spMk id="5" creationId="{8816EAB1-1A68-88DD-C774-8D01990484B5}"/>
          </ac:spMkLst>
        </pc:spChg>
        <pc:picChg chg="del">
          <ac:chgData name="Alfred Smith" userId="3c60a3631c0db8ad" providerId="LiveId" clId="{086DF7AF-E959-4DD1-9BCE-6A53DF1F27D0}" dt="2023-01-19T13:01:24.872" v="32"/>
          <ac:picMkLst>
            <pc:docMk/>
            <pc:sldMk cId="2326693430" sldId="464"/>
            <ac:picMk id="7" creationId="{CD5F5B98-873F-5762-8C8B-806F3C2227EB}"/>
          </ac:picMkLst>
        </pc:picChg>
      </pc:sldChg>
      <pc:sldChg chg="modSp mod modTransition">
        <pc:chgData name="Alfred Smith" userId="3c60a3631c0db8ad" providerId="LiveId" clId="{086DF7AF-E959-4DD1-9BCE-6A53DF1F27D0}" dt="2023-01-19T13:01:24.872" v="32"/>
        <pc:sldMkLst>
          <pc:docMk/>
          <pc:sldMk cId="792821191" sldId="465"/>
        </pc:sldMkLst>
        <pc:spChg chg="mod">
          <ac:chgData name="Alfred Smith" userId="3c60a3631c0db8ad" providerId="LiveId" clId="{086DF7AF-E959-4DD1-9BCE-6A53DF1F27D0}" dt="2023-01-19T13:00:51.169" v="25"/>
          <ac:spMkLst>
            <pc:docMk/>
            <pc:sldMk cId="792821191" sldId="465"/>
            <ac:spMk id="5" creationId="{D0E89041-EAB6-CB2F-FF4A-CD8CD3C0B8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3830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19-2</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pPr marL="0" indent="0">
              <a:buNone/>
            </a:pPr>
            <a:endParaRPr lang="en-IN" dirty="0"/>
          </a:p>
        </p:txBody>
      </p:sp>
      <p:pic>
        <p:nvPicPr>
          <p:cNvPr id="7" name="Audio 6">
            <a:hlinkClick r:id="" action="ppaction://media"/>
            <a:extLst>
              <a:ext uri="{FF2B5EF4-FFF2-40B4-BE49-F238E27FC236}">
                <a16:creationId xmlns:a16="http://schemas.microsoft.com/office/drawing/2014/main" id="{17F11315-8F01-2D99-75F2-E3860A80D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95"/>
    </mc:Choice>
    <mc:Fallback xmlns="">
      <p:transition spd="slow" advTm="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BB0175-7018-485A-9079-E6AEBB793E75}"/>
              </a:ext>
            </a:extLst>
          </p:cNvPr>
          <p:cNvPicPr>
            <a:picLocks noChangeAspect="1"/>
          </p:cNvPicPr>
          <p:nvPr/>
        </p:nvPicPr>
        <p:blipFill>
          <a:blip r:embed="rId2"/>
          <a:stretch>
            <a:fillRect/>
          </a:stretch>
        </p:blipFill>
        <p:spPr>
          <a:xfrm>
            <a:off x="0" y="-108857"/>
            <a:ext cx="12192000" cy="6966857"/>
          </a:xfrm>
          <a:prstGeom prst="rect">
            <a:avLst/>
          </a:prstGeom>
        </p:spPr>
      </p:pic>
      <p:sp>
        <p:nvSpPr>
          <p:cNvPr id="2" name="TextBox 6">
            <a:extLst>
              <a:ext uri="{FF2B5EF4-FFF2-40B4-BE49-F238E27FC236}">
                <a16:creationId xmlns:a16="http://schemas.microsoft.com/office/drawing/2014/main" id="{118C433C-EDE9-1973-A808-34E1D0EA80B1}"/>
              </a:ext>
            </a:extLst>
          </p:cNvPr>
          <p:cNvSpPr txBox="1"/>
          <p:nvPr/>
        </p:nvSpPr>
        <p:spPr>
          <a:xfrm>
            <a:off x="9897563"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When they came to the threshing floor of Nacon, Uzzah reached out and took hold of the ark of God, because the oxen had stumbled.</a:t>
            </a:r>
            <a:endParaRPr lang="en-ZA" sz="1600" dirty="0"/>
          </a:p>
        </p:txBody>
      </p:sp>
      <p:sp>
        <p:nvSpPr>
          <p:cNvPr id="3" name="TextBox 2">
            <a:extLst>
              <a:ext uri="{FF2B5EF4-FFF2-40B4-BE49-F238E27FC236}">
                <a16:creationId xmlns:a16="http://schemas.microsoft.com/office/drawing/2014/main" id="{2FD32A06-A60E-871E-3CCA-599BF871859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जब वे नाकोन के खलिहान तक आए, तब उज्जा ने अपना हाथ परमेश्वर के सन्दूक की ओर बढ़ाकर उसे थाम लिया, क्योंकि बैलों ने ठोकर खाई थी।</a:t>
            </a:r>
            <a:endParaRPr lang="en-IN" sz="4000" dirty="0"/>
          </a:p>
        </p:txBody>
      </p:sp>
      <p:pic>
        <p:nvPicPr>
          <p:cNvPr id="32" name="Audio 31">
            <a:hlinkClick r:id="" action="ppaction://media"/>
            <a:extLst>
              <a:ext uri="{FF2B5EF4-FFF2-40B4-BE49-F238E27FC236}">
                <a16:creationId xmlns:a16="http://schemas.microsoft.com/office/drawing/2014/main" id="{56AD9A71-937D-C391-3FF8-E7B45EDEAE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1848"/>
    </mc:Choice>
    <mc:Fallback xmlns="">
      <p:transition spd="slow" advTm="1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F72EB8-18A5-4D72-96E3-51A8A4DC554B}"/>
              </a:ext>
            </a:extLst>
          </p:cNvPr>
          <p:cNvPicPr>
            <a:picLocks noChangeAspect="1"/>
          </p:cNvPicPr>
          <p:nvPr/>
        </p:nvPicPr>
        <p:blipFill>
          <a:blip r:embed="rId2"/>
          <a:stretch>
            <a:fillRect/>
          </a:stretch>
        </p:blipFill>
        <p:spPr>
          <a:xfrm>
            <a:off x="0" y="-747718"/>
            <a:ext cx="12191999" cy="7605718"/>
          </a:xfrm>
          <a:prstGeom prst="rect">
            <a:avLst/>
          </a:prstGeom>
        </p:spPr>
      </p:pic>
      <p:sp>
        <p:nvSpPr>
          <p:cNvPr id="2" name="TextBox 6">
            <a:extLst>
              <a:ext uri="{FF2B5EF4-FFF2-40B4-BE49-F238E27FC236}">
                <a16:creationId xmlns:a16="http://schemas.microsoft.com/office/drawing/2014/main" id="{547528D4-8775-7928-C3F7-8F2B567B0153}"/>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7</a:t>
            </a:r>
            <a:r>
              <a:rPr lang="en-US" sz="4400" b="0" i="0">
                <a:solidFill>
                  <a:srgbClr val="121212"/>
                </a:solidFill>
                <a:effectLst/>
                <a:latin typeface="Inter" panose="020B0502030000000004" pitchFamily="34" charset="0"/>
              </a:rPr>
              <a:t>And the anger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burned against Uzzah, and God struck him down on the spot for his irreverence, and he died there beside the ark of God.</a:t>
            </a:r>
            <a:endParaRPr lang="en-ZA" dirty="0"/>
          </a:p>
        </p:txBody>
      </p:sp>
      <p:sp>
        <p:nvSpPr>
          <p:cNvPr id="3" name="TextBox 2">
            <a:extLst>
              <a:ext uri="{FF2B5EF4-FFF2-40B4-BE49-F238E27FC236}">
                <a16:creationId xmlns:a16="http://schemas.microsoft.com/office/drawing/2014/main" id="{F7ADAB51-3ADD-8B23-60A1-5F316EB4FDBE}"/>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तब यहोवा का कोप उज्जा पर भड़क उठा; और परमेश्वर ने उसके दोष के कारण उसको वहाँ ऐसा मारा, कि वह वहाँ परमेश्वर के सन्दूक के पास मर गया।</a:t>
            </a:r>
            <a:endParaRPr lang="en-IN" sz="4000" dirty="0"/>
          </a:p>
        </p:txBody>
      </p:sp>
      <p:pic>
        <p:nvPicPr>
          <p:cNvPr id="7" name="Audio 6">
            <a:hlinkClick r:id="" action="ppaction://media"/>
            <a:extLst>
              <a:ext uri="{FF2B5EF4-FFF2-40B4-BE49-F238E27FC236}">
                <a16:creationId xmlns:a16="http://schemas.microsoft.com/office/drawing/2014/main" id="{73123A76-B8F2-EB1F-A620-BAA5583A43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1829"/>
    </mc:Choice>
    <mc:Fallback xmlns="">
      <p:transition spd="slow" advTm="1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F33D-AAA4-4256-A4ED-9E0817E638D4}"/>
              </a:ext>
            </a:extLst>
          </p:cNvPr>
          <p:cNvPicPr>
            <a:picLocks noChangeAspect="1"/>
          </p:cNvPicPr>
          <p:nvPr/>
        </p:nvPicPr>
        <p:blipFill>
          <a:blip r:embed="rId2"/>
          <a:stretch>
            <a:fillRect/>
          </a:stretch>
        </p:blipFill>
        <p:spPr>
          <a:xfrm>
            <a:off x="-120869" y="-74770"/>
            <a:ext cx="12312869" cy="7616738"/>
          </a:xfrm>
          <a:prstGeom prst="rect">
            <a:avLst/>
          </a:prstGeom>
        </p:spPr>
      </p:pic>
      <p:sp>
        <p:nvSpPr>
          <p:cNvPr id="2" name="TextBox 6">
            <a:extLst>
              <a:ext uri="{FF2B5EF4-FFF2-40B4-BE49-F238E27FC236}">
                <a16:creationId xmlns:a16="http://schemas.microsoft.com/office/drawing/2014/main" id="{9F18B5C5-E635-265B-7CCC-D178F63775B1}"/>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That day David feared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and asked, “How can the ark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ever come to me?”</a:t>
            </a:r>
            <a:endParaRPr lang="en-ZA" dirty="0"/>
          </a:p>
        </p:txBody>
      </p:sp>
      <p:sp>
        <p:nvSpPr>
          <p:cNvPr id="3" name="TextBox 2">
            <a:extLst>
              <a:ext uri="{FF2B5EF4-FFF2-40B4-BE49-F238E27FC236}">
                <a16:creationId xmlns:a16="http://schemas.microsoft.com/office/drawing/2014/main" id="{A55173A9-DB37-B6A9-AFBC-9FA7B0D8B9C0}"/>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और उस दिन दाऊद यहोवा से डरकर कहने लगा, “यहोवा का सन्दूक मेरे यहाँ कैसे आए?”</a:t>
            </a:r>
            <a:endParaRPr lang="en-IN" sz="4000" dirty="0"/>
          </a:p>
        </p:txBody>
      </p:sp>
      <p:pic>
        <p:nvPicPr>
          <p:cNvPr id="11" name="Audio 10">
            <a:hlinkClick r:id="" action="ppaction://media"/>
            <a:extLst>
              <a:ext uri="{FF2B5EF4-FFF2-40B4-BE49-F238E27FC236}">
                <a16:creationId xmlns:a16="http://schemas.microsoft.com/office/drawing/2014/main" id="{A7D357EF-54CD-B523-D9D0-A52B076B47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1579"/>
    </mc:Choice>
    <mc:Fallback xmlns="">
      <p:transition spd="slow" advTm="11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41248D-AF17-4724-8855-D7267E0D87FF}"/>
              </a:ext>
            </a:extLst>
          </p:cNvPr>
          <p:cNvPicPr>
            <a:picLocks noChangeAspect="1"/>
          </p:cNvPicPr>
          <p:nvPr/>
        </p:nvPicPr>
        <p:blipFill>
          <a:blip r:embed="rId2"/>
          <a:stretch>
            <a:fillRect/>
          </a:stretch>
        </p:blipFill>
        <p:spPr>
          <a:xfrm>
            <a:off x="-1262764" y="-135467"/>
            <a:ext cx="15499806" cy="6993467"/>
          </a:xfrm>
          <a:prstGeom prst="rect">
            <a:avLst/>
          </a:prstGeom>
        </p:spPr>
      </p:pic>
      <p:sp>
        <p:nvSpPr>
          <p:cNvPr id="2" name="TextBox 6">
            <a:extLst>
              <a:ext uri="{FF2B5EF4-FFF2-40B4-BE49-F238E27FC236}">
                <a16:creationId xmlns:a16="http://schemas.microsoft.com/office/drawing/2014/main" id="{77097572-5E76-95D9-6277-1907038A7FA9}"/>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10</a:t>
            </a:r>
            <a:r>
              <a:rPr lang="en-US" sz="4400" b="0" i="0">
                <a:solidFill>
                  <a:srgbClr val="121212"/>
                </a:solidFill>
                <a:effectLst/>
                <a:latin typeface="Inter" panose="020B0502030000000004" pitchFamily="34" charset="0"/>
              </a:rPr>
              <a:t>So he was unwilling to move the ark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to the City of David; instead, he took it aside to the house of Obed-edom the Gittite.</a:t>
            </a:r>
            <a:endParaRPr lang="en-ZA" dirty="0"/>
          </a:p>
        </p:txBody>
      </p:sp>
      <p:sp>
        <p:nvSpPr>
          <p:cNvPr id="3" name="TextBox 2">
            <a:extLst>
              <a:ext uri="{FF2B5EF4-FFF2-40B4-BE49-F238E27FC236}">
                <a16:creationId xmlns:a16="http://schemas.microsoft.com/office/drawing/2014/main" id="{9E9922AA-E8E2-E15F-A5D4-8AB82CB6A01D}"/>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10 इसलिए दाऊद ने यहोवा के सन्दूक को अपने यहाँ दाऊदपुर में पहुँचाना न चाहा; परन्तु गतवासी ओबेदेदोम</a:t>
            </a:r>
            <a:r>
              <a:rPr lang="en-US" sz="4000" b="0" i="0" dirty="0">
                <a:solidFill>
                  <a:srgbClr val="121212"/>
                </a:solidFill>
                <a:effectLst/>
                <a:latin typeface="Open Sans" panose="020B0606030504020204" pitchFamily="34" charset="0"/>
              </a:rPr>
              <a:t>a </a:t>
            </a:r>
            <a:r>
              <a:rPr lang="hi-IN" sz="4000" b="0" i="0" dirty="0">
                <a:solidFill>
                  <a:srgbClr val="121212"/>
                </a:solidFill>
                <a:effectLst/>
                <a:latin typeface="Open Sans" panose="020B0606030504020204" pitchFamily="34" charset="0"/>
              </a:rPr>
              <a:t>के यहाँ पहुँचाया।</a:t>
            </a:r>
            <a:endParaRPr lang="en-IN" sz="4000" dirty="0"/>
          </a:p>
        </p:txBody>
      </p:sp>
      <p:pic>
        <p:nvPicPr>
          <p:cNvPr id="59" name="Audio 58">
            <a:hlinkClick r:id="" action="ppaction://media"/>
            <a:extLst>
              <a:ext uri="{FF2B5EF4-FFF2-40B4-BE49-F238E27FC236}">
                <a16:creationId xmlns:a16="http://schemas.microsoft.com/office/drawing/2014/main" id="{A728A505-6ED9-D381-B3C0-EE88101206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2645"/>
    </mc:Choice>
    <mc:Fallback xmlns="">
      <p:transition spd="slow" advTm="1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9FAE29-C070-467C-9B06-717D974E333B}"/>
              </a:ext>
            </a:extLst>
          </p:cNvPr>
          <p:cNvPicPr>
            <a:picLocks noChangeAspect="1"/>
          </p:cNvPicPr>
          <p:nvPr/>
        </p:nvPicPr>
        <p:blipFill>
          <a:blip r:embed="rId2"/>
          <a:stretch>
            <a:fillRect/>
          </a:stretch>
        </p:blipFill>
        <p:spPr>
          <a:xfrm>
            <a:off x="-1" y="3060"/>
            <a:ext cx="12192000" cy="6854940"/>
          </a:xfrm>
          <a:prstGeom prst="rect">
            <a:avLst/>
          </a:prstGeom>
        </p:spPr>
      </p:pic>
      <p:sp>
        <p:nvSpPr>
          <p:cNvPr id="2" name="TextBox 6">
            <a:extLst>
              <a:ext uri="{FF2B5EF4-FFF2-40B4-BE49-F238E27FC236}">
                <a16:creationId xmlns:a16="http://schemas.microsoft.com/office/drawing/2014/main" id="{444FB364-8E28-5974-747A-2CF4803DA5E7}"/>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11</a:t>
            </a:r>
            <a:r>
              <a:rPr lang="en-US" sz="4400" b="0" i="0">
                <a:solidFill>
                  <a:srgbClr val="121212"/>
                </a:solidFill>
                <a:effectLst/>
                <a:latin typeface="Inter" panose="020B0502030000000004" pitchFamily="34" charset="0"/>
              </a:rPr>
              <a:t>Thus the ark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remained in the house of Obed-edom the Gittite for three months, and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blessed him and all his household.</a:t>
            </a:r>
            <a:endParaRPr lang="en-ZA" dirty="0"/>
          </a:p>
        </p:txBody>
      </p:sp>
      <p:sp>
        <p:nvSpPr>
          <p:cNvPr id="3" name="TextBox 2">
            <a:extLst>
              <a:ext uri="{FF2B5EF4-FFF2-40B4-BE49-F238E27FC236}">
                <a16:creationId xmlns:a16="http://schemas.microsoft.com/office/drawing/2014/main" id="{412930C7-10DB-01C8-FE69-1C319AC2D32D}"/>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11 यहोवा का सन्दूक गतवासी ओबेदेदोम के घर में तीन महीने रहा; और यहोवा ने ओबेदेदोम और उसके समस्त घराने को आशीष दी।</a:t>
            </a:r>
            <a:endParaRPr lang="en-IN" sz="4000" dirty="0"/>
          </a:p>
        </p:txBody>
      </p:sp>
      <p:pic>
        <p:nvPicPr>
          <p:cNvPr id="11" name="Audio 10">
            <a:hlinkClick r:id="" action="ppaction://media"/>
            <a:extLst>
              <a:ext uri="{FF2B5EF4-FFF2-40B4-BE49-F238E27FC236}">
                <a16:creationId xmlns:a16="http://schemas.microsoft.com/office/drawing/2014/main" id="{388854ED-D2D5-E38C-C8C1-BF8D7A2945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914"/>
    </mc:Choice>
    <mc:Fallback xmlns="">
      <p:transition spd="slow" advTm="10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E4355BF-7E08-4F97-8AFA-12709801B4F1}"/>
              </a:ext>
            </a:extLst>
          </p:cNvPr>
          <p:cNvPicPr>
            <a:picLocks noChangeAspect="1"/>
          </p:cNvPicPr>
          <p:nvPr/>
        </p:nvPicPr>
        <p:blipFill>
          <a:blip r:embed="rId2"/>
          <a:stretch>
            <a:fillRect/>
          </a:stretch>
        </p:blipFill>
        <p:spPr>
          <a:xfrm>
            <a:off x="-1" y="0"/>
            <a:ext cx="12499901" cy="6858000"/>
          </a:xfrm>
          <a:prstGeom prst="rect">
            <a:avLst/>
          </a:prstGeom>
        </p:spPr>
      </p:pic>
      <p:sp>
        <p:nvSpPr>
          <p:cNvPr id="5" name="TextBox 4">
            <a:extLst>
              <a:ext uri="{FF2B5EF4-FFF2-40B4-BE49-F238E27FC236}">
                <a16:creationId xmlns:a16="http://schemas.microsoft.com/office/drawing/2014/main" id="{B4E1B194-907A-FE0B-BB42-0712874AFEC9}"/>
              </a:ext>
            </a:extLst>
          </p:cNvPr>
          <p:cNvSpPr txBox="1"/>
          <p:nvPr/>
        </p:nvSpPr>
        <p:spPr>
          <a:xfrm>
            <a:off x="572344" y="4109756"/>
            <a:ext cx="7429486" cy="1564389"/>
          </a:xfrm>
          <a:prstGeom prst="rect">
            <a:avLst/>
          </a:prstGeom>
          <a:noFill/>
        </p:spPr>
        <p:txBody>
          <a:bodyPr wrap="square" rtlCol="0">
            <a:noAutofit/>
          </a:bodyPr>
          <a:lstStyle/>
          <a:p>
            <a:r>
              <a:rPr lang="hi-IN" sz="4800" b="0" i="0" u="none" strike="noStrike" baseline="0" dirty="0">
                <a:solidFill>
                  <a:schemeClr val="bg1"/>
                </a:solidFill>
                <a:latin typeface="TimesNewRomanPSMT"/>
              </a:rPr>
              <a:t>दाऊद के नगर में सन्दूक की वापसी –</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2 शमूएल 6:1-23</a:t>
            </a:r>
          </a:p>
        </p:txBody>
      </p:sp>
      <p:sp>
        <p:nvSpPr>
          <p:cNvPr id="2" name="TextBox 1">
            <a:extLst>
              <a:ext uri="{FF2B5EF4-FFF2-40B4-BE49-F238E27FC236}">
                <a16:creationId xmlns:a16="http://schemas.microsoft.com/office/drawing/2014/main" id="{4E16D33E-E671-CB29-582A-DB3A1C1B438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21C211-10D9-4CA8-BA5A-DAF57C3CC95E}"/>
              </a:ext>
            </a:extLst>
          </p:cNvPr>
          <p:cNvPicPr>
            <a:picLocks noChangeAspect="1"/>
          </p:cNvPicPr>
          <p:nvPr/>
        </p:nvPicPr>
        <p:blipFill>
          <a:blip r:embed="rId2"/>
          <a:stretch>
            <a:fillRect/>
          </a:stretch>
        </p:blipFill>
        <p:spPr>
          <a:xfrm>
            <a:off x="0" y="1"/>
            <a:ext cx="12754131" cy="6858000"/>
          </a:xfrm>
          <a:prstGeom prst="rect">
            <a:avLst/>
          </a:prstGeom>
        </p:spPr>
      </p:pic>
      <p:sp>
        <p:nvSpPr>
          <p:cNvPr id="2" name="TextBox 6">
            <a:extLst>
              <a:ext uri="{FF2B5EF4-FFF2-40B4-BE49-F238E27FC236}">
                <a16:creationId xmlns:a16="http://schemas.microsoft.com/office/drawing/2014/main" id="{3010C8A7-EEE8-E8C3-2639-14948B3BFD6C}"/>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12King David was told, “The </a:t>
            </a:r>
            <a:r>
              <a:rPr lang="en-US" sz="4400" cap="small" dirty="0">
                <a:solidFill>
                  <a:srgbClr val="121212"/>
                </a:solidFill>
                <a:latin typeface="ArialMT"/>
              </a:rPr>
              <a:t>Lord</a:t>
            </a:r>
            <a:r>
              <a:rPr lang="en-US" sz="4400" dirty="0">
                <a:solidFill>
                  <a:srgbClr val="121212"/>
                </a:solidFill>
                <a:latin typeface="ArialMT"/>
              </a:rPr>
              <a:t> has blessed the family of Obed-Edom. He has also blessed everything that belongs to him. That’s because the ark of God is in Obed-Edom’s house.”</a:t>
            </a:r>
            <a:endParaRPr lang="en-ZA" sz="2400" dirty="0"/>
          </a:p>
        </p:txBody>
      </p:sp>
      <p:sp>
        <p:nvSpPr>
          <p:cNvPr id="2" name="TextBox 1">
            <a:extLst>
              <a:ext uri="{FF2B5EF4-FFF2-40B4-BE49-F238E27FC236}">
                <a16:creationId xmlns:a16="http://schemas.microsoft.com/office/drawing/2014/main" id="{D6677F4F-F698-142F-F786-8CE561030DEF}"/>
              </a:ext>
            </a:extLst>
          </p:cNvPr>
          <p:cNvSpPr txBox="1"/>
          <p:nvPr/>
        </p:nvSpPr>
        <p:spPr>
          <a:xfrm>
            <a:off x="6096000" y="166255"/>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12 तब दाऊद राजा को यह बताया गया, कि यहोवा ने ओबेदेदोम के घराने पर, और जो कुछ उसका है, उस पर भी परमेश्वर के सन्दूक के कारण आशीष दी है।</a:t>
            </a:r>
            <a:endParaRPr lang="en-IN" sz="4400" dirty="0"/>
          </a:p>
        </p:txBody>
      </p:sp>
      <p:pic>
        <p:nvPicPr>
          <p:cNvPr id="10" name="Audio 9">
            <a:hlinkClick r:id="" action="ppaction://media"/>
            <a:extLst>
              <a:ext uri="{FF2B5EF4-FFF2-40B4-BE49-F238E27FC236}">
                <a16:creationId xmlns:a16="http://schemas.microsoft.com/office/drawing/2014/main" id="{E67EB7A6-63D1-8C41-7096-20F6A4E755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525"/>
    </mc:Choice>
    <mc:Fallback xmlns="">
      <p:transition spd="slow" advTm="1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EF8FAF4-A53E-4CFD-B451-F4D2F0A3D0FB}"/>
              </a:ext>
            </a:extLst>
          </p:cNvPr>
          <p:cNvPicPr>
            <a:picLocks noChangeAspect="1"/>
          </p:cNvPicPr>
          <p:nvPr/>
        </p:nvPicPr>
        <p:blipFill>
          <a:blip r:embed="rId2"/>
          <a:stretch>
            <a:fillRect/>
          </a:stretch>
        </p:blipFill>
        <p:spPr>
          <a:xfrm>
            <a:off x="-1" y="-34841"/>
            <a:ext cx="12368463" cy="6892841"/>
          </a:xfrm>
          <a:prstGeom prst="rect">
            <a:avLst/>
          </a:prstGeom>
        </p:spPr>
      </p:pic>
      <p:sp>
        <p:nvSpPr>
          <p:cNvPr id="2" name="TextBox 6">
            <a:extLst>
              <a:ext uri="{FF2B5EF4-FFF2-40B4-BE49-F238E27FC236}">
                <a16:creationId xmlns:a16="http://schemas.microsoft.com/office/drawing/2014/main" id="{A9D5F971-243F-0B68-FD05-474B3CE779E4}"/>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2593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…So David went and had the ark of God brought up from the house of Obed-</a:t>
            </a:r>
            <a:r>
              <a:rPr lang="en-US" sz="3600" b="0" i="0" dirty="0" err="1">
                <a:solidFill>
                  <a:srgbClr val="121212"/>
                </a:solidFill>
                <a:effectLst/>
                <a:latin typeface="Inter" panose="020B0502030000000004" pitchFamily="34" charset="0"/>
              </a:rPr>
              <a:t>edom</a:t>
            </a:r>
            <a:r>
              <a:rPr lang="en-US" sz="3600" b="0" i="0" dirty="0">
                <a:solidFill>
                  <a:srgbClr val="121212"/>
                </a:solidFill>
                <a:effectLst/>
                <a:latin typeface="Inter" panose="020B0502030000000004" pitchFamily="34" charset="0"/>
              </a:rPr>
              <a:t> into the City of David with rejoicing.</a:t>
            </a:r>
            <a:endParaRPr lang="en-ZA" dirty="0"/>
          </a:p>
        </p:txBody>
      </p:sp>
      <p:sp>
        <p:nvSpPr>
          <p:cNvPr id="3" name="TextBox 2">
            <a:extLst>
              <a:ext uri="{FF2B5EF4-FFF2-40B4-BE49-F238E27FC236}">
                <a16:creationId xmlns:a16="http://schemas.microsoft.com/office/drawing/2014/main" id="{6BA566EF-D346-8F78-55FD-E1A88A38CA2D}"/>
              </a:ext>
            </a:extLst>
          </p:cNvPr>
          <p:cNvSpPr txBox="1"/>
          <p:nvPr/>
        </p:nvSpPr>
        <p:spPr>
          <a:xfrm>
            <a:off x="6096000" y="166255"/>
            <a:ext cx="6096000" cy="6558101"/>
          </a:xfrm>
          <a:prstGeom prst="rect">
            <a:avLst/>
          </a:prstGeom>
          <a:noFill/>
        </p:spPr>
        <p:txBody>
          <a:bodyPr wrap="square" rtlCol="0">
            <a:noAutofit/>
          </a:bodyPr>
          <a:lstStyle/>
          <a:p>
            <a:r>
              <a:rPr lang="en-US" sz="3600" b="0" i="0" dirty="0">
                <a:solidFill>
                  <a:srgbClr val="121212"/>
                </a:solidFill>
                <a:effectLst/>
                <a:latin typeface="Open Sans" panose="020B0606030504020204" pitchFamily="34" charset="0"/>
              </a:rPr>
              <a:t>…</a:t>
            </a:r>
            <a:r>
              <a:rPr lang="hi-IN" sz="3600" b="0" i="0" dirty="0">
                <a:solidFill>
                  <a:srgbClr val="121212"/>
                </a:solidFill>
                <a:effectLst/>
                <a:latin typeface="Open Sans" panose="020B0606030504020204" pitchFamily="34" charset="0"/>
              </a:rPr>
              <a:t>तब दाऊद ने जाकर परमेश्वर के सन्दूक को ओबेदेदोम के घर से दाऊदपुर में आनन्द के साथ पहुँचा दिया।</a:t>
            </a:r>
            <a:endParaRPr lang="en-IN" sz="3600" dirty="0"/>
          </a:p>
        </p:txBody>
      </p:sp>
      <p:pic>
        <p:nvPicPr>
          <p:cNvPr id="10" name="Audio 9">
            <a:hlinkClick r:id="" action="ppaction://media"/>
            <a:extLst>
              <a:ext uri="{FF2B5EF4-FFF2-40B4-BE49-F238E27FC236}">
                <a16:creationId xmlns:a16="http://schemas.microsoft.com/office/drawing/2014/main" id="{465E5C23-5B8D-D7D7-D105-8BB114567C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2164379"/>
      </p:ext>
    </p:extLst>
  </p:cSld>
  <p:clrMapOvr>
    <a:masterClrMapping/>
  </p:clrMapOvr>
  <mc:AlternateContent xmlns:mc="http://schemas.openxmlformats.org/markup-compatibility/2006" xmlns:p14="http://schemas.microsoft.com/office/powerpoint/2010/main">
    <mc:Choice Requires="p14">
      <p:transition spd="slow" p14:dur="2000" advTm="8944"/>
    </mc:Choice>
    <mc:Fallback xmlns="">
      <p:transition spd="slow" advTm="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A576347-F7A9-42FB-9FE0-28F0BBC1CFD8}"/>
              </a:ext>
            </a:extLst>
          </p:cNvPr>
          <p:cNvPicPr>
            <a:picLocks noChangeAspect="1"/>
          </p:cNvPicPr>
          <p:nvPr/>
        </p:nvPicPr>
        <p:blipFill>
          <a:blip r:embed="rId2"/>
          <a:stretch>
            <a:fillRect/>
          </a:stretch>
        </p:blipFill>
        <p:spPr>
          <a:xfrm>
            <a:off x="1" y="-104151"/>
            <a:ext cx="12250476" cy="6962151"/>
          </a:xfrm>
          <a:prstGeom prst="rect">
            <a:avLst/>
          </a:prstGeom>
        </p:spPr>
      </p:pic>
      <p:sp>
        <p:nvSpPr>
          <p:cNvPr id="2" name="TextBox 6">
            <a:extLst>
              <a:ext uri="{FF2B5EF4-FFF2-40B4-BE49-F238E27FC236}">
                <a16:creationId xmlns:a16="http://schemas.microsoft.com/office/drawing/2014/main" id="{E4A0FF2D-852F-33E7-006B-17FE38777A06}"/>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(This time they carried the ark in the way God had instructed Moses)</a:t>
            </a:r>
            <a:r>
              <a:rPr lang="en-US" sz="4400" b="0" i="0" dirty="0">
                <a:solidFill>
                  <a:srgbClr val="121212"/>
                </a:solidFill>
                <a:effectLst/>
                <a:latin typeface="ArialMT"/>
              </a:rPr>
              <a:t> </a:t>
            </a:r>
            <a:r>
              <a:rPr lang="en-US" sz="4400" b="0" i="0" dirty="0">
                <a:solidFill>
                  <a:srgbClr val="777A7B"/>
                </a:solidFill>
                <a:effectLst/>
                <a:latin typeface="Inter" panose="020B0502030000000004" pitchFamily="34" charset="0"/>
              </a:rPr>
              <a:t>13</a:t>
            </a:r>
            <a:r>
              <a:rPr lang="en-US" sz="4400" b="0" i="0" dirty="0">
                <a:solidFill>
                  <a:srgbClr val="121212"/>
                </a:solidFill>
                <a:effectLst/>
                <a:latin typeface="Inter" panose="020B0502030000000004" pitchFamily="34" charset="0"/>
              </a:rPr>
              <a:t>When those carrying the ark of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had advanced six paces, he sacrificed an ox and a fattened calf.</a:t>
            </a:r>
            <a:endParaRPr lang="en-ZA" sz="1600" dirty="0"/>
          </a:p>
        </p:txBody>
      </p:sp>
      <p:sp>
        <p:nvSpPr>
          <p:cNvPr id="3" name="TextBox 2">
            <a:extLst>
              <a:ext uri="{FF2B5EF4-FFF2-40B4-BE49-F238E27FC236}">
                <a16:creationId xmlns:a16="http://schemas.microsoft.com/office/drawing/2014/main" id="{276BCD41-292C-10B4-F800-7875F305CE86}"/>
              </a:ext>
            </a:extLst>
          </p:cNvPr>
          <p:cNvSpPr txBox="1"/>
          <p:nvPr/>
        </p:nvSpPr>
        <p:spPr>
          <a:xfrm>
            <a:off x="6096000" y="166255"/>
            <a:ext cx="6096000" cy="6558101"/>
          </a:xfrm>
          <a:prstGeom prst="rect">
            <a:avLst/>
          </a:prstGeom>
          <a:noFill/>
        </p:spPr>
        <p:txBody>
          <a:bodyPr wrap="square" rtlCol="0">
            <a:noAutofit/>
          </a:bodyPr>
          <a:lstStyle/>
          <a:p>
            <a:r>
              <a:rPr lang="hi-IN" sz="3600" dirty="0"/>
              <a:t>(इस बार वे सन्दूक को उसी प्रकार ले गये जिस प्रकार परमेश्वर ने मूसा को निर्देश दिया था)</a:t>
            </a:r>
            <a:endParaRPr lang="en-US" sz="3600" dirty="0"/>
          </a:p>
          <a:p>
            <a:r>
              <a:rPr lang="hi-IN" sz="3600" b="0" i="0" dirty="0">
                <a:solidFill>
                  <a:srgbClr val="121212"/>
                </a:solidFill>
                <a:effectLst/>
                <a:latin typeface="Open Sans" panose="020B0606030504020204" pitchFamily="34" charset="0"/>
              </a:rPr>
              <a:t>13 जब यहोवा का सन्दूक उठानेवाले छः कदम चल चुके, तब दाऊद ने एक बैल और एक पाला पोसा हुआ बछड़ा बलि कराया।</a:t>
            </a:r>
            <a:endParaRPr lang="en-IN" sz="3600" dirty="0"/>
          </a:p>
        </p:txBody>
      </p:sp>
      <p:pic>
        <p:nvPicPr>
          <p:cNvPr id="14" name="Audio 13">
            <a:hlinkClick r:id="" action="ppaction://media"/>
            <a:extLst>
              <a:ext uri="{FF2B5EF4-FFF2-40B4-BE49-F238E27FC236}">
                <a16:creationId xmlns:a16="http://schemas.microsoft.com/office/drawing/2014/main" id="{C49939A0-A6A7-3C13-B85B-C3EB5A10CF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8112"/>
    </mc:Choice>
    <mc:Fallback xmlns="">
      <p:transition spd="slow" advTm="1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E3D1-2D8C-4F5B-81F7-A6DE70D49D6A}"/>
              </a:ext>
            </a:extLst>
          </p:cNvPr>
          <p:cNvPicPr>
            <a:picLocks noChangeAspect="1"/>
          </p:cNvPicPr>
          <p:nvPr/>
        </p:nvPicPr>
        <p:blipFill>
          <a:blip r:embed="rId2"/>
          <a:stretch>
            <a:fillRect/>
          </a:stretch>
        </p:blipFill>
        <p:spPr>
          <a:xfrm>
            <a:off x="-409075" y="0"/>
            <a:ext cx="12601074" cy="7151360"/>
          </a:xfrm>
          <a:prstGeom prst="rect">
            <a:avLst/>
          </a:prstGeom>
        </p:spPr>
      </p:pic>
      <p:sp>
        <p:nvSpPr>
          <p:cNvPr id="2" name="TextBox 6">
            <a:extLst>
              <a:ext uri="{FF2B5EF4-FFF2-40B4-BE49-F238E27FC236}">
                <a16:creationId xmlns:a16="http://schemas.microsoft.com/office/drawing/2014/main" id="{2252EE0E-2695-8500-2649-4FB8C76B91FF}"/>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282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255285-0738-B124-10B2-9B3CEB67BB4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(Moses had given instructions how the ark was to be carried)</a:t>
            </a:r>
            <a:endParaRPr lang="en-ZA" sz="1600" dirty="0"/>
          </a:p>
        </p:txBody>
      </p:sp>
      <p:sp>
        <p:nvSpPr>
          <p:cNvPr id="2" name="TextBox 1">
            <a:extLst>
              <a:ext uri="{FF2B5EF4-FFF2-40B4-BE49-F238E27FC236}">
                <a16:creationId xmlns:a16="http://schemas.microsoft.com/office/drawing/2014/main" id="{BC637E7F-37A4-F5A7-27EB-7B9A32CC34CE}"/>
              </a:ext>
            </a:extLst>
          </p:cNvPr>
          <p:cNvSpPr txBox="1"/>
          <p:nvPr/>
        </p:nvSpPr>
        <p:spPr>
          <a:xfrm>
            <a:off x="6096000" y="166255"/>
            <a:ext cx="6096000" cy="6558101"/>
          </a:xfrm>
          <a:prstGeom prst="rect">
            <a:avLst/>
          </a:prstGeom>
          <a:noFill/>
        </p:spPr>
        <p:txBody>
          <a:bodyPr wrap="square" rtlCol="0">
            <a:noAutofit/>
          </a:bodyPr>
          <a:lstStyle/>
          <a:p>
            <a:r>
              <a:rPr lang="hi-IN" sz="3600"/>
              <a:t>(मूसा ने निर्देश दिया था कि सन्दूक को कैसे ले जाना है)</a:t>
            </a:r>
            <a:endParaRPr lang="en-IN" sz="3600" dirty="0"/>
          </a:p>
        </p:txBody>
      </p:sp>
      <p:pic>
        <p:nvPicPr>
          <p:cNvPr id="10" name="Audio 9">
            <a:hlinkClick r:id="" action="ppaction://media"/>
            <a:extLst>
              <a:ext uri="{FF2B5EF4-FFF2-40B4-BE49-F238E27FC236}">
                <a16:creationId xmlns:a16="http://schemas.microsoft.com/office/drawing/2014/main" id="{E9EBFC81-BD36-A096-523C-03C38257E3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26693430"/>
      </p:ext>
    </p:extLst>
  </p:cSld>
  <p:clrMapOvr>
    <a:masterClrMapping/>
  </p:clrMapOvr>
  <mc:AlternateContent xmlns:mc="http://schemas.openxmlformats.org/markup-compatibility/2006" xmlns:p14="http://schemas.microsoft.com/office/powerpoint/2010/main">
    <mc:Choice Requires="p14">
      <p:transition spd="slow" p14:dur="2000" advTm="5218"/>
    </mc:Choice>
    <mc:Fallback xmlns="">
      <p:transition spd="slow" advTm="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E3D1-2D8C-4F5B-81F7-A6DE70D49D6A}"/>
              </a:ext>
            </a:extLst>
          </p:cNvPr>
          <p:cNvPicPr>
            <a:picLocks noChangeAspect="1"/>
          </p:cNvPicPr>
          <p:nvPr/>
        </p:nvPicPr>
        <p:blipFill>
          <a:blip r:embed="rId2"/>
          <a:stretch>
            <a:fillRect/>
          </a:stretch>
        </p:blipFill>
        <p:spPr>
          <a:xfrm>
            <a:off x="-409075" y="0"/>
            <a:ext cx="12601074" cy="7151360"/>
          </a:xfrm>
          <a:prstGeom prst="rect">
            <a:avLst/>
          </a:prstGeom>
        </p:spPr>
      </p:pic>
    </p:spTree>
    <p:extLst>
      <p:ext uri="{BB962C8B-B14F-4D97-AF65-F5344CB8AC3E}">
        <p14:creationId xmlns:p14="http://schemas.microsoft.com/office/powerpoint/2010/main" val="4160448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14</a:t>
            </a:r>
            <a:r>
              <a:rPr lang="en-US" sz="4400" b="0" i="0">
                <a:solidFill>
                  <a:srgbClr val="121212"/>
                </a:solidFill>
                <a:effectLst/>
                <a:latin typeface="Inter" panose="020B0502030000000004" pitchFamily="34" charset="0"/>
              </a:rPr>
              <a:t>And David, wearing a linen ephod, danced with all his might before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a:t>
            </a:r>
            <a:endParaRPr lang="en-ZA" dirty="0"/>
          </a:p>
        </p:txBody>
      </p:sp>
      <p:sp>
        <p:nvSpPr>
          <p:cNvPr id="3" name="TextBox 2">
            <a:extLst>
              <a:ext uri="{FF2B5EF4-FFF2-40B4-BE49-F238E27FC236}">
                <a16:creationId xmlns:a16="http://schemas.microsoft.com/office/drawing/2014/main" id="{445C5F54-9B06-0382-C752-B6235D086E09}"/>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14 और दाऊद सनी का एपोद कमर में कसे हुए यहोवा के सम्मुख तन मन से नाचता रहा।</a:t>
            </a:r>
            <a:endParaRPr lang="en-IN" sz="4000" dirty="0"/>
          </a:p>
        </p:txBody>
      </p:sp>
      <p:pic>
        <p:nvPicPr>
          <p:cNvPr id="18" name="Audio 17">
            <a:hlinkClick r:id="" action="ppaction://media"/>
            <a:extLst>
              <a:ext uri="{FF2B5EF4-FFF2-40B4-BE49-F238E27FC236}">
                <a16:creationId xmlns:a16="http://schemas.microsoft.com/office/drawing/2014/main" id="{99969F48-656C-CE02-0338-5AC17F5600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9455"/>
    </mc:Choice>
    <mc:Fallback xmlns="">
      <p:transition spd="slow" advTm="9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Return of the ark to the city of David - 2 Samuel 6:1-23</a:t>
            </a:r>
          </a:p>
        </p:txBody>
      </p:sp>
      <p:sp>
        <p:nvSpPr>
          <p:cNvPr id="3" name="TextBox 2">
            <a:extLst>
              <a:ext uri="{FF2B5EF4-FFF2-40B4-BE49-F238E27FC236}">
                <a16:creationId xmlns:a16="http://schemas.microsoft.com/office/drawing/2014/main" id="{2EBE6BB6-EBD8-C2D0-4581-64A86ADF11CE}"/>
              </a:ext>
            </a:extLst>
          </p:cNvPr>
          <p:cNvSpPr txBox="1"/>
          <p:nvPr/>
        </p:nvSpPr>
        <p:spPr>
          <a:xfrm>
            <a:off x="6096000" y="166255"/>
            <a:ext cx="6096000" cy="6558101"/>
          </a:xfrm>
          <a:prstGeom prst="rect">
            <a:avLst/>
          </a:prstGeom>
          <a:noFill/>
        </p:spPr>
        <p:txBody>
          <a:bodyPr wrap="square" rtlCol="0">
            <a:noAutofit/>
          </a:bodyPr>
          <a:lstStyle/>
          <a:p>
            <a:r>
              <a:rPr lang="hi-IN" sz="4800" dirty="0"/>
              <a:t>दाऊद के नगर में सन्दूक की वापसी –</a:t>
            </a:r>
            <a:endParaRPr lang="en-US" sz="4800" dirty="0"/>
          </a:p>
          <a:p>
            <a:r>
              <a:rPr lang="hi-IN" sz="4800" dirty="0"/>
              <a:t>2 शमूएल 6:1-23</a:t>
            </a:r>
            <a:endParaRPr lang="en-IN" sz="4800" dirty="0"/>
          </a:p>
        </p:txBody>
      </p:sp>
      <p:pic>
        <p:nvPicPr>
          <p:cNvPr id="11" name="Audio 10">
            <a:hlinkClick r:id="" action="ppaction://media"/>
            <a:extLst>
              <a:ext uri="{FF2B5EF4-FFF2-40B4-BE49-F238E27FC236}">
                <a16:creationId xmlns:a16="http://schemas.microsoft.com/office/drawing/2014/main" id="{869DF681-A9AA-FEC4-1F83-98CA34DDDD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501"/>
    </mc:Choice>
    <mc:Fallback xmlns="">
      <p:transition spd="slow" advTm="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527E6E5-D022-4336-A4F0-BB2DEDD61D6E}"/>
              </a:ext>
            </a:extLst>
          </p:cNvPr>
          <p:cNvPicPr>
            <a:picLocks noChangeAspect="1"/>
          </p:cNvPicPr>
          <p:nvPr/>
        </p:nvPicPr>
        <p:blipFill>
          <a:blip r:embed="rId2"/>
          <a:stretch>
            <a:fillRect/>
          </a:stretch>
        </p:blipFill>
        <p:spPr>
          <a:xfrm>
            <a:off x="-3140100" y="-1564105"/>
            <a:ext cx="15332099" cy="8422105"/>
          </a:xfrm>
          <a:prstGeom prst="rect">
            <a:avLst/>
          </a:prstGeom>
        </p:spPr>
      </p:pic>
      <p:sp>
        <p:nvSpPr>
          <p:cNvPr id="2" name="TextBox 6">
            <a:extLst>
              <a:ext uri="{FF2B5EF4-FFF2-40B4-BE49-F238E27FC236}">
                <a16:creationId xmlns:a16="http://schemas.microsoft.com/office/drawing/2014/main" id="{EA4686C9-3963-0AE2-5FCF-380631AE6F7B}"/>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15</a:t>
            </a:r>
            <a:r>
              <a:rPr lang="en-US" sz="4800" b="0" i="0">
                <a:solidFill>
                  <a:srgbClr val="121212"/>
                </a:solidFill>
                <a:effectLst/>
                <a:latin typeface="Inter" panose="020B0502030000000004" pitchFamily="34" charset="0"/>
              </a:rPr>
              <a:t>while he and all the house of Israel brought up the ark of the </a:t>
            </a:r>
            <a:r>
              <a:rPr lang="en-US" sz="4800" b="0" i="0" cap="small">
                <a:solidFill>
                  <a:srgbClr val="121212"/>
                </a:solidFill>
                <a:effectLst/>
                <a:latin typeface="Inter" panose="020B0502030000000004" pitchFamily="34" charset="0"/>
              </a:rPr>
              <a:t>Lord</a:t>
            </a:r>
            <a:r>
              <a:rPr lang="en-US" sz="4800" b="0" i="0">
                <a:solidFill>
                  <a:srgbClr val="121212"/>
                </a:solidFill>
                <a:effectLst/>
                <a:latin typeface="Inter" panose="020B0502030000000004" pitchFamily="34" charset="0"/>
              </a:rPr>
              <a:t> with shouting and the sounding of the ram’s horn.</a:t>
            </a:r>
            <a:endParaRPr lang="en-ZA" dirty="0"/>
          </a:p>
        </p:txBody>
      </p:sp>
      <p:sp>
        <p:nvSpPr>
          <p:cNvPr id="2" name="TextBox 1">
            <a:extLst>
              <a:ext uri="{FF2B5EF4-FFF2-40B4-BE49-F238E27FC236}">
                <a16:creationId xmlns:a16="http://schemas.microsoft.com/office/drawing/2014/main" id="{C2C7A310-031F-0405-899D-9A9DC546BB0C}"/>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15 अतः दाऊद और इस्राएल का समस्त घराना यहोवा के सन्दूक को जयजयकार करते और नरसिंगा फूँकते हुए ले चला।</a:t>
            </a:r>
            <a:endParaRPr lang="en-IN" sz="4000" dirty="0"/>
          </a:p>
        </p:txBody>
      </p:sp>
      <p:pic>
        <p:nvPicPr>
          <p:cNvPr id="6" name="Audio 5">
            <a:hlinkClick r:id="" action="ppaction://media"/>
            <a:extLst>
              <a:ext uri="{FF2B5EF4-FFF2-40B4-BE49-F238E27FC236}">
                <a16:creationId xmlns:a16="http://schemas.microsoft.com/office/drawing/2014/main" id="{FFAFEDBD-9D65-7F89-9020-CB075EEFA7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146"/>
    </mc:Choice>
    <mc:Fallback xmlns="">
      <p:transition spd="slow" advTm="11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7B9E4B-95F9-4B8D-AC82-63BF9A071BDC}"/>
              </a:ext>
            </a:extLst>
          </p:cNvPr>
          <p:cNvPicPr>
            <a:picLocks noChangeAspect="1"/>
          </p:cNvPicPr>
          <p:nvPr/>
        </p:nvPicPr>
        <p:blipFill>
          <a:blip r:embed="rId2"/>
          <a:stretch>
            <a:fillRect/>
          </a:stretch>
        </p:blipFill>
        <p:spPr>
          <a:xfrm>
            <a:off x="-64275" y="-108284"/>
            <a:ext cx="12256275" cy="7074568"/>
          </a:xfrm>
          <a:prstGeom prst="rect">
            <a:avLst/>
          </a:prstGeom>
        </p:spPr>
      </p:pic>
      <p:sp>
        <p:nvSpPr>
          <p:cNvPr id="2" name="TextBox 6">
            <a:extLst>
              <a:ext uri="{FF2B5EF4-FFF2-40B4-BE49-F238E27FC236}">
                <a16:creationId xmlns:a16="http://schemas.microsoft.com/office/drawing/2014/main" id="{B292248B-C9B1-6960-1E50-4F34EA0EEA14}"/>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As the ark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was entering the City of David, Saul’s daughter Michal looked down from a window and saw King David leaping and dancing before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and she despised him in her heart.</a:t>
            </a:r>
            <a:endParaRPr lang="en-ZA" dirty="0"/>
          </a:p>
        </p:txBody>
      </p:sp>
      <p:sp>
        <p:nvSpPr>
          <p:cNvPr id="2" name="TextBox 1">
            <a:extLst>
              <a:ext uri="{FF2B5EF4-FFF2-40B4-BE49-F238E27FC236}">
                <a16:creationId xmlns:a16="http://schemas.microsoft.com/office/drawing/2014/main" id="{ED307B5E-A45A-1B0A-BEA1-EFE97B22D4E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16 जब यहोवा का सन्दूक दाऊदपुर में आ रहा था, तब शाऊल की बेटी मीकल ने खिड़की में से झाँककर दाऊद राजा को यहोवा के सम्मुख नाचते कूदते देखा, और उसे मन ही मन तुच्छ जाना</a:t>
            </a:r>
            <a:r>
              <a:rPr lang="en-US" sz="4000" b="0" i="0" dirty="0">
                <a:solidFill>
                  <a:srgbClr val="121212"/>
                </a:solidFill>
                <a:effectLst/>
                <a:latin typeface="Open Sans" panose="020B0606030504020204" pitchFamily="34" charset="0"/>
              </a:rPr>
              <a:t>b।</a:t>
            </a:r>
            <a:endParaRPr lang="en-IN" sz="4000" dirty="0"/>
          </a:p>
        </p:txBody>
      </p:sp>
      <p:pic>
        <p:nvPicPr>
          <p:cNvPr id="56" name="Audio 55">
            <a:hlinkClick r:id="" action="ppaction://media"/>
            <a:extLst>
              <a:ext uri="{FF2B5EF4-FFF2-40B4-BE49-F238E27FC236}">
                <a16:creationId xmlns:a16="http://schemas.microsoft.com/office/drawing/2014/main" id="{E389210E-A453-AA87-08FA-554B637563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42149154"/>
      </p:ext>
    </p:extLst>
  </p:cSld>
  <p:clrMapOvr>
    <a:masterClrMapping/>
  </p:clrMapOvr>
  <mc:AlternateContent xmlns:mc="http://schemas.openxmlformats.org/markup-compatibility/2006" xmlns:p14="http://schemas.microsoft.com/office/powerpoint/2010/main">
    <mc:Choice Requires="p14">
      <p:transition spd="slow" p14:dur="2000" advTm="22430"/>
    </mc:Choice>
    <mc:Fallback xmlns="">
      <p:transition spd="slow" advTm="2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5EF2C1E-B866-42B8-98E0-A46500DFCF93}"/>
              </a:ext>
            </a:extLst>
          </p:cNvPr>
          <p:cNvPicPr>
            <a:picLocks noChangeAspect="1"/>
          </p:cNvPicPr>
          <p:nvPr/>
        </p:nvPicPr>
        <p:blipFill>
          <a:blip r:embed="rId2"/>
          <a:stretch>
            <a:fillRect/>
          </a:stretch>
        </p:blipFill>
        <p:spPr>
          <a:xfrm>
            <a:off x="-336884" y="-32886"/>
            <a:ext cx="12528884" cy="6890886"/>
          </a:xfrm>
          <a:prstGeom prst="rect">
            <a:avLst/>
          </a:prstGeom>
        </p:spPr>
      </p:pic>
      <p:sp>
        <p:nvSpPr>
          <p:cNvPr id="2" name="TextBox 6">
            <a:extLst>
              <a:ext uri="{FF2B5EF4-FFF2-40B4-BE49-F238E27FC236}">
                <a16:creationId xmlns:a16="http://schemas.microsoft.com/office/drawing/2014/main" id="{A4D924B0-262E-3E8A-A630-43DA2A14B870}"/>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566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So they brought the ark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and set it in its place inside the tent that David had pitched for it. Then David offered burnt offerings and peace offerings before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endParaRPr lang="en-ZA" sz="1600" dirty="0"/>
          </a:p>
        </p:txBody>
      </p:sp>
      <p:sp>
        <p:nvSpPr>
          <p:cNvPr id="3" name="TextBox 2">
            <a:extLst>
              <a:ext uri="{FF2B5EF4-FFF2-40B4-BE49-F238E27FC236}">
                <a16:creationId xmlns:a16="http://schemas.microsoft.com/office/drawing/2014/main" id="{DD75DCDD-9854-A88F-468F-19E7A2AC2DDF}"/>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17 और लोग यहोवा का सन्दूक भीतर ले आए, और उसके स्थान में, अर्थात् उस तम्बू में रखा, जो दाऊद ने उसके लिये खड़ा कराया था; और दाऊद ने यहोवा के सम्मुख होमबलि और मेलबलि चढ़ाए।</a:t>
            </a:r>
            <a:endParaRPr lang="en-IN" sz="4000" dirty="0"/>
          </a:p>
        </p:txBody>
      </p:sp>
      <p:pic>
        <p:nvPicPr>
          <p:cNvPr id="46" name="Audio 45">
            <a:hlinkClick r:id="" action="ppaction://media"/>
            <a:extLst>
              <a:ext uri="{FF2B5EF4-FFF2-40B4-BE49-F238E27FC236}">
                <a16:creationId xmlns:a16="http://schemas.microsoft.com/office/drawing/2014/main" id="{C18DB683-2A35-1AD9-7733-8EC2CE09C9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14140114"/>
      </p:ext>
    </p:extLst>
  </p:cSld>
  <p:clrMapOvr>
    <a:masterClrMapping/>
  </p:clrMapOvr>
  <mc:AlternateContent xmlns:mc="http://schemas.openxmlformats.org/markup-compatibility/2006" xmlns:p14="http://schemas.microsoft.com/office/powerpoint/2010/main">
    <mc:Choice Requires="p14">
      <p:transition spd="slow" p14:dur="2000" advTm="16365"/>
    </mc:Choice>
    <mc:Fallback xmlns="">
      <p:transition spd="slow" advTm="1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717A62-AA04-4184-AF74-B8461F9D3B17}"/>
              </a:ext>
            </a:extLst>
          </p:cNvPr>
          <p:cNvPicPr>
            <a:picLocks noChangeAspect="1"/>
          </p:cNvPicPr>
          <p:nvPr/>
        </p:nvPicPr>
        <p:blipFill>
          <a:blip r:embed="rId2"/>
          <a:stretch>
            <a:fillRect/>
          </a:stretch>
        </p:blipFill>
        <p:spPr>
          <a:xfrm>
            <a:off x="-62296" y="1"/>
            <a:ext cx="12254295" cy="6858000"/>
          </a:xfrm>
          <a:prstGeom prst="rect">
            <a:avLst/>
          </a:prstGeom>
        </p:spPr>
      </p:pic>
      <p:sp>
        <p:nvSpPr>
          <p:cNvPr id="2" name="TextBox 6">
            <a:extLst>
              <a:ext uri="{FF2B5EF4-FFF2-40B4-BE49-F238E27FC236}">
                <a16:creationId xmlns:a16="http://schemas.microsoft.com/office/drawing/2014/main" id="{442765F9-C0FA-C709-C89D-D775982F53BA}"/>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7287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20</a:t>
            </a:r>
            <a:r>
              <a:rPr lang="en-US" sz="3200" b="0" i="0">
                <a:solidFill>
                  <a:srgbClr val="121212"/>
                </a:solidFill>
                <a:effectLst/>
                <a:latin typeface="Inter" panose="020B0502030000000004" pitchFamily="34" charset="0"/>
              </a:rPr>
              <a:t>As soon as David returned home to bless his own household, Saul’s daughter Michal came out to meet him. “How the king of Israel has distinguished himself today!” she said. “He has uncovered himself today in the sight of the maidservants of his subjects, like a vulgar person would do.”</a:t>
            </a:r>
            <a:endParaRPr lang="en-ZA" sz="1600" dirty="0"/>
          </a:p>
        </p:txBody>
      </p:sp>
      <p:sp>
        <p:nvSpPr>
          <p:cNvPr id="3" name="TextBox 2">
            <a:extLst>
              <a:ext uri="{FF2B5EF4-FFF2-40B4-BE49-F238E27FC236}">
                <a16:creationId xmlns:a16="http://schemas.microsoft.com/office/drawing/2014/main" id="{48341095-1CD9-D9CB-9E8D-0C5967F2B535}"/>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121212"/>
                </a:solidFill>
                <a:effectLst/>
                <a:latin typeface="Open Sans" panose="020B0606030504020204" pitchFamily="34" charset="0"/>
              </a:rPr>
              <a:t>20 तब दाऊद अपने घराने को आशीर्वाद देने के लिये लौटा और शाऊल की बेटी मीकल दाऊद से मिलने को निकली, और कहने लगी, “आज इस्राएल का राजा जब अपना शरीर अपने कर्मचारियों की दासियों के सामने ऐसा उघाड़े हुए था, जैसा कोई निकम्मा अपना तन उघाड़े रहता है, तब क्या ही प्रतापी देख पड़ता था!”</a:t>
            </a:r>
            <a:endParaRPr lang="en-IN" sz="3200" dirty="0"/>
          </a:p>
        </p:txBody>
      </p:sp>
      <p:pic>
        <p:nvPicPr>
          <p:cNvPr id="10" name="Audio 9">
            <a:hlinkClick r:id="" action="ppaction://media"/>
            <a:extLst>
              <a:ext uri="{FF2B5EF4-FFF2-40B4-BE49-F238E27FC236}">
                <a16:creationId xmlns:a16="http://schemas.microsoft.com/office/drawing/2014/main" id="{970F6BE6-04A7-F680-F283-7F1F86C4AC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54886047"/>
      </p:ext>
    </p:extLst>
  </p:cSld>
  <p:clrMapOvr>
    <a:masterClrMapping/>
  </p:clrMapOvr>
  <mc:AlternateContent xmlns:mc="http://schemas.openxmlformats.org/markup-compatibility/2006" xmlns:p14="http://schemas.microsoft.com/office/powerpoint/2010/main">
    <mc:Choice Requires="p14">
      <p:transition spd="slow" p14:dur="2000" advTm="21578"/>
    </mc:Choice>
    <mc:Fallback xmlns="">
      <p:transition spd="slow" advTm="21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FE405F-019B-4FD6-968E-04C63E45B4DE}"/>
              </a:ext>
            </a:extLst>
          </p:cNvPr>
          <p:cNvPicPr>
            <a:picLocks noChangeAspect="1"/>
          </p:cNvPicPr>
          <p:nvPr/>
        </p:nvPicPr>
        <p:blipFill>
          <a:blip r:embed="rId2"/>
          <a:stretch>
            <a:fillRect/>
          </a:stretch>
        </p:blipFill>
        <p:spPr>
          <a:xfrm>
            <a:off x="0" y="-1"/>
            <a:ext cx="12191999" cy="7032313"/>
          </a:xfrm>
          <a:prstGeom prst="rect">
            <a:avLst/>
          </a:prstGeom>
        </p:spPr>
      </p:pic>
      <p:sp>
        <p:nvSpPr>
          <p:cNvPr id="2" name="TextBox 6">
            <a:extLst>
              <a:ext uri="{FF2B5EF4-FFF2-40B4-BE49-F238E27FC236}">
                <a16:creationId xmlns:a16="http://schemas.microsoft.com/office/drawing/2014/main" id="{A17400B7-E7DA-3869-67BF-AB297076EC2A}"/>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3812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But David said to Michal, “I was dancing before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who chose me over your father and all his house when He appointed me ruler over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’s people Israel. I will celebrate before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endParaRPr lang="en-ZA" sz="3400" dirty="0"/>
          </a:p>
        </p:txBody>
      </p:sp>
      <p:sp>
        <p:nvSpPr>
          <p:cNvPr id="3" name="TextBox 2">
            <a:extLst>
              <a:ext uri="{FF2B5EF4-FFF2-40B4-BE49-F238E27FC236}">
                <a16:creationId xmlns:a16="http://schemas.microsoft.com/office/drawing/2014/main" id="{2C30A06F-9E32-FE20-607F-3F23B5B5640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21 दाऊद ने मीकल से कहा, “यहोवा, जिसने तेरे पिता और उसके समस्त घराने के बदले मुझ को चुनकर अपनी प्रजा इस्राएल का प्रधान होने को ठहरा दिया है, उसके सम्मुख मैं ऐसा नाचा—और मैं यहोवा के सम्मुख इसी प्रकार नाचा करूँगा।</a:t>
            </a:r>
            <a:endParaRPr lang="en-IN" sz="3600" dirty="0"/>
          </a:p>
        </p:txBody>
      </p:sp>
      <p:pic>
        <p:nvPicPr>
          <p:cNvPr id="20" name="Audio 19">
            <a:hlinkClick r:id="" action="ppaction://media"/>
            <a:extLst>
              <a:ext uri="{FF2B5EF4-FFF2-40B4-BE49-F238E27FC236}">
                <a16:creationId xmlns:a16="http://schemas.microsoft.com/office/drawing/2014/main" id="{354853D9-B7BF-A6F5-FB24-0F4DA2117A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24290352"/>
      </p:ext>
    </p:extLst>
  </p:cSld>
  <p:clrMapOvr>
    <a:masterClrMapping/>
  </p:clrMapOvr>
  <mc:AlternateContent xmlns:mc="http://schemas.openxmlformats.org/markup-compatibility/2006" xmlns:p14="http://schemas.microsoft.com/office/powerpoint/2010/main">
    <mc:Choice Requires="p14">
      <p:transition spd="slow" p14:dur="2000" advTm="20976"/>
    </mc:Choice>
    <mc:Fallback xmlns="">
      <p:transition spd="slow" advTm="20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34FA065-C16E-41F6-B699-44C2C32463D1}"/>
              </a:ext>
            </a:extLst>
          </p:cNvPr>
          <p:cNvPicPr>
            <a:picLocks noChangeAspect="1"/>
          </p:cNvPicPr>
          <p:nvPr/>
        </p:nvPicPr>
        <p:blipFill>
          <a:blip r:embed="rId2"/>
          <a:stretch>
            <a:fillRect/>
          </a:stretch>
        </p:blipFill>
        <p:spPr>
          <a:xfrm>
            <a:off x="-1" y="0"/>
            <a:ext cx="12499901" cy="6858000"/>
          </a:xfrm>
          <a:prstGeom prst="rect">
            <a:avLst/>
          </a:prstGeom>
        </p:spPr>
      </p:pic>
      <p:sp>
        <p:nvSpPr>
          <p:cNvPr id="3" name="TextBox 2">
            <a:extLst>
              <a:ext uri="{FF2B5EF4-FFF2-40B4-BE49-F238E27FC236}">
                <a16:creationId xmlns:a16="http://schemas.microsoft.com/office/drawing/2014/main" id="{C303526C-3DD1-7EC3-6917-7366324BF336}"/>
              </a:ext>
            </a:extLst>
          </p:cNvPr>
          <p:cNvSpPr txBox="1"/>
          <p:nvPr/>
        </p:nvSpPr>
        <p:spPr>
          <a:xfrm>
            <a:off x="572344" y="4109756"/>
            <a:ext cx="7429486" cy="1564389"/>
          </a:xfrm>
          <a:prstGeom prst="rect">
            <a:avLst/>
          </a:prstGeom>
          <a:noFill/>
        </p:spPr>
        <p:txBody>
          <a:bodyPr wrap="square" rtlCol="0">
            <a:noAutofit/>
          </a:bodyPr>
          <a:lstStyle/>
          <a:p>
            <a:r>
              <a:rPr lang="hi-IN" sz="4800" b="0" i="0" u="none" strike="noStrike" baseline="0" dirty="0">
                <a:solidFill>
                  <a:schemeClr val="bg1"/>
                </a:solidFill>
                <a:latin typeface="TimesNewRomanPSMT"/>
              </a:rPr>
              <a:t>दाऊद के नगर में सन्दूक की वापसी –</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2 शमूएल 6:1-23</a:t>
            </a:r>
          </a:p>
        </p:txBody>
      </p:sp>
    </p:spTree>
    <p:extLst>
      <p:ext uri="{BB962C8B-B14F-4D97-AF65-F5344CB8AC3E}">
        <p14:creationId xmlns:p14="http://schemas.microsoft.com/office/powerpoint/2010/main" val="1727650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717A62-AA04-4184-AF74-B8461F9D3B17}"/>
              </a:ext>
            </a:extLst>
          </p:cNvPr>
          <p:cNvPicPr>
            <a:picLocks noChangeAspect="1"/>
          </p:cNvPicPr>
          <p:nvPr/>
        </p:nvPicPr>
        <p:blipFill>
          <a:blip r:embed="rId2"/>
          <a:stretch>
            <a:fillRect/>
          </a:stretch>
        </p:blipFill>
        <p:spPr>
          <a:xfrm>
            <a:off x="-1193264" y="-3331024"/>
            <a:ext cx="22850107" cy="12787846"/>
          </a:xfrm>
          <a:prstGeom prst="rect">
            <a:avLst/>
          </a:prstGeom>
        </p:spPr>
      </p:pic>
      <p:sp>
        <p:nvSpPr>
          <p:cNvPr id="2" name="TextBox 6">
            <a:extLst>
              <a:ext uri="{FF2B5EF4-FFF2-40B4-BE49-F238E27FC236}">
                <a16:creationId xmlns:a16="http://schemas.microsoft.com/office/drawing/2014/main" id="{9795ED50-BBE2-9C7B-E94A-93048C35EE05}"/>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714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And he and all his troops set out for Baale of Judah  to bring up from there the ark of God, which is called by the Name— the name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of Hosts, who is enthroned between the cherubim that are on it.</a:t>
            </a:r>
            <a:endParaRPr lang="en-ZA" dirty="0"/>
          </a:p>
        </p:txBody>
      </p:sp>
      <p:sp>
        <p:nvSpPr>
          <p:cNvPr id="2" name="TextBox 1">
            <a:extLst>
              <a:ext uri="{FF2B5EF4-FFF2-40B4-BE49-F238E27FC236}">
                <a16:creationId xmlns:a16="http://schemas.microsoft.com/office/drawing/2014/main" id="{936B7E7E-7DC0-60FA-EE36-2757EC135BB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तब दाऊद और जितने लोग उसके संग थे, वे सब उठकर यहूदा के बाले नामक स्थान से चले, कि परमेश्वर का वह सन्दूक ले आएँ, जो करूबों पर विराजनेवाले सेनाओं के यहोवा का कहलाता है।</a:t>
            </a:r>
            <a:endParaRPr lang="en-IN" sz="3600" dirty="0"/>
          </a:p>
        </p:txBody>
      </p:sp>
      <p:pic>
        <p:nvPicPr>
          <p:cNvPr id="6" name="Audio 5">
            <a:hlinkClick r:id="" action="ppaction://media"/>
            <a:extLst>
              <a:ext uri="{FF2B5EF4-FFF2-40B4-BE49-F238E27FC236}">
                <a16:creationId xmlns:a16="http://schemas.microsoft.com/office/drawing/2014/main" id="{B381FC60-773C-F122-915C-9E3FD6CCBC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5756"/>
    </mc:Choice>
    <mc:Fallback xmlns="">
      <p:transition spd="slow" advTm="1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3002B86B-7A00-4839-8554-DB48BB856BC1}"/>
              </a:ext>
            </a:extLst>
          </p:cNvPr>
          <p:cNvPicPr>
            <a:picLocks noChangeAspect="1"/>
          </p:cNvPicPr>
          <p:nvPr/>
        </p:nvPicPr>
        <p:blipFill>
          <a:blip r:embed="rId2"/>
          <a:stretch>
            <a:fillRect/>
          </a:stretch>
        </p:blipFill>
        <p:spPr>
          <a:xfrm>
            <a:off x="-10343875" y="-694795"/>
            <a:ext cx="22712337" cy="14049847"/>
          </a:xfrm>
          <a:prstGeom prst="rect">
            <a:avLst/>
          </a:prstGeom>
        </p:spPr>
      </p:pic>
      <p:sp>
        <p:nvSpPr>
          <p:cNvPr id="2" name="TextBox 6">
            <a:extLst>
              <a:ext uri="{FF2B5EF4-FFF2-40B4-BE49-F238E27FC236}">
                <a16:creationId xmlns:a16="http://schemas.microsoft.com/office/drawing/2014/main" id="{428360C2-6099-EF48-B3F8-12E07360BB3D}"/>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They set the ark of God on a new cart and brought it from the house of Abinadab, which was on the hill. Uzzah and Ahio, the sons of Abinadab, were guiding the new cart,</a:t>
            </a:r>
            <a:endParaRPr lang="en-ZA" sz="1600" dirty="0"/>
          </a:p>
        </p:txBody>
      </p:sp>
      <p:sp>
        <p:nvSpPr>
          <p:cNvPr id="3" name="TextBox 2">
            <a:extLst>
              <a:ext uri="{FF2B5EF4-FFF2-40B4-BE49-F238E27FC236}">
                <a16:creationId xmlns:a16="http://schemas.microsoft.com/office/drawing/2014/main" id="{49ED3DE2-BB47-D0F1-FD3B-560EBA245B0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तब उन्होंने परमेश्वर का सन्दूक एक नई गाड़ी पर चढ़ाकर टीले पर रहनेवाले अबीनादाब के घर से निकाला; और अबीनादाब के उज्जा और अह्यो नामक दो पुत्र उस नई गाड़ी को हाँकने लगे।</a:t>
            </a:r>
            <a:endParaRPr lang="en-IN" sz="3600" dirty="0"/>
          </a:p>
        </p:txBody>
      </p:sp>
      <p:pic>
        <p:nvPicPr>
          <p:cNvPr id="6" name="Audio 5">
            <a:hlinkClick r:id="" action="ppaction://media"/>
            <a:extLst>
              <a:ext uri="{FF2B5EF4-FFF2-40B4-BE49-F238E27FC236}">
                <a16:creationId xmlns:a16="http://schemas.microsoft.com/office/drawing/2014/main" id="{AA57A435-5CE7-1AD2-309F-1903038042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5431"/>
    </mc:Choice>
    <mc:Fallback xmlns="">
      <p:transition spd="slow" advTm="1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AEEF82-4243-4258-9142-7336CB7FD3FE}"/>
              </a:ext>
            </a:extLst>
          </p:cNvPr>
          <p:cNvPicPr>
            <a:picLocks noChangeAspect="1"/>
          </p:cNvPicPr>
          <p:nvPr/>
        </p:nvPicPr>
        <p:blipFill>
          <a:blip r:embed="rId2"/>
          <a:stretch>
            <a:fillRect/>
          </a:stretch>
        </p:blipFill>
        <p:spPr>
          <a:xfrm>
            <a:off x="0" y="-701914"/>
            <a:ext cx="12192000" cy="7559914"/>
          </a:xfrm>
          <a:prstGeom prst="rect">
            <a:avLst/>
          </a:prstGeom>
        </p:spPr>
      </p:pic>
      <p:sp>
        <p:nvSpPr>
          <p:cNvPr id="2" name="TextBox 6">
            <a:extLst>
              <a:ext uri="{FF2B5EF4-FFF2-40B4-BE49-F238E27FC236}">
                <a16:creationId xmlns:a16="http://schemas.microsoft.com/office/drawing/2014/main" id="{8503FFE5-CE5D-A9F5-8CF5-22919129913A}"/>
              </a:ext>
            </a:extLst>
          </p:cNvPr>
          <p:cNvSpPr txBox="1"/>
          <p:nvPr/>
        </p:nvSpPr>
        <p:spPr>
          <a:xfrm>
            <a:off x="337927" y="32016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David and all the house of Israel were celebrating before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with all kinds of wood instruments, harps, stringed instruments, tambourines, sistrums, and cymbals.</a:t>
            </a:r>
            <a:endParaRPr lang="en-ZA" sz="1600" dirty="0"/>
          </a:p>
        </p:txBody>
      </p:sp>
      <p:sp>
        <p:nvSpPr>
          <p:cNvPr id="3" name="TextBox 2">
            <a:extLst>
              <a:ext uri="{FF2B5EF4-FFF2-40B4-BE49-F238E27FC236}">
                <a16:creationId xmlns:a16="http://schemas.microsoft.com/office/drawing/2014/main" id="{70FF77DC-D109-8596-E5C9-15036F061C6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दाऊद और इस्राएल का समस्त घराना यहोवा के आगे सनोवर की लकड़ी के बने हुए सब प्रकार के बाजे और वीणा, सारंगियाँ, डफ, डमरू, झाँझ बजाते रहे।</a:t>
            </a:r>
            <a:endParaRPr lang="en-IN" sz="4000" dirty="0"/>
          </a:p>
        </p:txBody>
      </p:sp>
      <p:pic>
        <p:nvPicPr>
          <p:cNvPr id="26" name="Audio 25">
            <a:hlinkClick r:id="" action="ppaction://media"/>
            <a:extLst>
              <a:ext uri="{FF2B5EF4-FFF2-40B4-BE49-F238E27FC236}">
                <a16:creationId xmlns:a16="http://schemas.microsoft.com/office/drawing/2014/main" id="{4BE078BF-2AD0-5B67-410A-4449D3FED9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4274"/>
    </mc:Choice>
    <mc:Fallback xmlns="">
      <p:transition spd="slow" advTm="1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1428</Words>
  <Application>Microsoft Office PowerPoint</Application>
  <PresentationFormat>Widescreen</PresentationFormat>
  <Paragraphs>73</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Inter</vt:lpstr>
      <vt:lpstr>Microsoft Himalaya</vt:lpstr>
      <vt:lpstr>Open Sans</vt:lpstr>
      <vt:lpstr>TimesNewRomanPS-BoldMT</vt:lpstr>
      <vt:lpstr>TimesNewRomanPSMT</vt:lpstr>
      <vt:lpstr>Office Theme</vt:lpstr>
      <vt:lpstr>19-2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81</cp:revision>
  <dcterms:created xsi:type="dcterms:W3CDTF">2021-07-20T09:23:46Z</dcterms:created>
  <dcterms:modified xsi:type="dcterms:W3CDTF">2024-07-30T05:07:27Z</dcterms:modified>
</cp:coreProperties>
</file>