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3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5A84C-60F5-43FA-BA38-97932B233C99}" v="80" dt="2023-10-05T06:32:05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79767" autoAdjust="0"/>
  </p:normalViewPr>
  <p:slideViewPr>
    <p:cSldViewPr snapToGrid="0">
      <p:cViewPr varScale="1">
        <p:scale>
          <a:sx n="54" d="100"/>
          <a:sy n="54" d="100"/>
        </p:scale>
        <p:origin x="11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5CA5A84C-60F5-43FA-BA38-97932B233C99}"/>
    <pc:docChg chg="modSld">
      <pc:chgData name="Leonie Smith" userId="fed1330f33f5650e" providerId="LiveId" clId="{5CA5A84C-60F5-43FA-BA38-97932B233C99}" dt="2023-10-05T06:32:05.680" v="115"/>
      <pc:docMkLst>
        <pc:docMk/>
      </pc:docMkLst>
      <pc:sldChg chg="addSp modSp">
        <pc:chgData name="Leonie Smith" userId="fed1330f33f5650e" providerId="LiveId" clId="{5CA5A84C-60F5-43FA-BA38-97932B233C99}" dt="2023-10-05T05:59:50.261" v="0"/>
        <pc:sldMkLst>
          <pc:docMk/>
          <pc:sldMk cId="2869461528" sldId="308"/>
        </pc:sldMkLst>
        <pc:picChg chg="add mod">
          <ac:chgData name="Leonie Smith" userId="fed1330f33f5650e" providerId="LiveId" clId="{5CA5A84C-60F5-43FA-BA38-97932B233C99}" dt="2023-10-05T05:59:50.261" v="0"/>
          <ac:picMkLst>
            <pc:docMk/>
            <pc:sldMk cId="2869461528" sldId="308"/>
            <ac:picMk id="7" creationId="{9FE765CE-1F9C-F114-04D5-62BFD41AE915}"/>
          </ac:picMkLst>
        </pc:picChg>
      </pc:sldChg>
      <pc:sldChg chg="addSp delSp modSp mod modTransition modAnim">
        <pc:chgData name="Leonie Smith" userId="fed1330f33f5650e" providerId="LiveId" clId="{5CA5A84C-60F5-43FA-BA38-97932B233C99}" dt="2023-10-05T06:16:11.040" v="52"/>
        <pc:sldMkLst>
          <pc:docMk/>
          <pc:sldMk cId="1003827451" sldId="426"/>
        </pc:sldMkLst>
        <pc:picChg chg="add del mod">
          <ac:chgData name="Leonie Smith" userId="fed1330f33f5650e" providerId="LiveId" clId="{5CA5A84C-60F5-43FA-BA38-97932B233C99}" dt="2023-10-05T06:16:04.256" v="51"/>
          <ac:picMkLst>
            <pc:docMk/>
            <pc:sldMk cId="1003827451" sldId="426"/>
            <ac:picMk id="8" creationId="{9502C883-1AB5-7019-A462-3C880EC77C1C}"/>
          </ac:picMkLst>
        </pc:picChg>
        <pc:picChg chg="add del mod">
          <ac:chgData name="Leonie Smith" userId="fed1330f33f5650e" providerId="LiveId" clId="{5CA5A84C-60F5-43FA-BA38-97932B233C99}" dt="2023-10-05T06:16:11.040" v="52"/>
          <ac:picMkLst>
            <pc:docMk/>
            <pc:sldMk cId="1003827451" sldId="426"/>
            <ac:picMk id="12" creationId="{4174E92B-1150-D714-2487-8DF537DE767A}"/>
          </ac:picMkLst>
        </pc:picChg>
        <pc:picChg chg="add mod">
          <ac:chgData name="Leonie Smith" userId="fed1330f33f5650e" providerId="LiveId" clId="{5CA5A84C-60F5-43FA-BA38-97932B233C99}" dt="2023-10-05T06:16:11.040" v="52"/>
          <ac:picMkLst>
            <pc:docMk/>
            <pc:sldMk cId="1003827451" sldId="426"/>
            <ac:picMk id="13" creationId="{D38BFC55-0B30-A3CD-D85F-BF746725CFA0}"/>
          </ac:picMkLst>
        </pc:picChg>
      </pc:sldChg>
      <pc:sldChg chg="addSp delSp modSp mod modTransition modAnim">
        <pc:chgData name="Leonie Smith" userId="fed1330f33f5650e" providerId="LiveId" clId="{5CA5A84C-60F5-43FA-BA38-97932B233C99}" dt="2023-10-05T06:02:36.517" v="4"/>
        <pc:sldMkLst>
          <pc:docMk/>
          <pc:sldMk cId="2174129452" sldId="428"/>
        </pc:sldMkLst>
        <pc:picChg chg="add del mod">
          <ac:chgData name="Leonie Smith" userId="fed1330f33f5650e" providerId="LiveId" clId="{5CA5A84C-60F5-43FA-BA38-97932B233C99}" dt="2023-10-05T06:02:24.402" v="3"/>
          <ac:picMkLst>
            <pc:docMk/>
            <pc:sldMk cId="2174129452" sldId="428"/>
            <ac:picMk id="6" creationId="{900B7E4C-2664-F87D-5667-6855F05121E0}"/>
          </ac:picMkLst>
        </pc:picChg>
        <pc:picChg chg="add del mod">
          <ac:chgData name="Leonie Smith" userId="fed1330f33f5650e" providerId="LiveId" clId="{5CA5A84C-60F5-43FA-BA38-97932B233C99}" dt="2023-10-05T06:02:36.517" v="4"/>
          <ac:picMkLst>
            <pc:docMk/>
            <pc:sldMk cId="2174129452" sldId="428"/>
            <ac:picMk id="11" creationId="{4FC98963-96E6-FBED-CB71-04D322B4A86A}"/>
          </ac:picMkLst>
        </pc:picChg>
        <pc:picChg chg="add mod">
          <ac:chgData name="Leonie Smith" userId="fed1330f33f5650e" providerId="LiveId" clId="{5CA5A84C-60F5-43FA-BA38-97932B233C99}" dt="2023-10-05T06:02:36.517" v="4"/>
          <ac:picMkLst>
            <pc:docMk/>
            <pc:sldMk cId="2174129452" sldId="428"/>
            <ac:picMk id="12" creationId="{CD2E0F53-F5E0-80D7-E258-640607D0DC33}"/>
          </ac:picMkLst>
        </pc:picChg>
      </pc:sldChg>
      <pc:sldChg chg="addSp delSp modSp mod modTransition modAnim">
        <pc:chgData name="Leonie Smith" userId="fed1330f33f5650e" providerId="LiveId" clId="{5CA5A84C-60F5-43FA-BA38-97932B233C99}" dt="2023-10-05T06:04:50.825" v="11"/>
        <pc:sldMkLst>
          <pc:docMk/>
          <pc:sldMk cId="942615762" sldId="430"/>
        </pc:sldMkLst>
        <pc:picChg chg="add del mod">
          <ac:chgData name="Leonie Smith" userId="fed1330f33f5650e" providerId="LiveId" clId="{5CA5A84C-60F5-43FA-BA38-97932B233C99}" dt="2023-10-05T06:04:15.074" v="7"/>
          <ac:picMkLst>
            <pc:docMk/>
            <pc:sldMk cId="942615762" sldId="430"/>
            <ac:picMk id="7" creationId="{A1123EF4-3FA4-CB40-A465-EE8A498CA1E1}"/>
          </ac:picMkLst>
        </pc:picChg>
        <pc:picChg chg="add del mod">
          <ac:chgData name="Leonie Smith" userId="fed1330f33f5650e" providerId="LiveId" clId="{5CA5A84C-60F5-43FA-BA38-97932B233C99}" dt="2023-10-05T06:04:28.807" v="8"/>
          <ac:picMkLst>
            <pc:docMk/>
            <pc:sldMk cId="942615762" sldId="430"/>
            <ac:picMk id="12" creationId="{BEB6A06E-3DF2-EEEE-C305-7D72CA69BC0D}"/>
          </ac:picMkLst>
        </pc:picChg>
        <pc:picChg chg="add del mod">
          <ac:chgData name="Leonie Smith" userId="fed1330f33f5650e" providerId="LiveId" clId="{5CA5A84C-60F5-43FA-BA38-97932B233C99}" dt="2023-10-05T06:04:38.333" v="10"/>
          <ac:picMkLst>
            <pc:docMk/>
            <pc:sldMk cId="942615762" sldId="430"/>
            <ac:picMk id="13" creationId="{465D2DF3-F763-B782-7F75-ACAF9643577A}"/>
          </ac:picMkLst>
        </pc:picChg>
        <pc:picChg chg="add del mod ord">
          <ac:chgData name="Leonie Smith" userId="fed1330f33f5650e" providerId="LiveId" clId="{5CA5A84C-60F5-43FA-BA38-97932B233C99}" dt="2023-10-05T06:04:50.825" v="11"/>
          <ac:picMkLst>
            <pc:docMk/>
            <pc:sldMk cId="942615762" sldId="430"/>
            <ac:picMk id="16" creationId="{AD34A05A-F312-92AF-E924-C916B7C6851A}"/>
          </ac:picMkLst>
        </pc:picChg>
        <pc:picChg chg="add mod">
          <ac:chgData name="Leonie Smith" userId="fed1330f33f5650e" providerId="LiveId" clId="{5CA5A84C-60F5-43FA-BA38-97932B233C99}" dt="2023-10-05T06:04:50.825" v="11"/>
          <ac:picMkLst>
            <pc:docMk/>
            <pc:sldMk cId="942615762" sldId="430"/>
            <ac:picMk id="17" creationId="{6607CE0C-2C2B-BF65-3531-EAA5FC626024}"/>
          </ac:picMkLst>
        </pc:picChg>
      </pc:sldChg>
      <pc:sldChg chg="addSp delSp modSp mod modTransition modAnim">
        <pc:chgData name="Leonie Smith" userId="fed1330f33f5650e" providerId="LiveId" clId="{5CA5A84C-60F5-43FA-BA38-97932B233C99}" dt="2023-10-05T06:32:05.680" v="115"/>
        <pc:sldMkLst>
          <pc:docMk/>
          <pc:sldMk cId="1886351016" sldId="432"/>
        </pc:sldMkLst>
        <pc:picChg chg="add del mod">
          <ac:chgData name="Leonie Smith" userId="fed1330f33f5650e" providerId="LiveId" clId="{5CA5A84C-60F5-43FA-BA38-97932B233C99}" dt="2023-10-05T06:18:29.869" v="54"/>
          <ac:picMkLst>
            <pc:docMk/>
            <pc:sldMk cId="1886351016" sldId="432"/>
            <ac:picMk id="5" creationId="{C31CAF29-DF88-4E90-3447-BC97192E0AD1}"/>
          </ac:picMkLst>
        </pc:picChg>
        <pc:picChg chg="add del mod">
          <ac:chgData name="Leonie Smith" userId="fed1330f33f5650e" providerId="LiveId" clId="{5CA5A84C-60F5-43FA-BA38-97932B233C99}" dt="2023-10-05T06:18:51.468" v="55"/>
          <ac:picMkLst>
            <pc:docMk/>
            <pc:sldMk cId="1886351016" sldId="432"/>
            <ac:picMk id="12" creationId="{03D03232-A23A-5626-18CE-EDD3837D5B73}"/>
          </ac:picMkLst>
        </pc:picChg>
        <pc:picChg chg="add del mod">
          <ac:chgData name="Leonie Smith" userId="fed1330f33f5650e" providerId="LiveId" clId="{5CA5A84C-60F5-43FA-BA38-97932B233C99}" dt="2023-10-05T06:18:53.354" v="57"/>
          <ac:picMkLst>
            <pc:docMk/>
            <pc:sldMk cId="1886351016" sldId="432"/>
            <ac:picMk id="13" creationId="{514F4264-421E-23BB-50C7-AB0969802046}"/>
          </ac:picMkLst>
        </pc:picChg>
        <pc:picChg chg="add del mod ord">
          <ac:chgData name="Leonie Smith" userId="fed1330f33f5650e" providerId="LiveId" clId="{5CA5A84C-60F5-43FA-BA38-97932B233C99}" dt="2023-10-05T06:19:07.223" v="58"/>
          <ac:picMkLst>
            <pc:docMk/>
            <pc:sldMk cId="1886351016" sldId="432"/>
            <ac:picMk id="16" creationId="{EAAB98F9-FBE8-B87F-7576-CBFDDF51554E}"/>
          </ac:picMkLst>
        </pc:picChg>
        <pc:picChg chg="add del mod">
          <ac:chgData name="Leonie Smith" userId="fed1330f33f5650e" providerId="LiveId" clId="{5CA5A84C-60F5-43FA-BA38-97932B233C99}" dt="2023-10-05T06:19:10.045" v="60"/>
          <ac:picMkLst>
            <pc:docMk/>
            <pc:sldMk cId="1886351016" sldId="432"/>
            <ac:picMk id="17" creationId="{800F19BE-FC93-DED7-F1EF-1DD6FF6F487D}"/>
          </ac:picMkLst>
        </pc:picChg>
        <pc:picChg chg="add del mod ord">
          <ac:chgData name="Leonie Smith" userId="fed1330f33f5650e" providerId="LiveId" clId="{5CA5A84C-60F5-43FA-BA38-97932B233C99}" dt="2023-10-05T06:19:30.317" v="61"/>
          <ac:picMkLst>
            <pc:docMk/>
            <pc:sldMk cId="1886351016" sldId="432"/>
            <ac:picMk id="20" creationId="{13D283E5-8DD2-9CFA-ADF9-4E1CA280A9FD}"/>
          </ac:picMkLst>
        </pc:picChg>
        <pc:picChg chg="add del mod">
          <ac:chgData name="Leonie Smith" userId="fed1330f33f5650e" providerId="LiveId" clId="{5CA5A84C-60F5-43FA-BA38-97932B233C99}" dt="2023-10-05T06:19:31.774" v="63"/>
          <ac:picMkLst>
            <pc:docMk/>
            <pc:sldMk cId="1886351016" sldId="432"/>
            <ac:picMk id="21" creationId="{0A3DF6B5-56CF-1F1D-FD4F-ECB5DBE15629}"/>
          </ac:picMkLst>
        </pc:picChg>
        <pc:picChg chg="add del mod ord">
          <ac:chgData name="Leonie Smith" userId="fed1330f33f5650e" providerId="LiveId" clId="{5CA5A84C-60F5-43FA-BA38-97932B233C99}" dt="2023-10-05T06:19:56.660" v="64"/>
          <ac:picMkLst>
            <pc:docMk/>
            <pc:sldMk cId="1886351016" sldId="432"/>
            <ac:picMk id="24" creationId="{411ECCF7-304F-5671-1A16-C2EAEB4BC28F}"/>
          </ac:picMkLst>
        </pc:picChg>
        <pc:picChg chg="add del mod">
          <ac:chgData name="Leonie Smith" userId="fed1330f33f5650e" providerId="LiveId" clId="{5CA5A84C-60F5-43FA-BA38-97932B233C99}" dt="2023-10-05T06:20:19.832" v="66"/>
          <ac:picMkLst>
            <pc:docMk/>
            <pc:sldMk cId="1886351016" sldId="432"/>
            <ac:picMk id="25" creationId="{E80B30ED-7CFB-8428-816A-B708B8F1379B}"/>
          </ac:picMkLst>
        </pc:picChg>
        <pc:picChg chg="add del mod ord">
          <ac:chgData name="Leonie Smith" userId="fed1330f33f5650e" providerId="LiveId" clId="{5CA5A84C-60F5-43FA-BA38-97932B233C99}" dt="2023-10-05T06:20:30.081" v="67"/>
          <ac:picMkLst>
            <pc:docMk/>
            <pc:sldMk cId="1886351016" sldId="432"/>
            <ac:picMk id="29" creationId="{EF5BA854-BDFD-7E2D-FB02-F8C561C683DA}"/>
          </ac:picMkLst>
        </pc:picChg>
        <pc:picChg chg="add del mod">
          <ac:chgData name="Leonie Smith" userId="fed1330f33f5650e" providerId="LiveId" clId="{5CA5A84C-60F5-43FA-BA38-97932B233C99}" dt="2023-10-05T06:20:31.140" v="69"/>
          <ac:picMkLst>
            <pc:docMk/>
            <pc:sldMk cId="1886351016" sldId="432"/>
            <ac:picMk id="30" creationId="{DABC95BF-B605-A2D6-3761-2D65DA9EFE1D}"/>
          </ac:picMkLst>
        </pc:picChg>
        <pc:picChg chg="add del mod ord">
          <ac:chgData name="Leonie Smith" userId="fed1330f33f5650e" providerId="LiveId" clId="{5CA5A84C-60F5-43FA-BA38-97932B233C99}" dt="2023-10-05T06:20:56.229" v="70"/>
          <ac:picMkLst>
            <pc:docMk/>
            <pc:sldMk cId="1886351016" sldId="432"/>
            <ac:picMk id="32" creationId="{B13A73BC-9D9D-C136-9D14-F9BE49838238}"/>
          </ac:picMkLst>
        </pc:picChg>
        <pc:picChg chg="add del mod">
          <ac:chgData name="Leonie Smith" userId="fed1330f33f5650e" providerId="LiveId" clId="{5CA5A84C-60F5-43FA-BA38-97932B233C99}" dt="2023-10-05T06:21:29.915" v="72"/>
          <ac:picMkLst>
            <pc:docMk/>
            <pc:sldMk cId="1886351016" sldId="432"/>
            <ac:picMk id="33" creationId="{0302CAA1-ECEE-2CE3-E228-B0889CF66D64}"/>
          </ac:picMkLst>
        </pc:picChg>
        <pc:picChg chg="add del mod ord">
          <ac:chgData name="Leonie Smith" userId="fed1330f33f5650e" providerId="LiveId" clId="{5CA5A84C-60F5-43FA-BA38-97932B233C99}" dt="2023-10-05T06:21:51.838" v="73"/>
          <ac:picMkLst>
            <pc:docMk/>
            <pc:sldMk cId="1886351016" sldId="432"/>
            <ac:picMk id="38" creationId="{9CFB4764-C481-FE63-03C4-A621E7A3BB9A}"/>
          </ac:picMkLst>
        </pc:picChg>
        <pc:picChg chg="add del mod">
          <ac:chgData name="Leonie Smith" userId="fed1330f33f5650e" providerId="LiveId" clId="{5CA5A84C-60F5-43FA-BA38-97932B233C99}" dt="2023-10-05T06:22:08.243" v="75"/>
          <ac:picMkLst>
            <pc:docMk/>
            <pc:sldMk cId="1886351016" sldId="432"/>
            <ac:picMk id="39" creationId="{BF3B2824-5BA1-E46B-F8B8-20CB70033B67}"/>
          </ac:picMkLst>
        </pc:picChg>
        <pc:picChg chg="add del mod ord">
          <ac:chgData name="Leonie Smith" userId="fed1330f33f5650e" providerId="LiveId" clId="{5CA5A84C-60F5-43FA-BA38-97932B233C99}" dt="2023-10-05T06:22:30.994" v="76"/>
          <ac:picMkLst>
            <pc:docMk/>
            <pc:sldMk cId="1886351016" sldId="432"/>
            <ac:picMk id="43" creationId="{2E9F0048-79A8-BFBE-675A-92751BBABDCF}"/>
          </ac:picMkLst>
        </pc:picChg>
        <pc:picChg chg="add del mod">
          <ac:chgData name="Leonie Smith" userId="fed1330f33f5650e" providerId="LiveId" clId="{5CA5A84C-60F5-43FA-BA38-97932B233C99}" dt="2023-10-05T06:22:56.971" v="78"/>
          <ac:picMkLst>
            <pc:docMk/>
            <pc:sldMk cId="1886351016" sldId="432"/>
            <ac:picMk id="44" creationId="{1D8E57D3-482B-ECA4-F0DA-7ABB9C044683}"/>
          </ac:picMkLst>
        </pc:picChg>
        <pc:picChg chg="add del mod ord">
          <ac:chgData name="Leonie Smith" userId="fed1330f33f5650e" providerId="LiveId" clId="{5CA5A84C-60F5-43FA-BA38-97932B233C99}" dt="2023-10-05T06:23:18.647" v="79"/>
          <ac:picMkLst>
            <pc:docMk/>
            <pc:sldMk cId="1886351016" sldId="432"/>
            <ac:picMk id="49" creationId="{E51C6A21-4342-28C7-B3BB-7EDE0E5DA31D}"/>
          </ac:picMkLst>
        </pc:picChg>
        <pc:picChg chg="add del mod">
          <ac:chgData name="Leonie Smith" userId="fed1330f33f5650e" providerId="LiveId" clId="{5CA5A84C-60F5-43FA-BA38-97932B233C99}" dt="2023-10-05T06:23:33.317" v="81"/>
          <ac:picMkLst>
            <pc:docMk/>
            <pc:sldMk cId="1886351016" sldId="432"/>
            <ac:picMk id="50" creationId="{6CC9A3D9-613C-5466-4022-9889F0F6E65C}"/>
          </ac:picMkLst>
        </pc:picChg>
        <pc:picChg chg="add del mod ord">
          <ac:chgData name="Leonie Smith" userId="fed1330f33f5650e" providerId="LiveId" clId="{5CA5A84C-60F5-43FA-BA38-97932B233C99}" dt="2023-10-05T06:23:55.340" v="82"/>
          <ac:picMkLst>
            <pc:docMk/>
            <pc:sldMk cId="1886351016" sldId="432"/>
            <ac:picMk id="54" creationId="{2172BADD-9E06-C2D8-DC13-66F1A76DE8A5}"/>
          </ac:picMkLst>
        </pc:picChg>
        <pc:picChg chg="add del mod">
          <ac:chgData name="Leonie Smith" userId="fed1330f33f5650e" providerId="LiveId" clId="{5CA5A84C-60F5-43FA-BA38-97932B233C99}" dt="2023-10-05T06:24:22.553" v="84"/>
          <ac:picMkLst>
            <pc:docMk/>
            <pc:sldMk cId="1886351016" sldId="432"/>
            <ac:picMk id="55" creationId="{26B3E5C6-F353-A4BD-66AE-93491EBDAAC7}"/>
          </ac:picMkLst>
        </pc:picChg>
        <pc:picChg chg="add del mod ord">
          <ac:chgData name="Leonie Smith" userId="fed1330f33f5650e" providerId="LiveId" clId="{5CA5A84C-60F5-43FA-BA38-97932B233C99}" dt="2023-10-05T06:24:44.759" v="85"/>
          <ac:picMkLst>
            <pc:docMk/>
            <pc:sldMk cId="1886351016" sldId="432"/>
            <ac:picMk id="60" creationId="{98536766-B8E8-821F-2AE2-5F566714D2EA}"/>
          </ac:picMkLst>
        </pc:picChg>
        <pc:picChg chg="add del mod">
          <ac:chgData name="Leonie Smith" userId="fed1330f33f5650e" providerId="LiveId" clId="{5CA5A84C-60F5-43FA-BA38-97932B233C99}" dt="2023-10-05T06:24:53.866" v="87"/>
          <ac:picMkLst>
            <pc:docMk/>
            <pc:sldMk cId="1886351016" sldId="432"/>
            <ac:picMk id="61" creationId="{E14ECE6B-06CE-AE5B-0548-C17181308A88}"/>
          </ac:picMkLst>
        </pc:picChg>
        <pc:picChg chg="add del mod ord">
          <ac:chgData name="Leonie Smith" userId="fed1330f33f5650e" providerId="LiveId" clId="{5CA5A84C-60F5-43FA-BA38-97932B233C99}" dt="2023-10-05T06:25:14.847" v="88"/>
          <ac:picMkLst>
            <pc:docMk/>
            <pc:sldMk cId="1886351016" sldId="432"/>
            <ac:picMk id="65" creationId="{6C247379-9220-CE91-5F8D-B2BDF2170D9D}"/>
          </ac:picMkLst>
        </pc:picChg>
        <pc:picChg chg="add del mod">
          <ac:chgData name="Leonie Smith" userId="fed1330f33f5650e" providerId="LiveId" clId="{5CA5A84C-60F5-43FA-BA38-97932B233C99}" dt="2023-10-05T06:25:22.902" v="90"/>
          <ac:picMkLst>
            <pc:docMk/>
            <pc:sldMk cId="1886351016" sldId="432"/>
            <ac:picMk id="66" creationId="{7663BD64-A174-B4F9-CF97-5A6E7BC01EE9}"/>
          </ac:picMkLst>
        </pc:picChg>
        <pc:picChg chg="add del mod ord">
          <ac:chgData name="Leonie Smith" userId="fed1330f33f5650e" providerId="LiveId" clId="{5CA5A84C-60F5-43FA-BA38-97932B233C99}" dt="2023-10-05T06:25:47.151" v="91"/>
          <ac:picMkLst>
            <pc:docMk/>
            <pc:sldMk cId="1886351016" sldId="432"/>
            <ac:picMk id="70" creationId="{A9EE1AF5-F902-BB40-89A6-7732F3860BB0}"/>
          </ac:picMkLst>
        </pc:picChg>
        <pc:picChg chg="add del mod">
          <ac:chgData name="Leonie Smith" userId="fed1330f33f5650e" providerId="LiveId" clId="{5CA5A84C-60F5-43FA-BA38-97932B233C99}" dt="2023-10-05T06:25:59.354" v="93"/>
          <ac:picMkLst>
            <pc:docMk/>
            <pc:sldMk cId="1886351016" sldId="432"/>
            <ac:picMk id="71" creationId="{C5E7333F-BD59-B724-28C3-880C62FABDAA}"/>
          </ac:picMkLst>
        </pc:picChg>
        <pc:picChg chg="add del mod ord">
          <ac:chgData name="Leonie Smith" userId="fed1330f33f5650e" providerId="LiveId" clId="{5CA5A84C-60F5-43FA-BA38-97932B233C99}" dt="2023-10-05T06:26:20.725" v="94"/>
          <ac:picMkLst>
            <pc:docMk/>
            <pc:sldMk cId="1886351016" sldId="432"/>
            <ac:picMk id="75" creationId="{B0E04B7A-D8EE-D061-E5C0-39F28B1AAD00}"/>
          </ac:picMkLst>
        </pc:picChg>
        <pc:picChg chg="add del mod">
          <ac:chgData name="Leonie Smith" userId="fed1330f33f5650e" providerId="LiveId" clId="{5CA5A84C-60F5-43FA-BA38-97932B233C99}" dt="2023-10-05T06:26:30.204" v="96"/>
          <ac:picMkLst>
            <pc:docMk/>
            <pc:sldMk cId="1886351016" sldId="432"/>
            <ac:picMk id="76" creationId="{22523FB8-BE57-9241-CBF3-FEFD26314539}"/>
          </ac:picMkLst>
        </pc:picChg>
        <pc:picChg chg="add del mod ord">
          <ac:chgData name="Leonie Smith" userId="fed1330f33f5650e" providerId="LiveId" clId="{5CA5A84C-60F5-43FA-BA38-97932B233C99}" dt="2023-10-05T06:26:52.707" v="97"/>
          <ac:picMkLst>
            <pc:docMk/>
            <pc:sldMk cId="1886351016" sldId="432"/>
            <ac:picMk id="80" creationId="{CD0A3539-1081-B188-AAD3-F902339404B4}"/>
          </ac:picMkLst>
        </pc:picChg>
        <pc:picChg chg="add del mod">
          <ac:chgData name="Leonie Smith" userId="fed1330f33f5650e" providerId="LiveId" clId="{5CA5A84C-60F5-43FA-BA38-97932B233C99}" dt="2023-10-05T06:27:01.677" v="99"/>
          <ac:picMkLst>
            <pc:docMk/>
            <pc:sldMk cId="1886351016" sldId="432"/>
            <ac:picMk id="81" creationId="{CD653FFC-F45B-898D-4429-4267B0C22017}"/>
          </ac:picMkLst>
        </pc:picChg>
        <pc:picChg chg="add del mod ord">
          <ac:chgData name="Leonie Smith" userId="fed1330f33f5650e" providerId="LiveId" clId="{5CA5A84C-60F5-43FA-BA38-97932B233C99}" dt="2023-10-05T06:27:24.216" v="100"/>
          <ac:picMkLst>
            <pc:docMk/>
            <pc:sldMk cId="1886351016" sldId="432"/>
            <ac:picMk id="85" creationId="{81D9C9A5-E56C-9501-7494-ED7DAD55D024}"/>
          </ac:picMkLst>
        </pc:picChg>
        <pc:picChg chg="add del mod">
          <ac:chgData name="Leonie Smith" userId="fed1330f33f5650e" providerId="LiveId" clId="{5CA5A84C-60F5-43FA-BA38-97932B233C99}" dt="2023-10-05T06:29:27.502" v="102"/>
          <ac:picMkLst>
            <pc:docMk/>
            <pc:sldMk cId="1886351016" sldId="432"/>
            <ac:picMk id="86" creationId="{3D407F4E-E1BB-9150-3DE2-0A8BB8399F61}"/>
          </ac:picMkLst>
        </pc:picChg>
        <pc:picChg chg="add del mod ord">
          <ac:chgData name="Leonie Smith" userId="fed1330f33f5650e" providerId="LiveId" clId="{5CA5A84C-60F5-43FA-BA38-97932B233C99}" dt="2023-10-05T06:29:49.617" v="103"/>
          <ac:picMkLst>
            <pc:docMk/>
            <pc:sldMk cId="1886351016" sldId="432"/>
            <ac:picMk id="92" creationId="{82DB942B-1DB9-78A8-3ED0-AF55F60B6C09}"/>
          </ac:picMkLst>
        </pc:picChg>
        <pc:picChg chg="add del mod">
          <ac:chgData name="Leonie Smith" userId="fed1330f33f5650e" providerId="LiveId" clId="{5CA5A84C-60F5-43FA-BA38-97932B233C99}" dt="2023-10-05T06:30:13.676" v="105"/>
          <ac:picMkLst>
            <pc:docMk/>
            <pc:sldMk cId="1886351016" sldId="432"/>
            <ac:picMk id="93" creationId="{68402017-4DB7-B555-99B7-818714494D9E}"/>
          </ac:picMkLst>
        </pc:picChg>
        <pc:picChg chg="add del mod ord">
          <ac:chgData name="Leonie Smith" userId="fed1330f33f5650e" providerId="LiveId" clId="{5CA5A84C-60F5-43FA-BA38-97932B233C99}" dt="2023-10-05T06:30:32.497" v="106"/>
          <ac:picMkLst>
            <pc:docMk/>
            <pc:sldMk cId="1886351016" sldId="432"/>
            <ac:picMk id="98" creationId="{034325D2-7E99-EF91-15ED-05C9E31E564E}"/>
          </ac:picMkLst>
        </pc:picChg>
        <pc:picChg chg="add del mod">
          <ac:chgData name="Leonie Smith" userId="fed1330f33f5650e" providerId="LiveId" clId="{5CA5A84C-60F5-43FA-BA38-97932B233C99}" dt="2023-10-05T06:30:34.749" v="108"/>
          <ac:picMkLst>
            <pc:docMk/>
            <pc:sldMk cId="1886351016" sldId="432"/>
            <ac:picMk id="99" creationId="{E25EDE3F-CD05-397C-0665-66261AF9FFA4}"/>
          </ac:picMkLst>
        </pc:picChg>
        <pc:picChg chg="add del mod ord">
          <ac:chgData name="Leonie Smith" userId="fed1330f33f5650e" providerId="LiveId" clId="{5CA5A84C-60F5-43FA-BA38-97932B233C99}" dt="2023-10-05T06:30:56.518" v="109"/>
          <ac:picMkLst>
            <pc:docMk/>
            <pc:sldMk cId="1886351016" sldId="432"/>
            <ac:picMk id="102" creationId="{099DD8E7-C5F9-9EBC-A66B-CC45F2CF803F}"/>
          </ac:picMkLst>
        </pc:picChg>
        <pc:picChg chg="add del mod">
          <ac:chgData name="Leonie Smith" userId="fed1330f33f5650e" providerId="LiveId" clId="{5CA5A84C-60F5-43FA-BA38-97932B233C99}" dt="2023-10-05T06:31:06.089" v="111"/>
          <ac:picMkLst>
            <pc:docMk/>
            <pc:sldMk cId="1886351016" sldId="432"/>
            <ac:picMk id="103" creationId="{BA22C5D2-D3AB-62B0-4AF1-F53983688726}"/>
          </ac:picMkLst>
        </pc:picChg>
        <pc:picChg chg="add del mod ord">
          <ac:chgData name="Leonie Smith" userId="fed1330f33f5650e" providerId="LiveId" clId="{5CA5A84C-60F5-43FA-BA38-97932B233C99}" dt="2023-10-05T06:31:28.826" v="112"/>
          <ac:picMkLst>
            <pc:docMk/>
            <pc:sldMk cId="1886351016" sldId="432"/>
            <ac:picMk id="107" creationId="{A3E9A8F3-BB7C-A6BA-9711-AC799DCCE002}"/>
          </ac:picMkLst>
        </pc:picChg>
        <pc:picChg chg="add del mod">
          <ac:chgData name="Leonie Smith" userId="fed1330f33f5650e" providerId="LiveId" clId="{5CA5A84C-60F5-43FA-BA38-97932B233C99}" dt="2023-10-05T06:31:42.818" v="114"/>
          <ac:picMkLst>
            <pc:docMk/>
            <pc:sldMk cId="1886351016" sldId="432"/>
            <ac:picMk id="108" creationId="{69EF6A74-6D11-D717-C420-320445830465}"/>
          </ac:picMkLst>
        </pc:picChg>
        <pc:picChg chg="add del mod ord">
          <ac:chgData name="Leonie Smith" userId="fed1330f33f5650e" providerId="LiveId" clId="{5CA5A84C-60F5-43FA-BA38-97932B233C99}" dt="2023-10-05T06:32:05.680" v="115"/>
          <ac:picMkLst>
            <pc:docMk/>
            <pc:sldMk cId="1886351016" sldId="432"/>
            <ac:picMk id="112" creationId="{6F7B896E-9068-CD25-DBAA-209BD09E61C1}"/>
          </ac:picMkLst>
        </pc:picChg>
        <pc:picChg chg="add mod">
          <ac:chgData name="Leonie Smith" userId="fed1330f33f5650e" providerId="LiveId" clId="{5CA5A84C-60F5-43FA-BA38-97932B233C99}" dt="2023-10-05T06:32:05.680" v="115"/>
          <ac:picMkLst>
            <pc:docMk/>
            <pc:sldMk cId="1886351016" sldId="432"/>
            <ac:picMk id="113" creationId="{51BBC8DB-6C9D-314E-C012-4E2BB7EB26C8}"/>
          </ac:picMkLst>
        </pc:picChg>
      </pc:sldChg>
      <pc:sldChg chg="addSp delSp modSp mod modTransition modAnim">
        <pc:chgData name="Leonie Smith" userId="fed1330f33f5650e" providerId="LiveId" clId="{5CA5A84C-60F5-43FA-BA38-97932B233C99}" dt="2023-10-05T06:08:43.668" v="22"/>
        <pc:sldMkLst>
          <pc:docMk/>
          <pc:sldMk cId="882125327" sldId="434"/>
        </pc:sldMkLst>
        <pc:picChg chg="add del mod">
          <ac:chgData name="Leonie Smith" userId="fed1330f33f5650e" providerId="LiveId" clId="{5CA5A84C-60F5-43FA-BA38-97932B233C99}" dt="2023-10-05T06:07:43.466" v="15"/>
          <ac:picMkLst>
            <pc:docMk/>
            <pc:sldMk cId="882125327" sldId="434"/>
            <ac:picMk id="6" creationId="{A68BEAA8-D87D-BA95-66E9-99291DED6BAD}"/>
          </ac:picMkLst>
        </pc:picChg>
        <pc:picChg chg="add del mod">
          <ac:chgData name="Leonie Smith" userId="fed1330f33f5650e" providerId="LiveId" clId="{5CA5A84C-60F5-43FA-BA38-97932B233C99}" dt="2023-10-05T06:08:05.237" v="16"/>
          <ac:picMkLst>
            <pc:docMk/>
            <pc:sldMk cId="882125327" sldId="434"/>
            <ac:picMk id="10" creationId="{A8C01849-51CE-6346-1010-A7FBE21944EA}"/>
          </ac:picMkLst>
        </pc:picChg>
        <pc:picChg chg="add del mod">
          <ac:chgData name="Leonie Smith" userId="fed1330f33f5650e" providerId="LiveId" clId="{5CA5A84C-60F5-43FA-BA38-97932B233C99}" dt="2023-10-05T06:08:11.880" v="18"/>
          <ac:picMkLst>
            <pc:docMk/>
            <pc:sldMk cId="882125327" sldId="434"/>
            <ac:picMk id="11" creationId="{AE23579A-D50B-455D-D966-612D194B7967}"/>
          </ac:picMkLst>
        </pc:picChg>
        <pc:picChg chg="add del mod ord">
          <ac:chgData name="Leonie Smith" userId="fed1330f33f5650e" providerId="LiveId" clId="{5CA5A84C-60F5-43FA-BA38-97932B233C99}" dt="2023-10-05T06:08:17.253" v="19"/>
          <ac:picMkLst>
            <pc:docMk/>
            <pc:sldMk cId="882125327" sldId="434"/>
            <ac:picMk id="14" creationId="{3B0746A7-BC8A-62B9-6717-C213F03F73A5}"/>
          </ac:picMkLst>
        </pc:picChg>
        <pc:picChg chg="add del mod">
          <ac:chgData name="Leonie Smith" userId="fed1330f33f5650e" providerId="LiveId" clId="{5CA5A84C-60F5-43FA-BA38-97932B233C99}" dt="2023-10-05T06:08:21.875" v="21"/>
          <ac:picMkLst>
            <pc:docMk/>
            <pc:sldMk cId="882125327" sldId="434"/>
            <ac:picMk id="15" creationId="{C01D03F5-1298-2386-C422-E232FB10A43B}"/>
          </ac:picMkLst>
        </pc:picChg>
        <pc:picChg chg="add del mod ord">
          <ac:chgData name="Leonie Smith" userId="fed1330f33f5650e" providerId="LiveId" clId="{5CA5A84C-60F5-43FA-BA38-97932B233C99}" dt="2023-10-05T06:08:43.668" v="22"/>
          <ac:picMkLst>
            <pc:docMk/>
            <pc:sldMk cId="882125327" sldId="434"/>
            <ac:picMk id="18" creationId="{32795F2C-AA85-F641-7D9F-C368EAFB6B3A}"/>
          </ac:picMkLst>
        </pc:picChg>
        <pc:picChg chg="add mod">
          <ac:chgData name="Leonie Smith" userId="fed1330f33f5650e" providerId="LiveId" clId="{5CA5A84C-60F5-43FA-BA38-97932B233C99}" dt="2023-10-05T06:08:43.668" v="22"/>
          <ac:picMkLst>
            <pc:docMk/>
            <pc:sldMk cId="882125327" sldId="434"/>
            <ac:picMk id="19" creationId="{07408C1C-C11A-880D-1CF6-EB518CE3922B}"/>
          </ac:picMkLst>
        </pc:picChg>
      </pc:sldChg>
      <pc:sldChg chg="addSp delSp modSp mod modTransition modAnim">
        <pc:chgData name="Leonie Smith" userId="fed1330f33f5650e" providerId="LiveId" clId="{5CA5A84C-60F5-43FA-BA38-97932B233C99}" dt="2023-10-05T06:10:27.432" v="26"/>
        <pc:sldMkLst>
          <pc:docMk/>
          <pc:sldMk cId="3195935868" sldId="436"/>
        </pc:sldMkLst>
        <pc:picChg chg="add del mod">
          <ac:chgData name="Leonie Smith" userId="fed1330f33f5650e" providerId="LiveId" clId="{5CA5A84C-60F5-43FA-BA38-97932B233C99}" dt="2023-10-05T06:10:04.403" v="25"/>
          <ac:picMkLst>
            <pc:docMk/>
            <pc:sldMk cId="3195935868" sldId="436"/>
            <ac:picMk id="6" creationId="{0C936221-2883-A194-C2BD-1AEDC2029170}"/>
          </ac:picMkLst>
        </pc:picChg>
        <pc:picChg chg="add del mod">
          <ac:chgData name="Leonie Smith" userId="fed1330f33f5650e" providerId="LiveId" clId="{5CA5A84C-60F5-43FA-BA38-97932B233C99}" dt="2023-10-05T06:10:27.432" v="26"/>
          <ac:picMkLst>
            <pc:docMk/>
            <pc:sldMk cId="3195935868" sldId="436"/>
            <ac:picMk id="9" creationId="{0EDD7D91-F2E7-C0E3-8E1A-94E021566B22}"/>
          </ac:picMkLst>
        </pc:picChg>
        <pc:picChg chg="add mod">
          <ac:chgData name="Leonie Smith" userId="fed1330f33f5650e" providerId="LiveId" clId="{5CA5A84C-60F5-43FA-BA38-97932B233C99}" dt="2023-10-05T06:10:27.432" v="26"/>
          <ac:picMkLst>
            <pc:docMk/>
            <pc:sldMk cId="3195935868" sldId="436"/>
            <ac:picMk id="10" creationId="{7247266E-7692-6F8E-62B8-AB9C1550E6BC}"/>
          </ac:picMkLst>
        </pc:picChg>
      </pc:sldChg>
      <pc:sldChg chg="addSp delSp modSp mod modTransition modAnim">
        <pc:chgData name="Leonie Smith" userId="fed1330f33f5650e" providerId="LiveId" clId="{5CA5A84C-60F5-43FA-BA38-97932B233C99}" dt="2023-10-05T06:14:35.816" v="48"/>
        <pc:sldMkLst>
          <pc:docMk/>
          <pc:sldMk cId="3261377596" sldId="438"/>
        </pc:sldMkLst>
        <pc:picChg chg="add del mod">
          <ac:chgData name="Leonie Smith" userId="fed1330f33f5650e" providerId="LiveId" clId="{5CA5A84C-60F5-43FA-BA38-97932B233C99}" dt="2023-10-05T06:11:37.871" v="29"/>
          <ac:picMkLst>
            <pc:docMk/>
            <pc:sldMk cId="3261377596" sldId="438"/>
            <ac:picMk id="6" creationId="{EDC4486B-39FF-C19C-ED11-773B029CB58F}"/>
          </ac:picMkLst>
        </pc:picChg>
        <pc:picChg chg="add del mod">
          <ac:chgData name="Leonie Smith" userId="fed1330f33f5650e" providerId="LiveId" clId="{5CA5A84C-60F5-43FA-BA38-97932B233C99}" dt="2023-10-05T06:11:57.945" v="30"/>
          <ac:picMkLst>
            <pc:docMk/>
            <pc:sldMk cId="3261377596" sldId="438"/>
            <ac:picMk id="8" creationId="{47AC5A1C-821C-A982-F7BA-CD4619545CC8}"/>
          </ac:picMkLst>
        </pc:picChg>
        <pc:picChg chg="add del mod">
          <ac:chgData name="Leonie Smith" userId="fed1330f33f5650e" providerId="LiveId" clId="{5CA5A84C-60F5-43FA-BA38-97932B233C99}" dt="2023-10-05T06:11:59.350" v="32"/>
          <ac:picMkLst>
            <pc:docMk/>
            <pc:sldMk cId="3261377596" sldId="438"/>
            <ac:picMk id="9" creationId="{92B4DF82-E063-0931-516B-7DF599C183EB}"/>
          </ac:picMkLst>
        </pc:picChg>
        <pc:picChg chg="add del mod ord">
          <ac:chgData name="Leonie Smith" userId="fed1330f33f5650e" providerId="LiveId" clId="{5CA5A84C-60F5-43FA-BA38-97932B233C99}" dt="2023-10-05T06:12:05.970" v="33"/>
          <ac:picMkLst>
            <pc:docMk/>
            <pc:sldMk cId="3261377596" sldId="438"/>
            <ac:picMk id="12" creationId="{A1A5758C-0EA5-CC8D-59CB-1EA46F4464D5}"/>
          </ac:picMkLst>
        </pc:picChg>
        <pc:picChg chg="add del mod">
          <ac:chgData name="Leonie Smith" userId="fed1330f33f5650e" providerId="LiveId" clId="{5CA5A84C-60F5-43FA-BA38-97932B233C99}" dt="2023-10-05T06:12:06.897" v="35"/>
          <ac:picMkLst>
            <pc:docMk/>
            <pc:sldMk cId="3261377596" sldId="438"/>
            <ac:picMk id="13" creationId="{FD8318B9-8B52-EC8A-9AE3-C7D1EE7F0F08}"/>
          </ac:picMkLst>
        </pc:picChg>
        <pc:picChg chg="add del mod ord">
          <ac:chgData name="Leonie Smith" userId="fed1330f33f5650e" providerId="LiveId" clId="{5CA5A84C-60F5-43FA-BA38-97932B233C99}" dt="2023-10-05T06:12:25.900" v="36"/>
          <ac:picMkLst>
            <pc:docMk/>
            <pc:sldMk cId="3261377596" sldId="438"/>
            <ac:picMk id="16" creationId="{A3F67DFB-A0F0-B771-B5B6-2436C4BA0F4F}"/>
          </ac:picMkLst>
        </pc:picChg>
        <pc:picChg chg="add del mod">
          <ac:chgData name="Leonie Smith" userId="fed1330f33f5650e" providerId="LiveId" clId="{5CA5A84C-60F5-43FA-BA38-97932B233C99}" dt="2023-10-05T06:12:41.705" v="38"/>
          <ac:picMkLst>
            <pc:docMk/>
            <pc:sldMk cId="3261377596" sldId="438"/>
            <ac:picMk id="17" creationId="{18EECAB4-4517-5697-C556-E9DEE3C4C068}"/>
          </ac:picMkLst>
        </pc:picChg>
        <pc:picChg chg="add del mod ord">
          <ac:chgData name="Leonie Smith" userId="fed1330f33f5650e" providerId="LiveId" clId="{5CA5A84C-60F5-43FA-BA38-97932B233C99}" dt="2023-10-05T06:13:05.471" v="39"/>
          <ac:picMkLst>
            <pc:docMk/>
            <pc:sldMk cId="3261377596" sldId="438"/>
            <ac:picMk id="20" creationId="{3D743C0F-E682-AA2E-F12F-9A3C3D9A3540}"/>
          </ac:picMkLst>
        </pc:picChg>
        <pc:picChg chg="add del mod">
          <ac:chgData name="Leonie Smith" userId="fed1330f33f5650e" providerId="LiveId" clId="{5CA5A84C-60F5-43FA-BA38-97932B233C99}" dt="2023-10-05T06:13:21.517" v="41"/>
          <ac:picMkLst>
            <pc:docMk/>
            <pc:sldMk cId="3261377596" sldId="438"/>
            <ac:picMk id="21" creationId="{3773BAA3-4B9F-435C-986F-A83FBC02D263}"/>
          </ac:picMkLst>
        </pc:picChg>
        <pc:picChg chg="add del mod ord">
          <ac:chgData name="Leonie Smith" userId="fed1330f33f5650e" providerId="LiveId" clId="{5CA5A84C-60F5-43FA-BA38-97932B233C99}" dt="2023-10-05T06:13:38.560" v="42"/>
          <ac:picMkLst>
            <pc:docMk/>
            <pc:sldMk cId="3261377596" sldId="438"/>
            <ac:picMk id="25" creationId="{71870A76-2EA3-1601-1E79-245340CD5F03}"/>
          </ac:picMkLst>
        </pc:picChg>
        <pc:picChg chg="add del mod">
          <ac:chgData name="Leonie Smith" userId="fed1330f33f5650e" providerId="LiveId" clId="{5CA5A84C-60F5-43FA-BA38-97932B233C99}" dt="2023-10-05T06:13:40.088" v="44"/>
          <ac:picMkLst>
            <pc:docMk/>
            <pc:sldMk cId="3261377596" sldId="438"/>
            <ac:picMk id="26" creationId="{4F6F201A-BEB2-868A-548F-88AF10663FE8}"/>
          </ac:picMkLst>
        </pc:picChg>
        <pc:picChg chg="add del mod ord">
          <ac:chgData name="Leonie Smith" userId="fed1330f33f5650e" providerId="LiveId" clId="{5CA5A84C-60F5-43FA-BA38-97932B233C99}" dt="2023-10-05T06:14:03.628" v="45"/>
          <ac:picMkLst>
            <pc:docMk/>
            <pc:sldMk cId="3261377596" sldId="438"/>
            <ac:picMk id="29" creationId="{250E3231-D36D-F311-58FE-7C26D5DA7F86}"/>
          </ac:picMkLst>
        </pc:picChg>
        <pc:picChg chg="add del mod">
          <ac:chgData name="Leonie Smith" userId="fed1330f33f5650e" providerId="LiveId" clId="{5CA5A84C-60F5-43FA-BA38-97932B233C99}" dt="2023-10-05T06:14:11.465" v="47"/>
          <ac:picMkLst>
            <pc:docMk/>
            <pc:sldMk cId="3261377596" sldId="438"/>
            <ac:picMk id="30" creationId="{1585E23C-6A49-91ED-B884-ECB375550D9A}"/>
          </ac:picMkLst>
        </pc:picChg>
        <pc:picChg chg="add del mod ord">
          <ac:chgData name="Leonie Smith" userId="fed1330f33f5650e" providerId="LiveId" clId="{5CA5A84C-60F5-43FA-BA38-97932B233C99}" dt="2023-10-05T06:14:35.816" v="48"/>
          <ac:picMkLst>
            <pc:docMk/>
            <pc:sldMk cId="3261377596" sldId="438"/>
            <ac:picMk id="34" creationId="{0B5EE156-3D01-F266-7C9E-7B20827ADE46}"/>
          </ac:picMkLst>
        </pc:picChg>
        <pc:picChg chg="add mod">
          <ac:chgData name="Leonie Smith" userId="fed1330f33f5650e" providerId="LiveId" clId="{5CA5A84C-60F5-43FA-BA38-97932B233C99}" dt="2023-10-05T06:14:35.816" v="48"/>
          <ac:picMkLst>
            <pc:docMk/>
            <pc:sldMk cId="3261377596" sldId="438"/>
            <ac:picMk id="35" creationId="{5AE6A88B-F005-ED99-E910-91767EFD36F3}"/>
          </ac:picMkLst>
        </pc:picChg>
      </pc:sldChg>
    </pc:docChg>
  </pc:docChgLst>
  <pc:docChgLst>
    <pc:chgData name="Alfred Smith" userId="3c60a3631c0db8ad" providerId="LiveId" clId="{E6AA7D75-2B3D-48A5-8CC4-9480E5C8AB0A}"/>
    <pc:docChg chg="undo redo custSel modSld">
      <pc:chgData name="Alfred Smith" userId="3c60a3631c0db8ad" providerId="LiveId" clId="{E6AA7D75-2B3D-48A5-8CC4-9480E5C8AB0A}" dt="2023-01-19T13:13:58.594" v="37"/>
      <pc:docMkLst>
        <pc:docMk/>
      </pc:docMkLst>
      <pc:sldChg chg="delSp modTransition modAnim">
        <pc:chgData name="Alfred Smith" userId="3c60a3631c0db8ad" providerId="LiveId" clId="{E6AA7D75-2B3D-48A5-8CC4-9480E5C8AB0A}" dt="2023-01-19T13:13:31.469" v="23"/>
        <pc:sldMkLst>
          <pc:docMk/>
          <pc:sldMk cId="2869461528" sldId="308"/>
        </pc:sldMkLst>
        <pc:picChg chg="del">
          <ac:chgData name="Alfred Smith" userId="3c60a3631c0db8ad" providerId="LiveId" clId="{E6AA7D75-2B3D-48A5-8CC4-9480E5C8AB0A}" dt="2023-01-19T13:13:31.469" v="23"/>
          <ac:picMkLst>
            <pc:docMk/>
            <pc:sldMk cId="2869461528" sldId="308"/>
            <ac:picMk id="4" creationId="{D97608E6-D108-92FB-E5DA-9A84625B760C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1237137471" sldId="310"/>
        </pc:sldMkLst>
        <pc:spChg chg="mod">
          <ac:chgData name="Alfred Smith" userId="3c60a3631c0db8ad" providerId="LiveId" clId="{E6AA7D75-2B3D-48A5-8CC4-9480E5C8AB0A}" dt="2023-01-19T13:12:07.850" v="13" actId="20577"/>
          <ac:spMkLst>
            <pc:docMk/>
            <pc:sldMk cId="1237137471" sldId="310"/>
            <ac:spMk id="8" creationId="{BA24EC4C-1773-4A6B-6480-331D768C55AF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0.213" v="31"/>
        <pc:sldMkLst>
          <pc:docMk/>
          <pc:sldMk cId="1003827451" sldId="426"/>
        </pc:sldMkLst>
        <pc:spChg chg="add mod">
          <ac:chgData name="Alfred Smith" userId="3c60a3631c0db8ad" providerId="LiveId" clId="{E6AA7D75-2B3D-48A5-8CC4-9480E5C8AB0A}" dt="2023-01-19T13:13:50.213" v="31"/>
          <ac:spMkLst>
            <pc:docMk/>
            <pc:sldMk cId="1003827451" sldId="426"/>
            <ac:spMk id="2" creationId="{D9FB816A-1C7E-4225-973A-9AF1EF0D2D51}"/>
          </ac:spMkLst>
        </pc:spChg>
        <pc:spChg chg="mod">
          <ac:chgData name="Alfred Smith" userId="3c60a3631c0db8ad" providerId="LiveId" clId="{E6AA7D75-2B3D-48A5-8CC4-9480E5C8AB0A}" dt="2023-01-19T13:12:14.483" v="16" actId="20577"/>
          <ac:spMkLst>
            <pc:docMk/>
            <pc:sldMk cId="1003827451" sldId="426"/>
            <ac:spMk id="4" creationId="{9A13E2D8-2F59-44C1-B1D2-79C300C26DD4}"/>
          </ac:spMkLst>
        </pc:spChg>
        <pc:spChg chg="del">
          <ac:chgData name="Alfred Smith" userId="3c60a3631c0db8ad" providerId="LiveId" clId="{E6AA7D75-2B3D-48A5-8CC4-9480E5C8AB0A}" dt="2023-01-19T13:13:43.638" v="30" actId="478"/>
          <ac:spMkLst>
            <pc:docMk/>
            <pc:sldMk cId="1003827451" sldId="426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1003827451" sldId="426"/>
            <ac:picMk id="5" creationId="{13D65182-D683-23A8-4AEF-2A9961FA20B6}"/>
          </ac:picMkLst>
        </pc:picChg>
      </pc:sldChg>
      <pc:sldChg chg="addSp delSp modSp mod modTransition">
        <pc:chgData name="Alfred Smith" userId="3c60a3631c0db8ad" providerId="LiveId" clId="{E6AA7D75-2B3D-48A5-8CC4-9480E5C8AB0A}" dt="2023-01-19T13:13:31.469" v="23"/>
        <pc:sldMkLst>
          <pc:docMk/>
          <pc:sldMk cId="1727650077" sldId="427"/>
        </pc:sldMkLst>
        <pc:spChg chg="add mod">
          <ac:chgData name="Alfred Smith" userId="3c60a3631c0db8ad" providerId="LiveId" clId="{E6AA7D75-2B3D-48A5-8CC4-9480E5C8AB0A}" dt="2023-01-19T13:12:03.245" v="10" actId="20577"/>
          <ac:spMkLst>
            <pc:docMk/>
            <pc:sldMk cId="1727650077" sldId="427"/>
            <ac:spMk id="2" creationId="{0855604D-EE11-A773-2B6A-01D0EA9BA1E5}"/>
          </ac:spMkLst>
        </pc:spChg>
        <pc:spChg chg="del">
          <ac:chgData name="Alfred Smith" userId="3c60a3631c0db8ad" providerId="LiveId" clId="{E6AA7D75-2B3D-48A5-8CC4-9480E5C8AB0A}" dt="2023-01-19T13:11:55.920" v="6" actId="478"/>
          <ac:spMkLst>
            <pc:docMk/>
            <pc:sldMk cId="1727650077" sldId="427"/>
            <ac:spMk id="7" creationId="{1F22C4E9-FDEA-EA2B-CC80-67D84B1D7D00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1.646" v="32"/>
        <pc:sldMkLst>
          <pc:docMk/>
          <pc:sldMk cId="2174129452" sldId="428"/>
        </pc:sldMkLst>
        <pc:spChg chg="add mod">
          <ac:chgData name="Alfred Smith" userId="3c60a3631c0db8ad" providerId="LiveId" clId="{E6AA7D75-2B3D-48A5-8CC4-9480E5C8AB0A}" dt="2023-01-19T13:13:51.646" v="32"/>
          <ac:spMkLst>
            <pc:docMk/>
            <pc:sldMk cId="2174129452" sldId="428"/>
            <ac:spMk id="3" creationId="{F0D94AC9-52CA-71E7-D127-0CFC22674FCF}"/>
          </ac:spMkLst>
        </pc:spChg>
        <pc:spChg chg="del">
          <ac:chgData name="Alfred Smith" userId="3c60a3631c0db8ad" providerId="LiveId" clId="{E6AA7D75-2B3D-48A5-8CC4-9480E5C8AB0A}" dt="2023-01-19T13:13:42.264" v="29" actId="478"/>
          <ac:spMkLst>
            <pc:docMk/>
            <pc:sldMk cId="2174129452" sldId="428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2174129452" sldId="428"/>
            <ac:picMk id="2" creationId="{2C75813C-C0B1-EB08-2961-D5F1769D40CA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703207630" sldId="429"/>
        </pc:sldMkLst>
        <pc:spChg chg="mod">
          <ac:chgData name="Alfred Smith" userId="3c60a3631c0db8ad" providerId="LiveId" clId="{E6AA7D75-2B3D-48A5-8CC4-9480E5C8AB0A}" dt="2023-01-19T13:13:04.775" v="17"/>
          <ac:spMkLst>
            <pc:docMk/>
            <pc:sldMk cId="703207630" sldId="429"/>
            <ac:spMk id="5" creationId="{ADF2BB07-34CB-FECF-91F5-0BDB070FCB64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2.879" v="33"/>
        <pc:sldMkLst>
          <pc:docMk/>
          <pc:sldMk cId="942615762" sldId="430"/>
        </pc:sldMkLst>
        <pc:spChg chg="add mod">
          <ac:chgData name="Alfred Smith" userId="3c60a3631c0db8ad" providerId="LiveId" clId="{E6AA7D75-2B3D-48A5-8CC4-9480E5C8AB0A}" dt="2023-01-19T13:13:52.879" v="33"/>
          <ac:spMkLst>
            <pc:docMk/>
            <pc:sldMk cId="942615762" sldId="430"/>
            <ac:spMk id="2" creationId="{083C944C-2E4C-BD4B-97A6-B76922080D62}"/>
          </ac:spMkLst>
        </pc:spChg>
        <pc:spChg chg="del">
          <ac:chgData name="Alfred Smith" userId="3c60a3631c0db8ad" providerId="LiveId" clId="{E6AA7D75-2B3D-48A5-8CC4-9480E5C8AB0A}" dt="2023-01-19T13:13:40.831" v="28" actId="478"/>
          <ac:spMkLst>
            <pc:docMk/>
            <pc:sldMk cId="942615762" sldId="430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942615762" sldId="430"/>
            <ac:picMk id="3" creationId="{623AD859-BF79-DA27-4E22-F598DBED995D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579800659" sldId="431"/>
        </pc:sldMkLst>
        <pc:spChg chg="mod">
          <ac:chgData name="Alfred Smith" userId="3c60a3631c0db8ad" providerId="LiveId" clId="{E6AA7D75-2B3D-48A5-8CC4-9480E5C8AB0A}" dt="2023-01-19T13:13:08.606" v="18"/>
          <ac:spMkLst>
            <pc:docMk/>
            <pc:sldMk cId="579800659" sldId="431"/>
            <ac:spMk id="5" creationId="{E7FA9390-46D7-557D-6045-D9E65D3201D5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3.870" v="34"/>
        <pc:sldMkLst>
          <pc:docMk/>
          <pc:sldMk cId="1886351016" sldId="432"/>
        </pc:sldMkLst>
        <pc:spChg chg="add mod">
          <ac:chgData name="Alfred Smith" userId="3c60a3631c0db8ad" providerId="LiveId" clId="{E6AA7D75-2B3D-48A5-8CC4-9480E5C8AB0A}" dt="2023-01-19T13:13:53.870" v="34"/>
          <ac:spMkLst>
            <pc:docMk/>
            <pc:sldMk cId="1886351016" sldId="432"/>
            <ac:spMk id="3" creationId="{78E3636D-7640-12A1-088F-BD4840F8CF4B}"/>
          </ac:spMkLst>
        </pc:spChg>
        <pc:spChg chg="del">
          <ac:chgData name="Alfred Smith" userId="3c60a3631c0db8ad" providerId="LiveId" clId="{E6AA7D75-2B3D-48A5-8CC4-9480E5C8AB0A}" dt="2023-01-19T13:13:39.208" v="27" actId="478"/>
          <ac:spMkLst>
            <pc:docMk/>
            <pc:sldMk cId="1886351016" sldId="432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1886351016" sldId="432"/>
            <ac:picMk id="2" creationId="{DB073B63-E193-2B03-FB32-5A6F4A8321B2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484949745" sldId="433"/>
        </pc:sldMkLst>
        <pc:spChg chg="mod">
          <ac:chgData name="Alfred Smith" userId="3c60a3631c0db8ad" providerId="LiveId" clId="{E6AA7D75-2B3D-48A5-8CC4-9480E5C8AB0A}" dt="2023-01-19T13:13:13.807" v="19"/>
          <ac:spMkLst>
            <pc:docMk/>
            <pc:sldMk cId="484949745" sldId="433"/>
            <ac:spMk id="5" creationId="{60BDA170-7F9A-429E-BC2E-F4494AC37BAA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5.663" v="35"/>
        <pc:sldMkLst>
          <pc:docMk/>
          <pc:sldMk cId="882125327" sldId="434"/>
        </pc:sldMkLst>
        <pc:spChg chg="add mod">
          <ac:chgData name="Alfred Smith" userId="3c60a3631c0db8ad" providerId="LiveId" clId="{E6AA7D75-2B3D-48A5-8CC4-9480E5C8AB0A}" dt="2023-01-19T13:13:55.663" v="35"/>
          <ac:spMkLst>
            <pc:docMk/>
            <pc:sldMk cId="882125327" sldId="434"/>
            <ac:spMk id="2" creationId="{1222177B-BCBB-3123-0CB1-41719019D3D7}"/>
          </ac:spMkLst>
        </pc:spChg>
        <pc:spChg chg="del">
          <ac:chgData name="Alfred Smith" userId="3c60a3631c0db8ad" providerId="LiveId" clId="{E6AA7D75-2B3D-48A5-8CC4-9480E5C8AB0A}" dt="2023-01-19T13:13:37.570" v="26" actId="478"/>
          <ac:spMkLst>
            <pc:docMk/>
            <pc:sldMk cId="882125327" sldId="434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882125327" sldId="434"/>
            <ac:picMk id="7" creationId="{D3C4F6B8-7338-2308-4032-D5C19C5A34C5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381388045" sldId="435"/>
        </pc:sldMkLst>
        <pc:spChg chg="mod">
          <ac:chgData name="Alfred Smith" userId="3c60a3631c0db8ad" providerId="LiveId" clId="{E6AA7D75-2B3D-48A5-8CC4-9480E5C8AB0A}" dt="2023-01-19T13:13:16.989" v="20"/>
          <ac:spMkLst>
            <pc:docMk/>
            <pc:sldMk cId="381388045" sldId="435"/>
            <ac:spMk id="5" creationId="{48CB141A-4EBA-153B-2D71-C7DAB0B61978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7.022" v="36"/>
        <pc:sldMkLst>
          <pc:docMk/>
          <pc:sldMk cId="3195935868" sldId="436"/>
        </pc:sldMkLst>
        <pc:spChg chg="add mod">
          <ac:chgData name="Alfred Smith" userId="3c60a3631c0db8ad" providerId="LiveId" clId="{E6AA7D75-2B3D-48A5-8CC4-9480E5C8AB0A}" dt="2023-01-19T13:13:57.022" v="36"/>
          <ac:spMkLst>
            <pc:docMk/>
            <pc:sldMk cId="3195935868" sldId="436"/>
            <ac:spMk id="2" creationId="{475BEA14-006D-2C44-FF73-0A3621D03E2A}"/>
          </ac:spMkLst>
        </pc:spChg>
        <pc:spChg chg="del">
          <ac:chgData name="Alfred Smith" userId="3c60a3631c0db8ad" providerId="LiveId" clId="{E6AA7D75-2B3D-48A5-8CC4-9480E5C8AB0A}" dt="2023-01-19T13:13:36.184" v="25" actId="478"/>
          <ac:spMkLst>
            <pc:docMk/>
            <pc:sldMk cId="3195935868" sldId="436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3195935868" sldId="436"/>
            <ac:picMk id="3" creationId="{356F5850-59D6-6D64-EC03-1383DF92886C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630368776" sldId="437"/>
        </pc:sldMkLst>
        <pc:spChg chg="mod">
          <ac:chgData name="Alfred Smith" userId="3c60a3631c0db8ad" providerId="LiveId" clId="{E6AA7D75-2B3D-48A5-8CC4-9480E5C8AB0A}" dt="2023-01-19T13:13:20.510" v="21"/>
          <ac:spMkLst>
            <pc:docMk/>
            <pc:sldMk cId="630368776" sldId="437"/>
            <ac:spMk id="5" creationId="{2AF5658E-316C-D45C-49D8-6CAECDB3F2A8}"/>
          </ac:spMkLst>
        </pc:spChg>
      </pc:sldChg>
      <pc:sldChg chg="addSp delSp modSp mod modTransition modAnim">
        <pc:chgData name="Alfred Smith" userId="3c60a3631c0db8ad" providerId="LiveId" clId="{E6AA7D75-2B3D-48A5-8CC4-9480E5C8AB0A}" dt="2023-01-19T13:13:58.594" v="37"/>
        <pc:sldMkLst>
          <pc:docMk/>
          <pc:sldMk cId="3261377596" sldId="438"/>
        </pc:sldMkLst>
        <pc:spChg chg="add mod">
          <ac:chgData name="Alfred Smith" userId="3c60a3631c0db8ad" providerId="LiveId" clId="{E6AA7D75-2B3D-48A5-8CC4-9480E5C8AB0A}" dt="2023-01-19T13:13:58.594" v="37"/>
          <ac:spMkLst>
            <pc:docMk/>
            <pc:sldMk cId="3261377596" sldId="438"/>
            <ac:spMk id="3" creationId="{B0A33CFA-CBF7-9E4B-71AC-00A476D28C86}"/>
          </ac:spMkLst>
        </pc:spChg>
        <pc:spChg chg="mod">
          <ac:chgData name="Alfred Smith" userId="3c60a3631c0db8ad" providerId="LiveId" clId="{E6AA7D75-2B3D-48A5-8CC4-9480E5C8AB0A}" dt="2023-01-19T13:11:22.626" v="1"/>
          <ac:spMkLst>
            <pc:docMk/>
            <pc:sldMk cId="3261377596" sldId="438"/>
            <ac:spMk id="4" creationId="{9A13E2D8-2F59-44C1-B1D2-79C300C26DD4}"/>
          </ac:spMkLst>
        </pc:spChg>
        <pc:spChg chg="del">
          <ac:chgData name="Alfred Smith" userId="3c60a3631c0db8ad" providerId="LiveId" clId="{E6AA7D75-2B3D-48A5-8CC4-9480E5C8AB0A}" dt="2023-01-19T13:13:34.550" v="24" actId="478"/>
          <ac:spMkLst>
            <pc:docMk/>
            <pc:sldMk cId="3261377596" sldId="438"/>
            <ac:spMk id="6" creationId="{416C064E-628E-47C0-A712-DB178FE9901E}"/>
          </ac:spMkLst>
        </pc:spChg>
        <pc:picChg chg="del">
          <ac:chgData name="Alfred Smith" userId="3c60a3631c0db8ad" providerId="LiveId" clId="{E6AA7D75-2B3D-48A5-8CC4-9480E5C8AB0A}" dt="2023-01-19T13:13:31.469" v="23"/>
          <ac:picMkLst>
            <pc:docMk/>
            <pc:sldMk cId="3261377596" sldId="438"/>
            <ac:picMk id="2" creationId="{787368C5-65E0-5033-861A-578E6ED20427}"/>
          </ac:picMkLst>
        </pc:picChg>
      </pc:sldChg>
      <pc:sldChg chg="modSp mod modTransition">
        <pc:chgData name="Alfred Smith" userId="3c60a3631c0db8ad" providerId="LiveId" clId="{E6AA7D75-2B3D-48A5-8CC4-9480E5C8AB0A}" dt="2023-01-19T13:13:31.469" v="23"/>
        <pc:sldMkLst>
          <pc:docMk/>
          <pc:sldMk cId="3759221820" sldId="439"/>
        </pc:sldMkLst>
        <pc:spChg chg="mod">
          <ac:chgData name="Alfred Smith" userId="3c60a3631c0db8ad" providerId="LiveId" clId="{E6AA7D75-2B3D-48A5-8CC4-9480E5C8AB0A}" dt="2023-01-19T13:13:23.671" v="22"/>
          <ac:spMkLst>
            <pc:docMk/>
            <pc:sldMk cId="3759221820" sldId="439"/>
            <ac:spMk id="7" creationId="{A7E963E1-DD7A-8E01-CFF3-3ADF5A3CDF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19 </a:t>
            </a:r>
            <a:r>
              <a:rPr lang="en-IN" sz="1200" b="1" i="0" u="none" strike="noStrike" baseline="0" dirty="0">
                <a:latin typeface="TimesNewRomanPS-BoldMT"/>
              </a:rPr>
              <a:t>David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Two Kings - 2 Samuel 2:4; 2:8-9; 3:1; 4:5 - 5:4 (Top)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Return of the ark to the city of David - 2 Sam 6:1-23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David's reception of Mephibosheth - 2 Sam 9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David, Bath-</a:t>
            </a:r>
            <a:r>
              <a:rPr lang="en-US" sz="1200" b="0" i="0" u="none" strike="noStrike" baseline="0" dirty="0" err="1">
                <a:latin typeface="TimesNewRomanPSMT"/>
              </a:rPr>
              <a:t>sheba</a:t>
            </a:r>
            <a:r>
              <a:rPr lang="en-US" sz="1200" b="0" i="0" u="none" strike="noStrike" baseline="0" dirty="0">
                <a:latin typeface="TimesNewRomanPSMT"/>
              </a:rPr>
              <a:t> and Uriah - 2 Sam 11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Nathan confronts David - 2 Sam 12:1-14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Solomon is born - 2 Sam 12:15-25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54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19-3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FE765CE-1F9C-F114-04D5-62BFD41AE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"/>
    </mc:Choice>
    <mc:Fallback xmlns="">
      <p:transition spd="slow" advTm="2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84ABF-B494-4BAB-A5DF-592A337D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790" y="1"/>
            <a:ext cx="1287479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6B9698E-1EB3-B24D-BAE6-3096E8F33ED1}"/>
              </a:ext>
            </a:extLst>
          </p:cNvPr>
          <p:cNvSpPr txBox="1"/>
          <p:nvPr/>
        </p:nvSpPr>
        <p:spPr>
          <a:xfrm>
            <a:off x="433873" y="31047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2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 शमूएल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6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when Mephibosheth  son of Jonathan, the son of Saul, came to David, he fell facedown in reverence.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Then David said, “Mephibosheth!”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“I am your servant,” he replied.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44680-95EA-9BA1-3306-69723315AE11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6 जब मपीबोशेत, जो योनातान का पुत्र और शाऊल का पोता था, दाऊद के पास आया, तब मुँह के बल गिरकर दण्डवत् किया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a। 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दाऊद ने कहा, “हे मपीबोशेत!” उसने कहा, “तेरे दास को क्या आज्ञा?”</a:t>
            </a:r>
            <a:endParaRPr lang="en-IN" sz="3600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07408C1C-C11A-880D-1CF6-EB518CE392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3"/>
    </mc:Choice>
    <mc:Fallback xmlns="">
      <p:transition spd="slow" advTm="1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929AB-2DAC-49A6-8CC2-8A3B4F2F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321" y="0"/>
            <a:ext cx="1284732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B2704FD5-BE25-31C6-8A66-F536ED6CFC55}"/>
              </a:ext>
            </a:extLst>
          </p:cNvPr>
          <p:cNvSpPr txBox="1"/>
          <p:nvPr/>
        </p:nvSpPr>
        <p:spPr>
          <a:xfrm>
            <a:off x="433873" y="31047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2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 शमूएल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7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“Do not be afraid,” said David, “for surely I will show you kindness for the sake of your father Jonathan. I will restore to you all the land of your grandfather Saul, and you will always eat at my table.”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2EEE8-3EE4-8DD6-D06E-17761E4C0792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7 दाऊद ने उससे कहा, “मत डर; तेरे पिता योनातान के कारण मैं निश्चय तुझको प्रीति दिखाऊँगा, और तेरे दादा शाऊल की सारी भूमि तुझे फेर दूँगा; और तू मेरी मेज पर नित्य भोजन किया कर।”</a:t>
            </a:r>
            <a:endParaRPr lang="en-IN" sz="40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247266E-7692-6F8E-62B8-AB9C1550E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8"/>
    </mc:Choice>
    <mc:Fallback xmlns="">
      <p:transition spd="slow" advTm="19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03819-9AB1-46C1-A11D-21507ADE8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6785"/>
            <a:ext cx="12211050" cy="728478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89CA20A6-57BB-24D6-9AB8-0E10AAF2B420}"/>
              </a:ext>
            </a:extLst>
          </p:cNvPr>
          <p:cNvSpPr txBox="1"/>
          <p:nvPr/>
        </p:nvSpPr>
        <p:spPr>
          <a:xfrm>
            <a:off x="433873" y="31047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2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 शमूएल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(David gave him everything Saul had owned, and servants. He treated him like one of his own sons.) 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13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 Mephibosheth lived in Jerusalem, because he always ate at the king’s table, and he was lame in both feet.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95923-6F27-8340-31E7-16B2F912C0D8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dirty="0"/>
              <a:t>(दाऊद ने उसे वह सब कुछ दिया जो शाऊल का था, और नौकर-चाकर भी। उसने उसके साथ अपने पुत्रों में से एक जैसा व्यवहार किया।)</a:t>
            </a:r>
            <a:r>
              <a:rPr lang="hi-IN" sz="3600" b="0" i="0" dirty="0">
                <a:solidFill>
                  <a:srgbClr val="777A7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13 मपीबोशेत यरूशलेम में रहता था; क्योंकि वह राजा की मेज पर नित्य भोजन किया करता था। और वह दोनों पाँवों का विकलांग था।</a:t>
            </a:r>
            <a:endParaRPr lang="en-IN" sz="3600" dirty="0"/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5AE6A88B-F005-ED99-E910-91767EFD3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6"/>
    </mc:Choice>
    <mc:Fallback xmlns="">
      <p:transition spd="slow" advTm="21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CFC41-D504-424C-8FA8-88F7FA64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7132"/>
            <a:ext cx="12192000" cy="7325132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E58717D-7CF3-92DD-C6C0-DE98C532FEC2}"/>
              </a:ext>
            </a:extLst>
          </p:cNvPr>
          <p:cNvSpPr txBox="1"/>
          <p:nvPr/>
        </p:nvSpPr>
        <p:spPr>
          <a:xfrm>
            <a:off x="433873" y="31047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2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 शमूएल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9:13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455AB-B46F-4F63-9DEC-FA8E04F6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7132"/>
            <a:ext cx="12192000" cy="7325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24EC4C-1773-4A6B-6480-331D768C55AF}"/>
              </a:ext>
            </a:extLst>
          </p:cNvPr>
          <p:cNvSpPr txBox="1"/>
          <p:nvPr/>
        </p:nvSpPr>
        <p:spPr>
          <a:xfrm>
            <a:off x="572344" y="437979"/>
            <a:ext cx="8722966" cy="2399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6000" b="0" i="0" u="none" strike="noStrike" baseline="0" dirty="0">
                <a:solidFill>
                  <a:schemeClr val="bg1"/>
                </a:solidFill>
                <a:latin typeface="TimesNewRomanPSMT"/>
              </a:rPr>
              <a:t>मपीबोशेत के लिए दाऊद की दया - 2 शमूएल 9</a:t>
            </a:r>
            <a:endParaRPr lang="en-ZA" sz="6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16A86-32F6-8FA6-A111-10D1B5E33E6A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David's reception of Mephibosheth - 2 Samuel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B816A-1C7E-4225-973A-9AF1EF0D2D51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800" dirty="0"/>
              <a:t>दाऊद का मपीबोशेत का स्वागत - 2 शमूएल 9</a:t>
            </a:r>
            <a:endParaRPr lang="en-IN" sz="4800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D38BFC55-0B30-A3CD-D85F-BF746725C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6"/>
    </mc:Choice>
    <mc:Fallback xmlns="">
      <p:transition spd="slow" advTm="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9C348-1F25-4578-A90A-9041C0C8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7132"/>
            <a:ext cx="12192000" cy="7325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6F1E9-D2A3-C6AE-9699-693D1686CAF0}"/>
              </a:ext>
            </a:extLst>
          </p:cNvPr>
          <p:cNvSpPr txBox="1"/>
          <p:nvPr/>
        </p:nvSpPr>
        <p:spPr>
          <a:xfrm>
            <a:off x="572344" y="437979"/>
            <a:ext cx="8722966" cy="2399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6000" b="0" i="0" u="none" strike="noStrike" baseline="0" dirty="0">
                <a:solidFill>
                  <a:schemeClr val="bg1"/>
                </a:solidFill>
                <a:latin typeface="TimesNewRomanPSMT"/>
              </a:rPr>
              <a:t>मपीबोशेत के लिए दाऊद की दया - 2 शमूएल 9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 the king asked, “Is there anyone left of Saul’s family to whom I can show the kindness of God?”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94AC9-52CA-71E7-D127-0CFC22674FCF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3 राजा ने पूछा, “क्या शाऊल के घराने में से कोई अब तक बचा है, जिसको मैं परमेश्वर की सी प्रीति दिखाऊँ?”</a:t>
            </a:r>
            <a:endParaRPr lang="en-IN" sz="400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D2E0F53-F5E0-80D7-E258-640607D0D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1"/>
    </mc:Choice>
    <mc:Fallback xmlns="">
      <p:transition spd="slow" advTm="8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C9285-E895-4F32-AD33-015D14BA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38"/>
            <a:ext cx="12192000" cy="6877538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9D5F971-243F-0B68-FD05-474B3CE779E4}"/>
              </a:ext>
            </a:extLst>
          </p:cNvPr>
          <p:cNvSpPr txBox="1"/>
          <p:nvPr/>
        </p:nvSpPr>
        <p:spPr>
          <a:xfrm>
            <a:off x="433873" y="31047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2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 शमूएल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…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Ziba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 answered, “There is still Jonathan’s son, who is lame in both feet.”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C944C-2E4C-BD4B-97A6-B76922080D62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…</a:t>
            </a:r>
            <a:r>
              <a:rPr lang="hi-IN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सीबा ने राजा से कहा, “हाँ, योनातान का एक बेटा तो है, जो लँगड़ा है।”</a:t>
            </a:r>
            <a:endParaRPr lang="en-IN" sz="4400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6607CE0C-2C2B-BF65-3531-EAA5FC626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8"/>
    </mc:Choice>
    <mc:Fallback xmlns="">
      <p:transition spd="slow" advTm="9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99BE8-696E-4C43-AD5C-7938AD09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286" y="0"/>
            <a:ext cx="13371286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88236913-817F-69ED-95E1-7EF3F318BE36}"/>
              </a:ext>
            </a:extLst>
          </p:cNvPr>
          <p:cNvSpPr txBox="1"/>
          <p:nvPr/>
        </p:nvSpPr>
        <p:spPr>
          <a:xfrm>
            <a:off x="433873" y="31047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strike="noStrike" baseline="0" dirty="0">
                <a:solidFill>
                  <a:schemeClr val="bg1"/>
                </a:solidFill>
                <a:latin typeface="TimesNewRomanPSMT"/>
              </a:rPr>
              <a:t>2</a:t>
            </a:r>
            <a:r>
              <a:rPr lang="hi-IN" sz="2400" b="0" i="0" u="none" strike="noStrike" baseline="0" dirty="0">
                <a:solidFill>
                  <a:schemeClr val="bg1"/>
                </a:solidFill>
                <a:latin typeface="TimesNewRomanPSMT"/>
              </a:rPr>
              <a:t> शमूएल</a:t>
            </a:r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“Where is he?” replied the king.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Ziba said, “Indeed, he is in Lo-debar at the house of Machir son of Ammiel.”</a:t>
            </a:r>
          </a:p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So King David had him brought from the house of Machir son of Ammiel in Lo-debar.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41917-0E84-D978-C099-A2F1D1B13924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4 राजा ने उससे पूछा, “वह कहाँ है?” सीबा ने राजा से कहा, “वह तो लोदबार नगर में, अम्मीएल के पुत्र माकीर के घर में रहता है।” 5 तब राजा दाऊद ने दूत भेजकर उसको लोदबार से, अम्मीएल के पुत्र माकीर के घर से बुलवा लिया।</a:t>
            </a:r>
            <a:endParaRPr lang="en-IN" sz="3600" dirty="0"/>
          </a:p>
        </p:txBody>
      </p:sp>
      <p:pic>
        <p:nvPicPr>
          <p:cNvPr id="113" name="Audio 112">
            <a:hlinkClick r:id="" action="ppaction://media"/>
            <a:extLst>
              <a:ext uri="{FF2B5EF4-FFF2-40B4-BE49-F238E27FC236}">
                <a16:creationId xmlns:a16="http://schemas.microsoft.com/office/drawing/2014/main" id="{51BBC8DB-6C9D-314E-C012-4E2BB7EB2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8"/>
    </mc:Choice>
    <mc:Fallback xmlns="">
      <p:transition spd="slow" advTm="19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672</Words>
  <Application>Microsoft Office PowerPoint</Application>
  <PresentationFormat>Widescreen</PresentationFormat>
  <Paragraphs>40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Inter</vt:lpstr>
      <vt:lpstr>Microsoft Himalaya</vt:lpstr>
      <vt:lpstr>Open Sans</vt:lpstr>
      <vt:lpstr>TimesNewRomanPS-BoldMT</vt:lpstr>
      <vt:lpstr>TimesNewRomanPSMT</vt:lpstr>
      <vt:lpstr>Office Theme</vt:lpstr>
      <vt:lpstr>19-3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44</cp:revision>
  <dcterms:created xsi:type="dcterms:W3CDTF">2021-07-20T09:23:46Z</dcterms:created>
  <dcterms:modified xsi:type="dcterms:W3CDTF">2024-07-30T05:12:55Z</dcterms:modified>
</cp:coreProperties>
</file>