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308" r:id="rId2"/>
    <p:sldId id="310" r:id="rId3"/>
    <p:sldId id="426" r:id="rId4"/>
    <p:sldId id="427" r:id="rId5"/>
    <p:sldId id="428" r:id="rId6"/>
    <p:sldId id="429" r:id="rId7"/>
    <p:sldId id="430" r:id="rId8"/>
    <p:sldId id="431" r:id="rId9"/>
    <p:sldId id="432" r:id="rId10"/>
    <p:sldId id="435" r:id="rId11"/>
    <p:sldId id="434" r:id="rId12"/>
    <p:sldId id="433" r:id="rId13"/>
    <p:sldId id="436" r:id="rId14"/>
    <p:sldId id="437" r:id="rId15"/>
    <p:sldId id="438" r:id="rId16"/>
    <p:sldId id="439" r:id="rId17"/>
    <p:sldId id="440" r:id="rId18"/>
    <p:sldId id="441" r:id="rId19"/>
    <p:sldId id="442" r:id="rId20"/>
    <p:sldId id="443" r:id="rId21"/>
    <p:sldId id="444" r:id="rId22"/>
    <p:sldId id="445" r:id="rId23"/>
    <p:sldId id="446" r:id="rId24"/>
    <p:sldId id="447" r:id="rId25"/>
    <p:sldId id="448" r:id="rId26"/>
    <p:sldId id="449" r:id="rId27"/>
    <p:sldId id="461" r:id="rId28"/>
    <p:sldId id="462" r:id="rId29"/>
    <p:sldId id="450" r:id="rId30"/>
    <p:sldId id="451" r:id="rId31"/>
    <p:sldId id="452" r:id="rId32"/>
    <p:sldId id="453" r:id="rId33"/>
    <p:sldId id="460" r:id="rId34"/>
    <p:sldId id="454" r:id="rId35"/>
    <p:sldId id="455" r:id="rId36"/>
    <p:sldId id="45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F970EE-26E3-4655-BD29-15EAC0770138}" v="74" dt="2023-10-05T06:58:20.4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53" autoAdjust="0"/>
    <p:restoredTop sz="93969" autoAdjust="0"/>
  </p:normalViewPr>
  <p:slideViewPr>
    <p:cSldViewPr snapToGrid="0">
      <p:cViewPr varScale="1">
        <p:scale>
          <a:sx n="57" d="100"/>
          <a:sy n="57" d="100"/>
        </p:scale>
        <p:origin x="120" y="1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ECF970EE-26E3-4655-BD29-15EAC0770138}"/>
    <pc:docChg chg="modSld">
      <pc:chgData name="Leonie Smith" userId="fed1330f33f5650e" providerId="LiveId" clId="{ECF970EE-26E3-4655-BD29-15EAC0770138}" dt="2023-10-05T06:58:20.407" v="101"/>
      <pc:docMkLst>
        <pc:docMk/>
      </pc:docMkLst>
      <pc:sldChg chg="addSp delSp modSp mod modTransition modAnim">
        <pc:chgData name="Leonie Smith" userId="fed1330f33f5650e" providerId="LiveId" clId="{ECF970EE-26E3-4655-BD29-15EAC0770138}" dt="2023-10-05T06:33:15.295" v="3"/>
        <pc:sldMkLst>
          <pc:docMk/>
          <pc:sldMk cId="2869461528" sldId="308"/>
        </pc:sldMkLst>
        <pc:picChg chg="add del mod">
          <ac:chgData name="Leonie Smith" userId="fed1330f33f5650e" providerId="LiveId" clId="{ECF970EE-26E3-4655-BD29-15EAC0770138}" dt="2023-10-05T06:33:09.489" v="2"/>
          <ac:picMkLst>
            <pc:docMk/>
            <pc:sldMk cId="2869461528" sldId="308"/>
            <ac:picMk id="7" creationId="{FD425FAF-74A1-7262-E77D-3F6CFA4372B7}"/>
          </ac:picMkLst>
        </pc:picChg>
        <pc:picChg chg="add del mod">
          <ac:chgData name="Leonie Smith" userId="fed1330f33f5650e" providerId="LiveId" clId="{ECF970EE-26E3-4655-BD29-15EAC0770138}" dt="2023-10-05T06:33:15.295" v="3"/>
          <ac:picMkLst>
            <pc:docMk/>
            <pc:sldMk cId="2869461528" sldId="308"/>
            <ac:picMk id="12" creationId="{BD5BC363-03C9-2B8B-FD1B-BBC6FFA90970}"/>
          </ac:picMkLst>
        </pc:picChg>
        <pc:picChg chg="add mod">
          <ac:chgData name="Leonie Smith" userId="fed1330f33f5650e" providerId="LiveId" clId="{ECF970EE-26E3-4655-BD29-15EAC0770138}" dt="2023-10-05T06:33:15.295" v="3"/>
          <ac:picMkLst>
            <pc:docMk/>
            <pc:sldMk cId="2869461528" sldId="308"/>
            <ac:picMk id="13" creationId="{27A53548-E54E-BE46-D2EE-85A77C28E80F}"/>
          </ac:picMkLst>
        </pc:picChg>
      </pc:sldChg>
      <pc:sldChg chg="addSp delSp modSp mod modTransition modAnim">
        <pc:chgData name="Leonie Smith" userId="fed1330f33f5650e" providerId="LiveId" clId="{ECF970EE-26E3-4655-BD29-15EAC0770138}" dt="2023-10-05T06:58:20.407" v="101"/>
        <pc:sldMkLst>
          <pc:docMk/>
          <pc:sldMk cId="1003827451" sldId="426"/>
        </pc:sldMkLst>
        <pc:picChg chg="add del mod">
          <ac:chgData name="Leonie Smith" userId="fed1330f33f5650e" providerId="LiveId" clId="{ECF970EE-26E3-4655-BD29-15EAC0770138}" dt="2023-10-05T06:58:01.942" v="97"/>
          <ac:picMkLst>
            <pc:docMk/>
            <pc:sldMk cId="1003827451" sldId="426"/>
            <ac:picMk id="9" creationId="{22DEE600-C507-FBE8-656A-B45D08EDFF07}"/>
          </ac:picMkLst>
        </pc:picChg>
        <pc:picChg chg="add del mod">
          <ac:chgData name="Leonie Smith" userId="fed1330f33f5650e" providerId="LiveId" clId="{ECF970EE-26E3-4655-BD29-15EAC0770138}" dt="2023-10-05T06:58:08.221" v="98"/>
          <ac:picMkLst>
            <pc:docMk/>
            <pc:sldMk cId="1003827451" sldId="426"/>
            <ac:picMk id="13" creationId="{BD475329-9C11-1B55-0F70-E79A0EED8CF3}"/>
          </ac:picMkLst>
        </pc:picChg>
        <pc:picChg chg="add del mod">
          <ac:chgData name="Leonie Smith" userId="fed1330f33f5650e" providerId="LiveId" clId="{ECF970EE-26E3-4655-BD29-15EAC0770138}" dt="2023-10-05T06:58:13.563" v="100"/>
          <ac:picMkLst>
            <pc:docMk/>
            <pc:sldMk cId="1003827451" sldId="426"/>
            <ac:picMk id="14" creationId="{D53D4C96-C297-3CD7-F6B9-D5395D50B71C}"/>
          </ac:picMkLst>
        </pc:picChg>
        <pc:picChg chg="add del mod ord">
          <ac:chgData name="Leonie Smith" userId="fed1330f33f5650e" providerId="LiveId" clId="{ECF970EE-26E3-4655-BD29-15EAC0770138}" dt="2023-10-05T06:58:20.407" v="101"/>
          <ac:picMkLst>
            <pc:docMk/>
            <pc:sldMk cId="1003827451" sldId="426"/>
            <ac:picMk id="18" creationId="{382A10AB-4792-85B8-9D01-1BCE11BC546C}"/>
          </ac:picMkLst>
        </pc:picChg>
        <pc:picChg chg="add mod">
          <ac:chgData name="Leonie Smith" userId="fed1330f33f5650e" providerId="LiveId" clId="{ECF970EE-26E3-4655-BD29-15EAC0770138}" dt="2023-10-05T06:58:20.407" v="101"/>
          <ac:picMkLst>
            <pc:docMk/>
            <pc:sldMk cId="1003827451" sldId="426"/>
            <ac:picMk id="19" creationId="{0BDADE1A-A152-3535-523C-47880923397F}"/>
          </ac:picMkLst>
        </pc:picChg>
      </pc:sldChg>
      <pc:sldChg chg="addSp delSp modSp mod modTransition modAnim">
        <pc:chgData name="Leonie Smith" userId="fed1330f33f5650e" providerId="LiveId" clId="{ECF970EE-26E3-4655-BD29-15EAC0770138}" dt="2023-10-05T06:35:41.051" v="13"/>
        <pc:sldMkLst>
          <pc:docMk/>
          <pc:sldMk cId="2174129452" sldId="428"/>
        </pc:sldMkLst>
        <pc:picChg chg="add del mod">
          <ac:chgData name="Leonie Smith" userId="fed1330f33f5650e" providerId="LiveId" clId="{ECF970EE-26E3-4655-BD29-15EAC0770138}" dt="2023-10-05T06:34:57.165" v="6"/>
          <ac:picMkLst>
            <pc:docMk/>
            <pc:sldMk cId="2174129452" sldId="428"/>
            <ac:picMk id="7" creationId="{F05F1599-536A-91DF-1FBD-2E8BF23CC6FB}"/>
          </ac:picMkLst>
        </pc:picChg>
        <pc:picChg chg="add del mod">
          <ac:chgData name="Leonie Smith" userId="fed1330f33f5650e" providerId="LiveId" clId="{ECF970EE-26E3-4655-BD29-15EAC0770138}" dt="2023-10-05T06:35:02.557" v="7"/>
          <ac:picMkLst>
            <pc:docMk/>
            <pc:sldMk cId="2174129452" sldId="428"/>
            <ac:picMk id="10" creationId="{85AB87B7-A9F2-D085-DEE9-D9E521A3A7A9}"/>
          </ac:picMkLst>
        </pc:picChg>
        <pc:picChg chg="add del mod">
          <ac:chgData name="Leonie Smith" userId="fed1330f33f5650e" providerId="LiveId" clId="{ECF970EE-26E3-4655-BD29-15EAC0770138}" dt="2023-10-05T06:35:03.909" v="9"/>
          <ac:picMkLst>
            <pc:docMk/>
            <pc:sldMk cId="2174129452" sldId="428"/>
            <ac:picMk id="11" creationId="{B76FB759-B3C4-AA84-241F-B4CF172C3E73}"/>
          </ac:picMkLst>
        </pc:picChg>
        <pc:picChg chg="add del mod ord">
          <ac:chgData name="Leonie Smith" userId="fed1330f33f5650e" providerId="LiveId" clId="{ECF970EE-26E3-4655-BD29-15EAC0770138}" dt="2023-10-05T06:35:14.212" v="10"/>
          <ac:picMkLst>
            <pc:docMk/>
            <pc:sldMk cId="2174129452" sldId="428"/>
            <ac:picMk id="14" creationId="{92C3F97C-BBA2-7928-60AB-4C21678AFD2A}"/>
          </ac:picMkLst>
        </pc:picChg>
        <pc:picChg chg="add del mod">
          <ac:chgData name="Leonie Smith" userId="fed1330f33f5650e" providerId="LiveId" clId="{ECF970EE-26E3-4655-BD29-15EAC0770138}" dt="2023-10-05T06:35:15.221" v="12"/>
          <ac:picMkLst>
            <pc:docMk/>
            <pc:sldMk cId="2174129452" sldId="428"/>
            <ac:picMk id="15" creationId="{AB5740C9-FE87-30AF-2839-B233E9D8D0C1}"/>
          </ac:picMkLst>
        </pc:picChg>
        <pc:picChg chg="add del mod ord">
          <ac:chgData name="Leonie Smith" userId="fed1330f33f5650e" providerId="LiveId" clId="{ECF970EE-26E3-4655-BD29-15EAC0770138}" dt="2023-10-05T06:35:41.051" v="13"/>
          <ac:picMkLst>
            <pc:docMk/>
            <pc:sldMk cId="2174129452" sldId="428"/>
            <ac:picMk id="18" creationId="{D7A16866-5436-81C4-9D29-83A3570ECD5C}"/>
          </ac:picMkLst>
        </pc:picChg>
        <pc:picChg chg="add mod">
          <ac:chgData name="Leonie Smith" userId="fed1330f33f5650e" providerId="LiveId" clId="{ECF970EE-26E3-4655-BD29-15EAC0770138}" dt="2023-10-05T06:35:41.051" v="13"/>
          <ac:picMkLst>
            <pc:docMk/>
            <pc:sldMk cId="2174129452" sldId="428"/>
            <ac:picMk id="19" creationId="{4B700C40-0211-7684-832D-30CE4CF2E234}"/>
          </ac:picMkLst>
        </pc:picChg>
      </pc:sldChg>
      <pc:sldChg chg="addSp delSp modSp mod modTransition modAnim">
        <pc:chgData name="Leonie Smith" userId="fed1330f33f5650e" providerId="LiveId" clId="{ECF970EE-26E3-4655-BD29-15EAC0770138}" dt="2023-10-05T06:37:24.778" v="20"/>
        <pc:sldMkLst>
          <pc:docMk/>
          <pc:sldMk cId="942615762" sldId="430"/>
        </pc:sldMkLst>
        <pc:picChg chg="add del mod">
          <ac:chgData name="Leonie Smith" userId="fed1330f33f5650e" providerId="LiveId" clId="{ECF970EE-26E3-4655-BD29-15EAC0770138}" dt="2023-10-05T06:36:54.424" v="16"/>
          <ac:picMkLst>
            <pc:docMk/>
            <pc:sldMk cId="942615762" sldId="430"/>
            <ac:picMk id="6" creationId="{D5694D5F-D78D-477D-F9CD-924E85EF2E70}"/>
          </ac:picMkLst>
        </pc:picChg>
        <pc:picChg chg="add del mod">
          <ac:chgData name="Leonie Smith" userId="fed1330f33f5650e" providerId="LiveId" clId="{ECF970EE-26E3-4655-BD29-15EAC0770138}" dt="2023-10-05T06:37:07.619" v="17"/>
          <ac:picMkLst>
            <pc:docMk/>
            <pc:sldMk cId="942615762" sldId="430"/>
            <ac:picMk id="9" creationId="{C6DF4CB9-68F3-4819-8464-AE273772E066}"/>
          </ac:picMkLst>
        </pc:picChg>
        <pc:picChg chg="add del mod">
          <ac:chgData name="Leonie Smith" userId="fed1330f33f5650e" providerId="LiveId" clId="{ECF970EE-26E3-4655-BD29-15EAC0770138}" dt="2023-10-05T06:37:08.858" v="19"/>
          <ac:picMkLst>
            <pc:docMk/>
            <pc:sldMk cId="942615762" sldId="430"/>
            <ac:picMk id="10" creationId="{5FFDA4E7-75C9-C9C1-86A9-64BE355C6105}"/>
          </ac:picMkLst>
        </pc:picChg>
        <pc:picChg chg="add del mod ord">
          <ac:chgData name="Leonie Smith" userId="fed1330f33f5650e" providerId="LiveId" clId="{ECF970EE-26E3-4655-BD29-15EAC0770138}" dt="2023-10-05T06:37:24.778" v="20"/>
          <ac:picMkLst>
            <pc:docMk/>
            <pc:sldMk cId="942615762" sldId="430"/>
            <ac:picMk id="13" creationId="{C3F8CF8A-EC04-549D-7070-81FFBB823B30}"/>
          </ac:picMkLst>
        </pc:picChg>
        <pc:picChg chg="add mod">
          <ac:chgData name="Leonie Smith" userId="fed1330f33f5650e" providerId="LiveId" clId="{ECF970EE-26E3-4655-BD29-15EAC0770138}" dt="2023-10-05T06:37:24.778" v="20"/>
          <ac:picMkLst>
            <pc:docMk/>
            <pc:sldMk cId="942615762" sldId="430"/>
            <ac:picMk id="14" creationId="{EFD753D9-D8A5-6F88-13B0-332EF3DE75C9}"/>
          </ac:picMkLst>
        </pc:picChg>
      </pc:sldChg>
      <pc:sldChg chg="addSp delSp modSp mod modTransition modAnim">
        <pc:chgData name="Leonie Smith" userId="fed1330f33f5650e" providerId="LiveId" clId="{ECF970EE-26E3-4655-BD29-15EAC0770138}" dt="2023-10-05T06:40:28.695" v="36"/>
        <pc:sldMkLst>
          <pc:docMk/>
          <pc:sldMk cId="1886351016" sldId="432"/>
        </pc:sldMkLst>
        <pc:picChg chg="add del mod">
          <ac:chgData name="Leonie Smith" userId="fed1330f33f5650e" providerId="LiveId" clId="{ECF970EE-26E3-4655-BD29-15EAC0770138}" dt="2023-10-05T06:38:31.269" v="23"/>
          <ac:picMkLst>
            <pc:docMk/>
            <pc:sldMk cId="1886351016" sldId="432"/>
            <ac:picMk id="6" creationId="{C8F19745-DA84-93A7-9A30-14AFA2DD4200}"/>
          </ac:picMkLst>
        </pc:picChg>
        <pc:picChg chg="add del mod">
          <ac:chgData name="Leonie Smith" userId="fed1330f33f5650e" providerId="LiveId" clId="{ECF970EE-26E3-4655-BD29-15EAC0770138}" dt="2023-10-05T06:38:42.673" v="24"/>
          <ac:picMkLst>
            <pc:docMk/>
            <pc:sldMk cId="1886351016" sldId="432"/>
            <ac:picMk id="9" creationId="{2FA751DB-740A-FE4E-DCD9-05D47AFF3EC6}"/>
          </ac:picMkLst>
        </pc:picChg>
        <pc:picChg chg="add del mod">
          <ac:chgData name="Leonie Smith" userId="fed1330f33f5650e" providerId="LiveId" clId="{ECF970EE-26E3-4655-BD29-15EAC0770138}" dt="2023-10-05T06:38:55.312" v="26"/>
          <ac:picMkLst>
            <pc:docMk/>
            <pc:sldMk cId="1886351016" sldId="432"/>
            <ac:picMk id="10" creationId="{3A84C05C-552C-83C4-4935-E7EC89B5D884}"/>
          </ac:picMkLst>
        </pc:picChg>
        <pc:picChg chg="add del mod ord">
          <ac:chgData name="Leonie Smith" userId="fed1330f33f5650e" providerId="LiveId" clId="{ECF970EE-26E3-4655-BD29-15EAC0770138}" dt="2023-10-05T06:39:11.357" v="27"/>
          <ac:picMkLst>
            <pc:docMk/>
            <pc:sldMk cId="1886351016" sldId="432"/>
            <ac:picMk id="13" creationId="{A07FF4E5-0468-AB56-01DD-FC8966D76E50}"/>
          </ac:picMkLst>
        </pc:picChg>
        <pc:picChg chg="add del mod">
          <ac:chgData name="Leonie Smith" userId="fed1330f33f5650e" providerId="LiveId" clId="{ECF970EE-26E3-4655-BD29-15EAC0770138}" dt="2023-10-05T06:39:22.911" v="29"/>
          <ac:picMkLst>
            <pc:docMk/>
            <pc:sldMk cId="1886351016" sldId="432"/>
            <ac:picMk id="14" creationId="{CD33DD11-8CC4-82D0-E9F2-720F3D789FE8}"/>
          </ac:picMkLst>
        </pc:picChg>
        <pc:picChg chg="add del mod ord">
          <ac:chgData name="Leonie Smith" userId="fed1330f33f5650e" providerId="LiveId" clId="{ECF970EE-26E3-4655-BD29-15EAC0770138}" dt="2023-10-05T06:39:39.847" v="30"/>
          <ac:picMkLst>
            <pc:docMk/>
            <pc:sldMk cId="1886351016" sldId="432"/>
            <ac:picMk id="18" creationId="{D10BF122-83BF-30BB-6604-EA2CF7C31FC7}"/>
          </ac:picMkLst>
        </pc:picChg>
        <pc:picChg chg="add del mod">
          <ac:chgData name="Leonie Smith" userId="fed1330f33f5650e" providerId="LiveId" clId="{ECF970EE-26E3-4655-BD29-15EAC0770138}" dt="2023-10-05T06:39:41.287" v="32"/>
          <ac:picMkLst>
            <pc:docMk/>
            <pc:sldMk cId="1886351016" sldId="432"/>
            <ac:picMk id="19" creationId="{72ED180B-3C0E-7808-075D-1F33EA0E0A3A}"/>
          </ac:picMkLst>
        </pc:picChg>
        <pc:picChg chg="add del mod ord">
          <ac:chgData name="Leonie Smith" userId="fed1330f33f5650e" providerId="LiveId" clId="{ECF970EE-26E3-4655-BD29-15EAC0770138}" dt="2023-10-05T06:39:56.717" v="33"/>
          <ac:picMkLst>
            <pc:docMk/>
            <pc:sldMk cId="1886351016" sldId="432"/>
            <ac:picMk id="21" creationId="{DBFEB2A2-7AE5-B283-7512-FAC6A7B340E9}"/>
          </ac:picMkLst>
        </pc:picChg>
        <pc:picChg chg="add del mod">
          <ac:chgData name="Leonie Smith" userId="fed1330f33f5650e" providerId="LiveId" clId="{ECF970EE-26E3-4655-BD29-15EAC0770138}" dt="2023-10-05T06:40:13.418" v="35"/>
          <ac:picMkLst>
            <pc:docMk/>
            <pc:sldMk cId="1886351016" sldId="432"/>
            <ac:picMk id="22" creationId="{10A853B9-7C41-9BE0-DDA5-7847D3883CA5}"/>
          </ac:picMkLst>
        </pc:picChg>
        <pc:picChg chg="add del mod ord">
          <ac:chgData name="Leonie Smith" userId="fed1330f33f5650e" providerId="LiveId" clId="{ECF970EE-26E3-4655-BD29-15EAC0770138}" dt="2023-10-05T06:40:28.695" v="36"/>
          <ac:picMkLst>
            <pc:docMk/>
            <pc:sldMk cId="1886351016" sldId="432"/>
            <ac:picMk id="27" creationId="{D1B956D6-1808-C7AA-4AF5-F93B21692116}"/>
          </ac:picMkLst>
        </pc:picChg>
        <pc:picChg chg="add mod">
          <ac:chgData name="Leonie Smith" userId="fed1330f33f5650e" providerId="LiveId" clId="{ECF970EE-26E3-4655-BD29-15EAC0770138}" dt="2023-10-05T06:40:28.695" v="36"/>
          <ac:picMkLst>
            <pc:docMk/>
            <pc:sldMk cId="1886351016" sldId="432"/>
            <ac:picMk id="28" creationId="{D3BD7F76-2841-AAB5-9903-B6E9AE4AD378}"/>
          </ac:picMkLst>
        </pc:picChg>
      </pc:sldChg>
      <pc:sldChg chg="addSp delSp modSp mod modTransition modAnim">
        <pc:chgData name="Leonie Smith" userId="fed1330f33f5650e" providerId="LiveId" clId="{ECF970EE-26E3-4655-BD29-15EAC0770138}" dt="2023-10-05T06:42:23.378" v="46"/>
        <pc:sldMkLst>
          <pc:docMk/>
          <pc:sldMk cId="882125327" sldId="434"/>
        </pc:sldMkLst>
        <pc:picChg chg="add del mod">
          <ac:chgData name="Leonie Smith" userId="fed1330f33f5650e" providerId="LiveId" clId="{ECF970EE-26E3-4655-BD29-15EAC0770138}" dt="2023-10-05T06:41:19.516" v="39"/>
          <ac:picMkLst>
            <pc:docMk/>
            <pc:sldMk cId="882125327" sldId="434"/>
            <ac:picMk id="6" creationId="{685EF4A2-60F3-548C-0D14-3E7F9016AA82}"/>
          </ac:picMkLst>
        </pc:picChg>
        <pc:picChg chg="add del mod">
          <ac:chgData name="Leonie Smith" userId="fed1330f33f5650e" providerId="LiveId" clId="{ECF970EE-26E3-4655-BD29-15EAC0770138}" dt="2023-10-05T06:41:37.639" v="40"/>
          <ac:picMkLst>
            <pc:docMk/>
            <pc:sldMk cId="882125327" sldId="434"/>
            <ac:picMk id="9" creationId="{ACA2A8FE-33DB-2773-DBCE-254C400051C5}"/>
          </ac:picMkLst>
        </pc:picChg>
        <pc:picChg chg="add del mod">
          <ac:chgData name="Leonie Smith" userId="fed1330f33f5650e" providerId="LiveId" clId="{ECF970EE-26E3-4655-BD29-15EAC0770138}" dt="2023-10-05T06:41:49.561" v="42"/>
          <ac:picMkLst>
            <pc:docMk/>
            <pc:sldMk cId="882125327" sldId="434"/>
            <ac:picMk id="10" creationId="{0E483032-5C08-FFEE-8533-71A6565A39FC}"/>
          </ac:picMkLst>
        </pc:picChg>
        <pc:picChg chg="add del mod ord">
          <ac:chgData name="Leonie Smith" userId="fed1330f33f5650e" providerId="LiveId" clId="{ECF970EE-26E3-4655-BD29-15EAC0770138}" dt="2023-10-05T06:42:03.512" v="43"/>
          <ac:picMkLst>
            <pc:docMk/>
            <pc:sldMk cId="882125327" sldId="434"/>
            <ac:picMk id="14" creationId="{8795BD50-99B1-F5E7-302D-AE41C5C31A52}"/>
          </ac:picMkLst>
        </pc:picChg>
        <pc:picChg chg="add del mod">
          <ac:chgData name="Leonie Smith" userId="fed1330f33f5650e" providerId="LiveId" clId="{ECF970EE-26E3-4655-BD29-15EAC0770138}" dt="2023-10-05T06:42:05.559" v="45"/>
          <ac:picMkLst>
            <pc:docMk/>
            <pc:sldMk cId="882125327" sldId="434"/>
            <ac:picMk id="15" creationId="{94A12120-B148-F8DA-EB8A-330EE706A84D}"/>
          </ac:picMkLst>
        </pc:picChg>
        <pc:picChg chg="add del mod ord">
          <ac:chgData name="Leonie Smith" userId="fed1330f33f5650e" providerId="LiveId" clId="{ECF970EE-26E3-4655-BD29-15EAC0770138}" dt="2023-10-05T06:42:23.378" v="46"/>
          <ac:picMkLst>
            <pc:docMk/>
            <pc:sldMk cId="882125327" sldId="434"/>
            <ac:picMk id="18" creationId="{4FBA349D-F5E6-3F9B-7DED-2A46D10341EA}"/>
          </ac:picMkLst>
        </pc:picChg>
        <pc:picChg chg="add mod">
          <ac:chgData name="Leonie Smith" userId="fed1330f33f5650e" providerId="LiveId" clId="{ECF970EE-26E3-4655-BD29-15EAC0770138}" dt="2023-10-05T06:42:23.378" v="46"/>
          <ac:picMkLst>
            <pc:docMk/>
            <pc:sldMk cId="882125327" sldId="434"/>
            <ac:picMk id="19" creationId="{AA78A577-CCA3-374D-0789-99BAA97D0E8F}"/>
          </ac:picMkLst>
        </pc:picChg>
      </pc:sldChg>
      <pc:sldChg chg="addSp delSp modSp mod modTransition modAnim">
        <pc:chgData name="Leonie Smith" userId="fed1330f33f5650e" providerId="LiveId" clId="{ECF970EE-26E3-4655-BD29-15EAC0770138}" dt="2023-10-05T06:43:29.928" v="50"/>
        <pc:sldMkLst>
          <pc:docMk/>
          <pc:sldMk cId="3195935868" sldId="436"/>
        </pc:sldMkLst>
        <pc:picChg chg="add del mod">
          <ac:chgData name="Leonie Smith" userId="fed1330f33f5650e" providerId="LiveId" clId="{ECF970EE-26E3-4655-BD29-15EAC0770138}" dt="2023-10-05T06:43:19.430" v="49"/>
          <ac:picMkLst>
            <pc:docMk/>
            <pc:sldMk cId="3195935868" sldId="436"/>
            <ac:picMk id="6" creationId="{53334811-7BC8-6545-9FB9-1470846E2149}"/>
          </ac:picMkLst>
        </pc:picChg>
        <pc:picChg chg="add del mod">
          <ac:chgData name="Leonie Smith" userId="fed1330f33f5650e" providerId="LiveId" clId="{ECF970EE-26E3-4655-BD29-15EAC0770138}" dt="2023-10-05T06:43:29.928" v="50"/>
          <ac:picMkLst>
            <pc:docMk/>
            <pc:sldMk cId="3195935868" sldId="436"/>
            <ac:picMk id="11" creationId="{F736B17F-4831-7823-72DA-0ED716489121}"/>
          </ac:picMkLst>
        </pc:picChg>
        <pc:picChg chg="add mod">
          <ac:chgData name="Leonie Smith" userId="fed1330f33f5650e" providerId="LiveId" clId="{ECF970EE-26E3-4655-BD29-15EAC0770138}" dt="2023-10-05T06:43:29.928" v="50"/>
          <ac:picMkLst>
            <pc:docMk/>
            <pc:sldMk cId="3195935868" sldId="436"/>
            <ac:picMk id="12" creationId="{E832D7C9-DA1D-7E2B-BCD5-8A7BB7623F60}"/>
          </ac:picMkLst>
        </pc:picChg>
      </pc:sldChg>
      <pc:sldChg chg="addSp modSp">
        <pc:chgData name="Leonie Smith" userId="fed1330f33f5650e" providerId="LiveId" clId="{ECF970EE-26E3-4655-BD29-15EAC0770138}" dt="2023-10-05T06:43:59.569" v="51"/>
        <pc:sldMkLst>
          <pc:docMk/>
          <pc:sldMk cId="3261377596" sldId="438"/>
        </pc:sldMkLst>
        <pc:picChg chg="add mod">
          <ac:chgData name="Leonie Smith" userId="fed1330f33f5650e" providerId="LiveId" clId="{ECF970EE-26E3-4655-BD29-15EAC0770138}" dt="2023-10-05T06:43:59.569" v="51"/>
          <ac:picMkLst>
            <pc:docMk/>
            <pc:sldMk cId="3261377596" sldId="438"/>
            <ac:picMk id="6" creationId="{85A5B651-AAB8-1909-021E-D431B3DE3704}"/>
          </ac:picMkLst>
        </pc:picChg>
      </pc:sldChg>
      <pc:sldChg chg="addSp delSp modSp mod modTransition modAnim">
        <pc:chgData name="Leonie Smith" userId="fed1330f33f5650e" providerId="LiveId" clId="{ECF970EE-26E3-4655-BD29-15EAC0770138}" dt="2023-10-05T06:44:43.710" v="55"/>
        <pc:sldMkLst>
          <pc:docMk/>
          <pc:sldMk cId="923867738" sldId="440"/>
        </pc:sldMkLst>
        <pc:picChg chg="add del mod">
          <ac:chgData name="Leonie Smith" userId="fed1330f33f5650e" providerId="LiveId" clId="{ECF970EE-26E3-4655-BD29-15EAC0770138}" dt="2023-10-05T06:44:31.623" v="54"/>
          <ac:picMkLst>
            <pc:docMk/>
            <pc:sldMk cId="923867738" sldId="440"/>
            <ac:picMk id="6" creationId="{3AEB9C4E-1C34-C764-D2A3-DC3492FB0FEF}"/>
          </ac:picMkLst>
        </pc:picChg>
        <pc:picChg chg="add del mod">
          <ac:chgData name="Leonie Smith" userId="fed1330f33f5650e" providerId="LiveId" clId="{ECF970EE-26E3-4655-BD29-15EAC0770138}" dt="2023-10-05T06:44:43.710" v="55"/>
          <ac:picMkLst>
            <pc:docMk/>
            <pc:sldMk cId="923867738" sldId="440"/>
            <ac:picMk id="9" creationId="{E80B5C39-1F69-3473-84B0-70EC19FE7437}"/>
          </ac:picMkLst>
        </pc:picChg>
        <pc:picChg chg="add mod">
          <ac:chgData name="Leonie Smith" userId="fed1330f33f5650e" providerId="LiveId" clId="{ECF970EE-26E3-4655-BD29-15EAC0770138}" dt="2023-10-05T06:44:43.710" v="55"/>
          <ac:picMkLst>
            <pc:docMk/>
            <pc:sldMk cId="923867738" sldId="440"/>
            <ac:picMk id="10" creationId="{2F82638E-2227-B53D-D060-B7691ACFB55B}"/>
          </ac:picMkLst>
        </pc:picChg>
      </pc:sldChg>
      <pc:sldChg chg="addSp modSp">
        <pc:chgData name="Leonie Smith" userId="fed1330f33f5650e" providerId="LiveId" clId="{ECF970EE-26E3-4655-BD29-15EAC0770138}" dt="2023-10-05T06:45:19.814" v="56"/>
        <pc:sldMkLst>
          <pc:docMk/>
          <pc:sldMk cId="2180228365" sldId="442"/>
        </pc:sldMkLst>
        <pc:picChg chg="add mod">
          <ac:chgData name="Leonie Smith" userId="fed1330f33f5650e" providerId="LiveId" clId="{ECF970EE-26E3-4655-BD29-15EAC0770138}" dt="2023-10-05T06:45:19.814" v="56"/>
          <ac:picMkLst>
            <pc:docMk/>
            <pc:sldMk cId="2180228365" sldId="442"/>
            <ac:picMk id="6" creationId="{E66FF1B8-1C7C-0F75-E5A4-55CC87DC261E}"/>
          </ac:picMkLst>
        </pc:picChg>
      </pc:sldChg>
      <pc:sldChg chg="addSp modSp">
        <pc:chgData name="Leonie Smith" userId="fed1330f33f5650e" providerId="LiveId" clId="{ECF970EE-26E3-4655-BD29-15EAC0770138}" dt="2023-10-05T06:45:53.317" v="57"/>
        <pc:sldMkLst>
          <pc:docMk/>
          <pc:sldMk cId="1718612039" sldId="444"/>
        </pc:sldMkLst>
        <pc:picChg chg="add mod">
          <ac:chgData name="Leonie Smith" userId="fed1330f33f5650e" providerId="LiveId" clId="{ECF970EE-26E3-4655-BD29-15EAC0770138}" dt="2023-10-05T06:45:53.317" v="57"/>
          <ac:picMkLst>
            <pc:docMk/>
            <pc:sldMk cId="1718612039" sldId="444"/>
            <ac:picMk id="6" creationId="{541734F6-9E26-BDD0-C59A-A5503D9FE559}"/>
          </ac:picMkLst>
        </pc:picChg>
      </pc:sldChg>
      <pc:sldChg chg="addSp modSp">
        <pc:chgData name="Leonie Smith" userId="fed1330f33f5650e" providerId="LiveId" clId="{ECF970EE-26E3-4655-BD29-15EAC0770138}" dt="2023-10-05T06:46:25.079" v="58"/>
        <pc:sldMkLst>
          <pc:docMk/>
          <pc:sldMk cId="665805102" sldId="446"/>
        </pc:sldMkLst>
        <pc:picChg chg="add mod">
          <ac:chgData name="Leonie Smith" userId="fed1330f33f5650e" providerId="LiveId" clId="{ECF970EE-26E3-4655-BD29-15EAC0770138}" dt="2023-10-05T06:46:25.079" v="58"/>
          <ac:picMkLst>
            <pc:docMk/>
            <pc:sldMk cId="665805102" sldId="446"/>
            <ac:picMk id="6" creationId="{4F3563F1-D31F-1BA7-34A4-A406A30D7BD6}"/>
          </ac:picMkLst>
        </pc:picChg>
      </pc:sldChg>
      <pc:sldChg chg="addSp delSp modSp mod modTransition modAnim">
        <pc:chgData name="Leonie Smith" userId="fed1330f33f5650e" providerId="LiveId" clId="{ECF970EE-26E3-4655-BD29-15EAC0770138}" dt="2023-10-05T06:49:52.473" v="71"/>
        <pc:sldMkLst>
          <pc:docMk/>
          <pc:sldMk cId="843663555" sldId="448"/>
        </pc:sldMkLst>
        <pc:picChg chg="add del mod">
          <ac:chgData name="Leonie Smith" userId="fed1330f33f5650e" providerId="LiveId" clId="{ECF970EE-26E3-4655-BD29-15EAC0770138}" dt="2023-10-05T06:47:54.828" v="61"/>
          <ac:picMkLst>
            <pc:docMk/>
            <pc:sldMk cId="843663555" sldId="448"/>
            <ac:picMk id="8" creationId="{9B047729-7022-4757-D3DD-91BEAF61E54E}"/>
          </ac:picMkLst>
        </pc:picChg>
        <pc:picChg chg="add del mod">
          <ac:chgData name="Leonie Smith" userId="fed1330f33f5650e" providerId="LiveId" clId="{ECF970EE-26E3-4655-BD29-15EAC0770138}" dt="2023-10-05T06:48:10.896" v="62"/>
          <ac:picMkLst>
            <pc:docMk/>
            <pc:sldMk cId="843663555" sldId="448"/>
            <ac:picMk id="11" creationId="{7181FA79-3452-0E0A-6F3E-E4FE4E35EFE2}"/>
          </ac:picMkLst>
        </pc:picChg>
        <pc:picChg chg="add del mod">
          <ac:chgData name="Leonie Smith" userId="fed1330f33f5650e" providerId="LiveId" clId="{ECF970EE-26E3-4655-BD29-15EAC0770138}" dt="2023-10-05T06:48:15.977" v="64"/>
          <ac:picMkLst>
            <pc:docMk/>
            <pc:sldMk cId="843663555" sldId="448"/>
            <ac:picMk id="12" creationId="{7F80E0C3-35FD-8C6F-C6C5-F88627CA6506}"/>
          </ac:picMkLst>
        </pc:picChg>
        <pc:picChg chg="add del mod ord">
          <ac:chgData name="Leonie Smith" userId="fed1330f33f5650e" providerId="LiveId" clId="{ECF970EE-26E3-4655-BD29-15EAC0770138}" dt="2023-10-05T06:48:44.241" v="65"/>
          <ac:picMkLst>
            <pc:docMk/>
            <pc:sldMk cId="843663555" sldId="448"/>
            <ac:picMk id="15" creationId="{89C664C1-50FD-297A-D0BB-730A8DC989DB}"/>
          </ac:picMkLst>
        </pc:picChg>
        <pc:picChg chg="add del mod">
          <ac:chgData name="Leonie Smith" userId="fed1330f33f5650e" providerId="LiveId" clId="{ECF970EE-26E3-4655-BD29-15EAC0770138}" dt="2023-10-05T06:48:57.415" v="67"/>
          <ac:picMkLst>
            <pc:docMk/>
            <pc:sldMk cId="843663555" sldId="448"/>
            <ac:picMk id="16" creationId="{35419FCC-B207-9E7D-5680-DD0A9B0BEF5F}"/>
          </ac:picMkLst>
        </pc:picChg>
        <pc:picChg chg="add del mod ord">
          <ac:chgData name="Leonie Smith" userId="fed1330f33f5650e" providerId="LiveId" clId="{ECF970EE-26E3-4655-BD29-15EAC0770138}" dt="2023-10-05T06:49:24.652" v="68"/>
          <ac:picMkLst>
            <pc:docMk/>
            <pc:sldMk cId="843663555" sldId="448"/>
            <ac:picMk id="20" creationId="{9B4DC59A-ED99-7080-96C9-364B2BE34C6D}"/>
          </ac:picMkLst>
        </pc:picChg>
        <pc:picChg chg="add del mod">
          <ac:chgData name="Leonie Smith" userId="fed1330f33f5650e" providerId="LiveId" clId="{ECF970EE-26E3-4655-BD29-15EAC0770138}" dt="2023-10-05T06:49:25.722" v="70"/>
          <ac:picMkLst>
            <pc:docMk/>
            <pc:sldMk cId="843663555" sldId="448"/>
            <ac:picMk id="21" creationId="{C3816FD7-F025-A890-2A76-12FE9A691CC4}"/>
          </ac:picMkLst>
        </pc:picChg>
        <pc:picChg chg="add del mod ord">
          <ac:chgData name="Leonie Smith" userId="fed1330f33f5650e" providerId="LiveId" clId="{ECF970EE-26E3-4655-BD29-15EAC0770138}" dt="2023-10-05T06:49:52.473" v="71"/>
          <ac:picMkLst>
            <pc:docMk/>
            <pc:sldMk cId="843663555" sldId="448"/>
            <ac:picMk id="24" creationId="{AC6DDAA0-67EC-2254-4E60-E5FE358DEBD8}"/>
          </ac:picMkLst>
        </pc:picChg>
        <pc:picChg chg="add mod">
          <ac:chgData name="Leonie Smith" userId="fed1330f33f5650e" providerId="LiveId" clId="{ECF970EE-26E3-4655-BD29-15EAC0770138}" dt="2023-10-05T06:49:52.473" v="71"/>
          <ac:picMkLst>
            <pc:docMk/>
            <pc:sldMk cId="843663555" sldId="448"/>
            <ac:picMk id="25" creationId="{A7E165D8-EDBF-EF81-FC12-16B5FA656EE6}"/>
          </ac:picMkLst>
        </pc:picChg>
      </pc:sldChg>
      <pc:sldChg chg="addSp delSp modSp mod modTransition modAnim">
        <pc:chgData name="Leonie Smith" userId="fed1330f33f5650e" providerId="LiveId" clId="{ECF970EE-26E3-4655-BD29-15EAC0770138}" dt="2023-10-05T06:53:44.003" v="82"/>
        <pc:sldMkLst>
          <pc:docMk/>
          <pc:sldMk cId="538051216" sldId="450"/>
        </pc:sldMkLst>
        <pc:picChg chg="add del mod">
          <ac:chgData name="Leonie Smith" userId="fed1330f33f5650e" providerId="LiveId" clId="{ECF970EE-26E3-4655-BD29-15EAC0770138}" dt="2023-10-05T06:52:52.394" v="75"/>
          <ac:picMkLst>
            <pc:docMk/>
            <pc:sldMk cId="538051216" sldId="450"/>
            <ac:picMk id="6" creationId="{6A642869-BD11-09AE-4040-B6457D2B0421}"/>
          </ac:picMkLst>
        </pc:picChg>
        <pc:picChg chg="add del mod">
          <ac:chgData name="Leonie Smith" userId="fed1330f33f5650e" providerId="LiveId" clId="{ECF970EE-26E3-4655-BD29-15EAC0770138}" dt="2023-10-05T06:52:59.288" v="76"/>
          <ac:picMkLst>
            <pc:docMk/>
            <pc:sldMk cId="538051216" sldId="450"/>
            <ac:picMk id="9" creationId="{3B989852-A744-83BC-77E1-552D97C70792}"/>
          </ac:picMkLst>
        </pc:picChg>
        <pc:picChg chg="add del mod">
          <ac:chgData name="Leonie Smith" userId="fed1330f33f5650e" providerId="LiveId" clId="{ECF970EE-26E3-4655-BD29-15EAC0770138}" dt="2023-10-05T06:53:00.713" v="78"/>
          <ac:picMkLst>
            <pc:docMk/>
            <pc:sldMk cId="538051216" sldId="450"/>
            <ac:picMk id="10" creationId="{B030705B-CDA1-A91A-C46B-7016B56B8545}"/>
          </ac:picMkLst>
        </pc:picChg>
        <pc:picChg chg="add del mod ord">
          <ac:chgData name="Leonie Smith" userId="fed1330f33f5650e" providerId="LiveId" clId="{ECF970EE-26E3-4655-BD29-15EAC0770138}" dt="2023-10-05T06:53:19.612" v="79"/>
          <ac:picMkLst>
            <pc:docMk/>
            <pc:sldMk cId="538051216" sldId="450"/>
            <ac:picMk id="12" creationId="{FD54FE2F-9183-8D5E-F743-BC21EE071414}"/>
          </ac:picMkLst>
        </pc:picChg>
        <pc:picChg chg="add del mod">
          <ac:chgData name="Leonie Smith" userId="fed1330f33f5650e" providerId="LiveId" clId="{ECF970EE-26E3-4655-BD29-15EAC0770138}" dt="2023-10-05T06:53:20.897" v="81"/>
          <ac:picMkLst>
            <pc:docMk/>
            <pc:sldMk cId="538051216" sldId="450"/>
            <ac:picMk id="13" creationId="{057339F3-6C59-5BB2-2ACA-8D0A626F8EC3}"/>
          </ac:picMkLst>
        </pc:picChg>
        <pc:picChg chg="add del mod ord">
          <ac:chgData name="Leonie Smith" userId="fed1330f33f5650e" providerId="LiveId" clId="{ECF970EE-26E3-4655-BD29-15EAC0770138}" dt="2023-10-05T06:53:44.003" v="82"/>
          <ac:picMkLst>
            <pc:docMk/>
            <pc:sldMk cId="538051216" sldId="450"/>
            <ac:picMk id="16" creationId="{97B047BF-480A-BEC0-628A-E63AA4FBD3EC}"/>
          </ac:picMkLst>
        </pc:picChg>
        <pc:picChg chg="add mod">
          <ac:chgData name="Leonie Smith" userId="fed1330f33f5650e" providerId="LiveId" clId="{ECF970EE-26E3-4655-BD29-15EAC0770138}" dt="2023-10-05T06:53:44.003" v="82"/>
          <ac:picMkLst>
            <pc:docMk/>
            <pc:sldMk cId="538051216" sldId="450"/>
            <ac:picMk id="17" creationId="{B5BA28DB-A6B1-FC46-56B9-2F78993C58CC}"/>
          </ac:picMkLst>
        </pc:picChg>
      </pc:sldChg>
      <pc:sldChg chg="addSp delSp modSp mod modTransition modAnim">
        <pc:chgData name="Leonie Smith" userId="fed1330f33f5650e" providerId="LiveId" clId="{ECF970EE-26E3-4655-BD29-15EAC0770138}" dt="2023-10-05T06:55:48.107" v="89"/>
        <pc:sldMkLst>
          <pc:docMk/>
          <pc:sldMk cId="4002949039" sldId="452"/>
        </pc:sldMkLst>
        <pc:picChg chg="add del mod">
          <ac:chgData name="Leonie Smith" userId="fed1330f33f5650e" providerId="LiveId" clId="{ECF970EE-26E3-4655-BD29-15EAC0770138}" dt="2023-10-05T06:55:08.051" v="85"/>
          <ac:picMkLst>
            <pc:docMk/>
            <pc:sldMk cId="4002949039" sldId="452"/>
            <ac:picMk id="6" creationId="{C30AEF56-A4A3-C45A-F4AE-40C62C46A793}"/>
          </ac:picMkLst>
        </pc:picChg>
        <pc:picChg chg="add del mod">
          <ac:chgData name="Leonie Smith" userId="fed1330f33f5650e" providerId="LiveId" clId="{ECF970EE-26E3-4655-BD29-15EAC0770138}" dt="2023-10-05T06:55:18.517" v="86"/>
          <ac:picMkLst>
            <pc:docMk/>
            <pc:sldMk cId="4002949039" sldId="452"/>
            <ac:picMk id="9" creationId="{884FC1E3-6FC1-0192-D8CE-85A005569801}"/>
          </ac:picMkLst>
        </pc:picChg>
        <pc:picChg chg="add del mod">
          <ac:chgData name="Leonie Smith" userId="fed1330f33f5650e" providerId="LiveId" clId="{ECF970EE-26E3-4655-BD29-15EAC0770138}" dt="2023-10-05T06:55:20.754" v="88"/>
          <ac:picMkLst>
            <pc:docMk/>
            <pc:sldMk cId="4002949039" sldId="452"/>
            <ac:picMk id="10" creationId="{DBE594CE-6C1E-DF9E-3C79-149C8FE8D8D2}"/>
          </ac:picMkLst>
        </pc:picChg>
        <pc:picChg chg="add del mod ord">
          <ac:chgData name="Leonie Smith" userId="fed1330f33f5650e" providerId="LiveId" clId="{ECF970EE-26E3-4655-BD29-15EAC0770138}" dt="2023-10-05T06:55:48.107" v="89"/>
          <ac:picMkLst>
            <pc:docMk/>
            <pc:sldMk cId="4002949039" sldId="452"/>
            <ac:picMk id="13" creationId="{9C9221C3-B0EB-BD64-6573-2B761280CB0C}"/>
          </ac:picMkLst>
        </pc:picChg>
        <pc:picChg chg="add mod">
          <ac:chgData name="Leonie Smith" userId="fed1330f33f5650e" providerId="LiveId" clId="{ECF970EE-26E3-4655-BD29-15EAC0770138}" dt="2023-10-05T06:55:48.107" v="89"/>
          <ac:picMkLst>
            <pc:docMk/>
            <pc:sldMk cId="4002949039" sldId="452"/>
            <ac:picMk id="14" creationId="{4E39779E-0EAB-5CC3-0122-56EA75077BD0}"/>
          </ac:picMkLst>
        </pc:picChg>
      </pc:sldChg>
      <pc:sldChg chg="addSp delSp modSp mod modTransition modAnim">
        <pc:chgData name="Leonie Smith" userId="fed1330f33f5650e" providerId="LiveId" clId="{ECF970EE-26E3-4655-BD29-15EAC0770138}" dt="2023-10-05T06:57:23.401" v="94"/>
        <pc:sldMkLst>
          <pc:docMk/>
          <pc:sldMk cId="891092227" sldId="455"/>
        </pc:sldMkLst>
        <pc:picChg chg="add del mod">
          <ac:chgData name="Leonie Smith" userId="fed1330f33f5650e" providerId="LiveId" clId="{ECF970EE-26E3-4655-BD29-15EAC0770138}" dt="2023-10-05T06:57:05.305" v="93"/>
          <ac:picMkLst>
            <pc:docMk/>
            <pc:sldMk cId="891092227" sldId="455"/>
            <ac:picMk id="6" creationId="{B47C46D6-C312-C28D-7125-51FA8E3BBE50}"/>
          </ac:picMkLst>
        </pc:picChg>
        <pc:picChg chg="add del mod">
          <ac:chgData name="Leonie Smith" userId="fed1330f33f5650e" providerId="LiveId" clId="{ECF970EE-26E3-4655-BD29-15EAC0770138}" dt="2023-10-05T06:57:23.401" v="94"/>
          <ac:picMkLst>
            <pc:docMk/>
            <pc:sldMk cId="891092227" sldId="455"/>
            <ac:picMk id="9" creationId="{59DD647D-62DA-1EEB-3113-095DA192F00F}"/>
          </ac:picMkLst>
        </pc:picChg>
        <pc:picChg chg="add mod">
          <ac:chgData name="Leonie Smith" userId="fed1330f33f5650e" providerId="LiveId" clId="{ECF970EE-26E3-4655-BD29-15EAC0770138}" dt="2023-10-05T06:57:23.401" v="94"/>
          <ac:picMkLst>
            <pc:docMk/>
            <pc:sldMk cId="891092227" sldId="455"/>
            <ac:picMk id="10" creationId="{70E567AB-B84A-1FCB-EADB-BA45799D471F}"/>
          </ac:picMkLst>
        </pc:picChg>
      </pc:sldChg>
      <pc:sldChg chg="addSp modSp">
        <pc:chgData name="Leonie Smith" userId="fed1330f33f5650e" providerId="LiveId" clId="{ECF970EE-26E3-4655-BD29-15EAC0770138}" dt="2023-10-05T06:56:28.802" v="90"/>
        <pc:sldMkLst>
          <pc:docMk/>
          <pc:sldMk cId="2000887984" sldId="460"/>
        </pc:sldMkLst>
        <pc:picChg chg="add mod">
          <ac:chgData name="Leonie Smith" userId="fed1330f33f5650e" providerId="LiveId" clId="{ECF970EE-26E3-4655-BD29-15EAC0770138}" dt="2023-10-05T06:56:28.802" v="90"/>
          <ac:picMkLst>
            <pc:docMk/>
            <pc:sldMk cId="2000887984" sldId="460"/>
            <ac:picMk id="6" creationId="{86AFCAD7-4764-F7C0-488E-1EF2980C87CB}"/>
          </ac:picMkLst>
        </pc:picChg>
      </pc:sldChg>
      <pc:sldChg chg="addSp modSp">
        <pc:chgData name="Leonie Smith" userId="fed1330f33f5650e" providerId="LiveId" clId="{ECF970EE-26E3-4655-BD29-15EAC0770138}" dt="2023-10-05T06:50:46.907" v="72"/>
        <pc:sldMkLst>
          <pc:docMk/>
          <pc:sldMk cId="707906240" sldId="461"/>
        </pc:sldMkLst>
        <pc:picChg chg="add mod">
          <ac:chgData name="Leonie Smith" userId="fed1330f33f5650e" providerId="LiveId" clId="{ECF970EE-26E3-4655-BD29-15EAC0770138}" dt="2023-10-05T06:50:46.907" v="72"/>
          <ac:picMkLst>
            <pc:docMk/>
            <pc:sldMk cId="707906240" sldId="461"/>
            <ac:picMk id="6" creationId="{972F543A-7187-80A1-501B-5D0FD8AC8EDF}"/>
          </ac:picMkLst>
        </pc:picChg>
      </pc:sldChg>
    </pc:docChg>
  </pc:docChgLst>
  <pc:docChgLst>
    <pc:chgData name="Alfred Smith" userId="3c60a3631c0db8ad" providerId="LiveId" clId="{01396C24-83BF-4CFB-ADEC-C869C433362C}"/>
    <pc:docChg chg="undo custSel modSld">
      <pc:chgData name="Alfred Smith" userId="3c60a3631c0db8ad" providerId="LiveId" clId="{01396C24-83BF-4CFB-ADEC-C869C433362C}" dt="2023-01-19T13:22:59.620" v="63"/>
      <pc:docMkLst>
        <pc:docMk/>
      </pc:docMkLst>
      <pc:sldChg chg="delSp modTransition modAnim">
        <pc:chgData name="Alfred Smith" userId="3c60a3631c0db8ad" providerId="LiveId" clId="{01396C24-83BF-4CFB-ADEC-C869C433362C}" dt="2023-01-19T13:21:35.756" v="27"/>
        <pc:sldMkLst>
          <pc:docMk/>
          <pc:sldMk cId="2869461528" sldId="308"/>
        </pc:sldMkLst>
        <pc:picChg chg="del">
          <ac:chgData name="Alfred Smith" userId="3c60a3631c0db8ad" providerId="LiveId" clId="{01396C24-83BF-4CFB-ADEC-C869C433362C}" dt="2023-01-19T13:21:35.756" v="27"/>
          <ac:picMkLst>
            <pc:docMk/>
            <pc:sldMk cId="2869461528" sldId="308"/>
            <ac:picMk id="5" creationId="{AA6A1859-1777-E044-21C3-64BFF5639334}"/>
          </ac:picMkLst>
        </pc:picChg>
      </pc:sldChg>
      <pc:sldChg chg="modSp mod modTransition">
        <pc:chgData name="Alfred Smith" userId="3c60a3631c0db8ad" providerId="LiveId" clId="{01396C24-83BF-4CFB-ADEC-C869C433362C}" dt="2023-01-19T13:21:35.756" v="27"/>
        <pc:sldMkLst>
          <pc:docMk/>
          <pc:sldMk cId="1237137471" sldId="310"/>
        </pc:sldMkLst>
        <pc:spChg chg="mod">
          <ac:chgData name="Alfred Smith" userId="3c60a3631c0db8ad" providerId="LiveId" clId="{01396C24-83BF-4CFB-ADEC-C869C433362C}" dt="2023-01-19T13:20:06.740" v="5" actId="5793"/>
          <ac:spMkLst>
            <pc:docMk/>
            <pc:sldMk cId="1237137471" sldId="310"/>
            <ac:spMk id="5" creationId="{6D6F2688-3CD5-40F3-F425-ABC050F79310}"/>
          </ac:spMkLst>
        </pc:spChg>
      </pc:sldChg>
      <pc:sldChg chg="addSp delSp modSp mod modTransition modAnim">
        <pc:chgData name="Alfred Smith" userId="3c60a3631c0db8ad" providerId="LiveId" clId="{01396C24-83BF-4CFB-ADEC-C869C433362C}" dt="2023-01-19T13:22:34.339" v="47"/>
        <pc:sldMkLst>
          <pc:docMk/>
          <pc:sldMk cId="1003827451" sldId="426"/>
        </pc:sldMkLst>
        <pc:spChg chg="add del">
          <ac:chgData name="Alfred Smith" userId="3c60a3631c0db8ad" providerId="LiveId" clId="{01396C24-83BF-4CFB-ADEC-C869C433362C}" dt="2023-01-19T13:22:26.593" v="46" actId="22"/>
          <ac:spMkLst>
            <pc:docMk/>
            <pc:sldMk cId="1003827451" sldId="426"/>
            <ac:spMk id="3" creationId="{687BFCCE-AE91-A279-13CB-DE4C61624F56}"/>
          </ac:spMkLst>
        </pc:spChg>
        <pc:spChg chg="del">
          <ac:chgData name="Alfred Smith" userId="3c60a3631c0db8ad" providerId="LiveId" clId="{01396C24-83BF-4CFB-ADEC-C869C433362C}" dt="2023-01-19T13:22:15.638" v="44" actId="478"/>
          <ac:spMkLst>
            <pc:docMk/>
            <pc:sldMk cId="1003827451" sldId="426"/>
            <ac:spMk id="6" creationId="{416C064E-628E-47C0-A712-DB178FE9901E}"/>
          </ac:spMkLst>
        </pc:spChg>
        <pc:spChg chg="add mod">
          <ac:chgData name="Alfred Smith" userId="3c60a3631c0db8ad" providerId="LiveId" clId="{01396C24-83BF-4CFB-ADEC-C869C433362C}" dt="2023-01-19T13:22:34.339" v="47"/>
          <ac:spMkLst>
            <pc:docMk/>
            <pc:sldMk cId="1003827451" sldId="426"/>
            <ac:spMk id="7" creationId="{A66668A5-4998-3E8F-BAE5-AA87A6A231BB}"/>
          </ac:spMkLst>
        </pc:spChg>
        <pc:picChg chg="del">
          <ac:chgData name="Alfred Smith" userId="3c60a3631c0db8ad" providerId="LiveId" clId="{01396C24-83BF-4CFB-ADEC-C869C433362C}" dt="2023-01-19T13:21:35.756" v="27"/>
          <ac:picMkLst>
            <pc:docMk/>
            <pc:sldMk cId="1003827451" sldId="426"/>
            <ac:picMk id="5" creationId="{582E619A-60B4-C8C6-4AE2-8D8C2C6143D8}"/>
          </ac:picMkLst>
        </pc:picChg>
      </pc:sldChg>
      <pc:sldChg chg="addSp delSp modSp mod modTransition">
        <pc:chgData name="Alfred Smith" userId="3c60a3631c0db8ad" providerId="LiveId" clId="{01396C24-83BF-4CFB-ADEC-C869C433362C}" dt="2023-01-19T13:21:35.756" v="27"/>
        <pc:sldMkLst>
          <pc:docMk/>
          <pc:sldMk cId="1727650077" sldId="427"/>
        </pc:sldMkLst>
        <pc:spChg chg="add del mod">
          <ac:chgData name="Alfred Smith" userId="3c60a3631c0db8ad" providerId="LiveId" clId="{01396C24-83BF-4CFB-ADEC-C869C433362C}" dt="2023-01-19T13:20:21.652" v="7"/>
          <ac:spMkLst>
            <pc:docMk/>
            <pc:sldMk cId="1727650077" sldId="427"/>
            <ac:spMk id="2" creationId="{DBD495B6-B4D1-BD48-B9A0-71A532552F87}"/>
          </ac:spMkLst>
        </pc:spChg>
        <pc:spChg chg="add mod">
          <ac:chgData name="Alfred Smith" userId="3c60a3631c0db8ad" providerId="LiveId" clId="{01396C24-83BF-4CFB-ADEC-C869C433362C}" dt="2023-01-19T13:20:25.274" v="9"/>
          <ac:spMkLst>
            <pc:docMk/>
            <pc:sldMk cId="1727650077" sldId="427"/>
            <ac:spMk id="3" creationId="{4305356B-C8A0-3178-428B-43CE7A8350BF}"/>
          </ac:spMkLst>
        </pc:spChg>
        <pc:spChg chg="del">
          <ac:chgData name="Alfred Smith" userId="3c60a3631c0db8ad" providerId="LiveId" clId="{01396C24-83BF-4CFB-ADEC-C869C433362C}" dt="2023-01-19T13:20:23.846" v="8" actId="478"/>
          <ac:spMkLst>
            <pc:docMk/>
            <pc:sldMk cId="1727650077" sldId="427"/>
            <ac:spMk id="7" creationId="{63C59CE2-9B28-F8B0-D74B-C1B326DFE2DD}"/>
          </ac:spMkLst>
        </pc:spChg>
      </pc:sldChg>
      <pc:sldChg chg="addSp delSp modSp mod modTransition modAnim">
        <pc:chgData name="Alfred Smith" userId="3c60a3631c0db8ad" providerId="LiveId" clId="{01396C24-83BF-4CFB-ADEC-C869C433362C}" dt="2023-01-19T13:22:35.858" v="48"/>
        <pc:sldMkLst>
          <pc:docMk/>
          <pc:sldMk cId="2174129452" sldId="428"/>
        </pc:sldMkLst>
        <pc:spChg chg="add mod">
          <ac:chgData name="Alfred Smith" userId="3c60a3631c0db8ad" providerId="LiveId" clId="{01396C24-83BF-4CFB-ADEC-C869C433362C}" dt="2023-01-19T13:22:35.858" v="48"/>
          <ac:spMkLst>
            <pc:docMk/>
            <pc:sldMk cId="2174129452" sldId="428"/>
            <ac:spMk id="2" creationId="{32DA4172-9060-063A-149B-9D1D1D855E53}"/>
          </ac:spMkLst>
        </pc:spChg>
        <pc:spChg chg="del">
          <ac:chgData name="Alfred Smith" userId="3c60a3631c0db8ad" providerId="LiveId" clId="{01396C24-83BF-4CFB-ADEC-C869C433362C}" dt="2023-01-19T13:22:13.600" v="43" actId="478"/>
          <ac:spMkLst>
            <pc:docMk/>
            <pc:sldMk cId="2174129452" sldId="428"/>
            <ac:spMk id="6" creationId="{416C064E-628E-47C0-A712-DB178FE9901E}"/>
          </ac:spMkLst>
        </pc:spChg>
        <pc:picChg chg="del">
          <ac:chgData name="Alfred Smith" userId="3c60a3631c0db8ad" providerId="LiveId" clId="{01396C24-83BF-4CFB-ADEC-C869C433362C}" dt="2023-01-19T13:21:35.756" v="27"/>
          <ac:picMkLst>
            <pc:docMk/>
            <pc:sldMk cId="2174129452" sldId="428"/>
            <ac:picMk id="10" creationId="{6F230F70-A425-9526-2426-FC0BAA4D7326}"/>
          </ac:picMkLst>
        </pc:picChg>
      </pc:sldChg>
      <pc:sldChg chg="modSp mod modTransition">
        <pc:chgData name="Alfred Smith" userId="3c60a3631c0db8ad" providerId="LiveId" clId="{01396C24-83BF-4CFB-ADEC-C869C433362C}" dt="2023-01-19T13:21:35.756" v="27"/>
        <pc:sldMkLst>
          <pc:docMk/>
          <pc:sldMk cId="703207630" sldId="429"/>
        </pc:sldMkLst>
        <pc:spChg chg="mod">
          <ac:chgData name="Alfred Smith" userId="3c60a3631c0db8ad" providerId="LiveId" clId="{01396C24-83BF-4CFB-ADEC-C869C433362C}" dt="2023-01-19T13:20:41.414" v="10"/>
          <ac:spMkLst>
            <pc:docMk/>
            <pc:sldMk cId="703207630" sldId="429"/>
            <ac:spMk id="5" creationId="{43FD84C0-C9F0-365C-8188-526C25B14452}"/>
          </ac:spMkLst>
        </pc:spChg>
      </pc:sldChg>
      <pc:sldChg chg="addSp delSp modSp mod modTransition modAnim">
        <pc:chgData name="Alfred Smith" userId="3c60a3631c0db8ad" providerId="LiveId" clId="{01396C24-83BF-4CFB-ADEC-C869C433362C}" dt="2023-01-19T13:22:37.114" v="49"/>
        <pc:sldMkLst>
          <pc:docMk/>
          <pc:sldMk cId="942615762" sldId="430"/>
        </pc:sldMkLst>
        <pc:spChg chg="add mod">
          <ac:chgData name="Alfred Smith" userId="3c60a3631c0db8ad" providerId="LiveId" clId="{01396C24-83BF-4CFB-ADEC-C869C433362C}" dt="2023-01-19T13:22:37.114" v="49"/>
          <ac:spMkLst>
            <pc:docMk/>
            <pc:sldMk cId="942615762" sldId="430"/>
            <ac:spMk id="2" creationId="{DB3259A4-A68F-FA64-472B-3299FE56E3FD}"/>
          </ac:spMkLst>
        </pc:spChg>
        <pc:spChg chg="del">
          <ac:chgData name="Alfred Smith" userId="3c60a3631c0db8ad" providerId="LiveId" clId="{01396C24-83BF-4CFB-ADEC-C869C433362C}" dt="2023-01-19T13:22:11.849" v="42" actId="478"/>
          <ac:spMkLst>
            <pc:docMk/>
            <pc:sldMk cId="942615762" sldId="430"/>
            <ac:spMk id="6" creationId="{416C064E-628E-47C0-A712-DB178FE9901E}"/>
          </ac:spMkLst>
        </pc:spChg>
        <pc:picChg chg="del">
          <ac:chgData name="Alfred Smith" userId="3c60a3631c0db8ad" providerId="LiveId" clId="{01396C24-83BF-4CFB-ADEC-C869C433362C}" dt="2023-01-19T13:21:35.756" v="27"/>
          <ac:picMkLst>
            <pc:docMk/>
            <pc:sldMk cId="942615762" sldId="430"/>
            <ac:picMk id="3" creationId="{C22F60FA-A0E3-3FE5-4719-C22AB5BB2AE0}"/>
          </ac:picMkLst>
        </pc:picChg>
      </pc:sldChg>
      <pc:sldChg chg="modSp mod modTransition">
        <pc:chgData name="Alfred Smith" userId="3c60a3631c0db8ad" providerId="LiveId" clId="{01396C24-83BF-4CFB-ADEC-C869C433362C}" dt="2023-01-19T13:21:35.756" v="27"/>
        <pc:sldMkLst>
          <pc:docMk/>
          <pc:sldMk cId="579800659" sldId="431"/>
        </pc:sldMkLst>
        <pc:spChg chg="mod">
          <ac:chgData name="Alfred Smith" userId="3c60a3631c0db8ad" providerId="LiveId" clId="{01396C24-83BF-4CFB-ADEC-C869C433362C}" dt="2023-01-19T13:20:44.562" v="11"/>
          <ac:spMkLst>
            <pc:docMk/>
            <pc:sldMk cId="579800659" sldId="431"/>
            <ac:spMk id="5" creationId="{BAC257A7-7463-7490-780F-E428EFCEE05D}"/>
          </ac:spMkLst>
        </pc:spChg>
      </pc:sldChg>
      <pc:sldChg chg="addSp delSp modSp mod modTransition modAnim">
        <pc:chgData name="Alfred Smith" userId="3c60a3631c0db8ad" providerId="LiveId" clId="{01396C24-83BF-4CFB-ADEC-C869C433362C}" dt="2023-01-19T13:22:38.273" v="50"/>
        <pc:sldMkLst>
          <pc:docMk/>
          <pc:sldMk cId="1886351016" sldId="432"/>
        </pc:sldMkLst>
        <pc:spChg chg="add mod">
          <ac:chgData name="Alfred Smith" userId="3c60a3631c0db8ad" providerId="LiveId" clId="{01396C24-83BF-4CFB-ADEC-C869C433362C}" dt="2023-01-19T13:22:38.273" v="50"/>
          <ac:spMkLst>
            <pc:docMk/>
            <pc:sldMk cId="1886351016" sldId="432"/>
            <ac:spMk id="2" creationId="{5621FFC6-4951-A19E-98A7-A9C5E498179D}"/>
          </ac:spMkLst>
        </pc:spChg>
        <pc:spChg chg="del">
          <ac:chgData name="Alfred Smith" userId="3c60a3631c0db8ad" providerId="LiveId" clId="{01396C24-83BF-4CFB-ADEC-C869C433362C}" dt="2023-01-19T13:22:10.312" v="41" actId="478"/>
          <ac:spMkLst>
            <pc:docMk/>
            <pc:sldMk cId="1886351016" sldId="432"/>
            <ac:spMk id="6" creationId="{416C064E-628E-47C0-A712-DB178FE9901E}"/>
          </ac:spMkLst>
        </pc:spChg>
        <pc:picChg chg="del">
          <ac:chgData name="Alfred Smith" userId="3c60a3631c0db8ad" providerId="LiveId" clId="{01396C24-83BF-4CFB-ADEC-C869C433362C}" dt="2023-01-19T13:21:35.756" v="27"/>
          <ac:picMkLst>
            <pc:docMk/>
            <pc:sldMk cId="1886351016" sldId="432"/>
            <ac:picMk id="5" creationId="{128115C4-7F24-CA2F-C682-D1DE4FC3EB97}"/>
          </ac:picMkLst>
        </pc:picChg>
      </pc:sldChg>
      <pc:sldChg chg="modSp mod modTransition">
        <pc:chgData name="Alfred Smith" userId="3c60a3631c0db8ad" providerId="LiveId" clId="{01396C24-83BF-4CFB-ADEC-C869C433362C}" dt="2023-01-19T13:21:35.756" v="27"/>
        <pc:sldMkLst>
          <pc:docMk/>
          <pc:sldMk cId="484949745" sldId="433"/>
        </pc:sldMkLst>
        <pc:spChg chg="mod">
          <ac:chgData name="Alfred Smith" userId="3c60a3631c0db8ad" providerId="LiveId" clId="{01396C24-83BF-4CFB-ADEC-C869C433362C}" dt="2023-01-19T13:20:50.449" v="13"/>
          <ac:spMkLst>
            <pc:docMk/>
            <pc:sldMk cId="484949745" sldId="433"/>
            <ac:spMk id="5" creationId="{88657F0A-86A3-377D-DAED-0C6953C1D189}"/>
          </ac:spMkLst>
        </pc:spChg>
      </pc:sldChg>
      <pc:sldChg chg="addSp delSp modSp mod modTransition modAnim">
        <pc:chgData name="Alfred Smith" userId="3c60a3631c0db8ad" providerId="LiveId" clId="{01396C24-83BF-4CFB-ADEC-C869C433362C}" dt="2023-01-19T13:22:39.399" v="51"/>
        <pc:sldMkLst>
          <pc:docMk/>
          <pc:sldMk cId="882125327" sldId="434"/>
        </pc:sldMkLst>
        <pc:spChg chg="add mod">
          <ac:chgData name="Alfred Smith" userId="3c60a3631c0db8ad" providerId="LiveId" clId="{01396C24-83BF-4CFB-ADEC-C869C433362C}" dt="2023-01-19T13:22:39.399" v="51"/>
          <ac:spMkLst>
            <pc:docMk/>
            <pc:sldMk cId="882125327" sldId="434"/>
            <ac:spMk id="2" creationId="{7836942C-B93C-74C5-5F8A-080F9E2A7C7A}"/>
          </ac:spMkLst>
        </pc:spChg>
        <pc:spChg chg="del">
          <ac:chgData name="Alfred Smith" userId="3c60a3631c0db8ad" providerId="LiveId" clId="{01396C24-83BF-4CFB-ADEC-C869C433362C}" dt="2023-01-19T13:22:08.772" v="40" actId="478"/>
          <ac:spMkLst>
            <pc:docMk/>
            <pc:sldMk cId="882125327" sldId="434"/>
            <ac:spMk id="6" creationId="{416C064E-628E-47C0-A712-DB178FE9901E}"/>
          </ac:spMkLst>
        </pc:spChg>
        <pc:picChg chg="del">
          <ac:chgData name="Alfred Smith" userId="3c60a3631c0db8ad" providerId="LiveId" clId="{01396C24-83BF-4CFB-ADEC-C869C433362C}" dt="2023-01-19T13:21:35.756" v="27"/>
          <ac:picMkLst>
            <pc:docMk/>
            <pc:sldMk cId="882125327" sldId="434"/>
            <ac:picMk id="3" creationId="{4B40EFF7-520A-415B-285D-CD7A0231678A}"/>
          </ac:picMkLst>
        </pc:picChg>
      </pc:sldChg>
      <pc:sldChg chg="modSp mod modTransition">
        <pc:chgData name="Alfred Smith" userId="3c60a3631c0db8ad" providerId="LiveId" clId="{01396C24-83BF-4CFB-ADEC-C869C433362C}" dt="2023-01-19T13:21:35.756" v="27"/>
        <pc:sldMkLst>
          <pc:docMk/>
          <pc:sldMk cId="381388045" sldId="435"/>
        </pc:sldMkLst>
        <pc:spChg chg="mod">
          <ac:chgData name="Alfred Smith" userId="3c60a3631c0db8ad" providerId="LiveId" clId="{01396C24-83BF-4CFB-ADEC-C869C433362C}" dt="2023-01-19T13:20:47.457" v="12"/>
          <ac:spMkLst>
            <pc:docMk/>
            <pc:sldMk cId="381388045" sldId="435"/>
            <ac:spMk id="5" creationId="{12259629-C391-4FF4-CA05-30F81B1A2213}"/>
          </ac:spMkLst>
        </pc:spChg>
      </pc:sldChg>
      <pc:sldChg chg="addSp delSp modSp mod modTransition modAnim">
        <pc:chgData name="Alfred Smith" userId="3c60a3631c0db8ad" providerId="LiveId" clId="{01396C24-83BF-4CFB-ADEC-C869C433362C}" dt="2023-01-19T13:22:40.563" v="52"/>
        <pc:sldMkLst>
          <pc:docMk/>
          <pc:sldMk cId="3195935868" sldId="436"/>
        </pc:sldMkLst>
        <pc:spChg chg="add mod">
          <ac:chgData name="Alfred Smith" userId="3c60a3631c0db8ad" providerId="LiveId" clId="{01396C24-83BF-4CFB-ADEC-C869C433362C}" dt="2023-01-19T13:22:40.563" v="52"/>
          <ac:spMkLst>
            <pc:docMk/>
            <pc:sldMk cId="3195935868" sldId="436"/>
            <ac:spMk id="2" creationId="{3D9FECA5-5C65-E3A8-EC75-7588D83D289D}"/>
          </ac:spMkLst>
        </pc:spChg>
        <pc:spChg chg="del">
          <ac:chgData name="Alfred Smith" userId="3c60a3631c0db8ad" providerId="LiveId" clId="{01396C24-83BF-4CFB-ADEC-C869C433362C}" dt="2023-01-19T13:22:07.220" v="39" actId="478"/>
          <ac:spMkLst>
            <pc:docMk/>
            <pc:sldMk cId="3195935868" sldId="436"/>
            <ac:spMk id="6" creationId="{416C064E-628E-47C0-A712-DB178FE9901E}"/>
          </ac:spMkLst>
        </pc:spChg>
        <pc:picChg chg="del">
          <ac:chgData name="Alfred Smith" userId="3c60a3631c0db8ad" providerId="LiveId" clId="{01396C24-83BF-4CFB-ADEC-C869C433362C}" dt="2023-01-19T13:21:35.756" v="27"/>
          <ac:picMkLst>
            <pc:docMk/>
            <pc:sldMk cId="3195935868" sldId="436"/>
            <ac:picMk id="3" creationId="{F36F640E-B898-E577-CBA8-B516F92D622B}"/>
          </ac:picMkLst>
        </pc:picChg>
      </pc:sldChg>
      <pc:sldChg chg="modSp mod modTransition">
        <pc:chgData name="Alfred Smith" userId="3c60a3631c0db8ad" providerId="LiveId" clId="{01396C24-83BF-4CFB-ADEC-C869C433362C}" dt="2023-01-19T13:21:35.756" v="27"/>
        <pc:sldMkLst>
          <pc:docMk/>
          <pc:sldMk cId="630368776" sldId="437"/>
        </pc:sldMkLst>
        <pc:spChg chg="mod">
          <ac:chgData name="Alfred Smith" userId="3c60a3631c0db8ad" providerId="LiveId" clId="{01396C24-83BF-4CFB-ADEC-C869C433362C}" dt="2023-01-19T13:20:53.183" v="14"/>
          <ac:spMkLst>
            <pc:docMk/>
            <pc:sldMk cId="630368776" sldId="437"/>
            <ac:spMk id="5" creationId="{AB87D707-F5CE-3641-2F5B-CF23D11EF951}"/>
          </ac:spMkLst>
        </pc:spChg>
      </pc:sldChg>
      <pc:sldChg chg="addSp delSp modSp mod modTransition modAnim">
        <pc:chgData name="Alfred Smith" userId="3c60a3631c0db8ad" providerId="LiveId" clId="{01396C24-83BF-4CFB-ADEC-C869C433362C}" dt="2023-01-19T13:22:41.666" v="53"/>
        <pc:sldMkLst>
          <pc:docMk/>
          <pc:sldMk cId="3261377596" sldId="438"/>
        </pc:sldMkLst>
        <pc:spChg chg="add mod">
          <ac:chgData name="Alfred Smith" userId="3c60a3631c0db8ad" providerId="LiveId" clId="{01396C24-83BF-4CFB-ADEC-C869C433362C}" dt="2023-01-19T13:22:41.666" v="53"/>
          <ac:spMkLst>
            <pc:docMk/>
            <pc:sldMk cId="3261377596" sldId="438"/>
            <ac:spMk id="2" creationId="{2EE61C68-5598-8FAA-AE9A-E981E8CBBD51}"/>
          </ac:spMkLst>
        </pc:spChg>
        <pc:spChg chg="del">
          <ac:chgData name="Alfred Smith" userId="3c60a3631c0db8ad" providerId="LiveId" clId="{01396C24-83BF-4CFB-ADEC-C869C433362C}" dt="2023-01-19T13:22:04.080" v="38" actId="478"/>
          <ac:spMkLst>
            <pc:docMk/>
            <pc:sldMk cId="3261377596" sldId="438"/>
            <ac:spMk id="6" creationId="{416C064E-628E-47C0-A712-DB178FE9901E}"/>
          </ac:spMkLst>
        </pc:spChg>
        <pc:picChg chg="del">
          <ac:chgData name="Alfred Smith" userId="3c60a3631c0db8ad" providerId="LiveId" clId="{01396C24-83BF-4CFB-ADEC-C869C433362C}" dt="2023-01-19T13:21:35.756" v="27"/>
          <ac:picMkLst>
            <pc:docMk/>
            <pc:sldMk cId="3261377596" sldId="438"/>
            <ac:picMk id="13" creationId="{40EAF7FC-3E33-7D85-1C40-FE99ADFB5BF6}"/>
          </ac:picMkLst>
        </pc:picChg>
      </pc:sldChg>
      <pc:sldChg chg="modSp mod modTransition">
        <pc:chgData name="Alfred Smith" userId="3c60a3631c0db8ad" providerId="LiveId" clId="{01396C24-83BF-4CFB-ADEC-C869C433362C}" dt="2023-01-19T13:21:35.756" v="27"/>
        <pc:sldMkLst>
          <pc:docMk/>
          <pc:sldMk cId="3759221820" sldId="439"/>
        </pc:sldMkLst>
        <pc:spChg chg="mod">
          <ac:chgData name="Alfred Smith" userId="3c60a3631c0db8ad" providerId="LiveId" clId="{01396C24-83BF-4CFB-ADEC-C869C433362C}" dt="2023-01-19T13:20:56.125" v="15"/>
          <ac:spMkLst>
            <pc:docMk/>
            <pc:sldMk cId="3759221820" sldId="439"/>
            <ac:spMk id="5" creationId="{E9604FB7-B877-4BE3-D176-A34A56FDEB6D}"/>
          </ac:spMkLst>
        </pc:spChg>
      </pc:sldChg>
      <pc:sldChg chg="addSp delSp modSp mod modTransition modAnim">
        <pc:chgData name="Alfred Smith" userId="3c60a3631c0db8ad" providerId="LiveId" clId="{01396C24-83BF-4CFB-ADEC-C869C433362C}" dt="2023-01-19T13:22:42.767" v="54"/>
        <pc:sldMkLst>
          <pc:docMk/>
          <pc:sldMk cId="923867738" sldId="440"/>
        </pc:sldMkLst>
        <pc:spChg chg="add mod">
          <ac:chgData name="Alfred Smith" userId="3c60a3631c0db8ad" providerId="LiveId" clId="{01396C24-83BF-4CFB-ADEC-C869C433362C}" dt="2023-01-19T13:22:42.767" v="54"/>
          <ac:spMkLst>
            <pc:docMk/>
            <pc:sldMk cId="923867738" sldId="440"/>
            <ac:spMk id="3" creationId="{F972D4DE-62C0-1AB9-ED14-0954438FAC81}"/>
          </ac:spMkLst>
        </pc:spChg>
        <pc:spChg chg="del">
          <ac:chgData name="Alfred Smith" userId="3c60a3631c0db8ad" providerId="LiveId" clId="{01396C24-83BF-4CFB-ADEC-C869C433362C}" dt="2023-01-19T13:22:02.416" v="37" actId="478"/>
          <ac:spMkLst>
            <pc:docMk/>
            <pc:sldMk cId="923867738" sldId="440"/>
            <ac:spMk id="6" creationId="{416C064E-628E-47C0-A712-DB178FE9901E}"/>
          </ac:spMkLst>
        </pc:spChg>
        <pc:picChg chg="del">
          <ac:chgData name="Alfred Smith" userId="3c60a3631c0db8ad" providerId="LiveId" clId="{01396C24-83BF-4CFB-ADEC-C869C433362C}" dt="2023-01-19T13:21:35.756" v="27"/>
          <ac:picMkLst>
            <pc:docMk/>
            <pc:sldMk cId="923867738" sldId="440"/>
            <ac:picMk id="2" creationId="{E322EFD5-15C6-3EC0-5A98-07CA9B82578B}"/>
          </ac:picMkLst>
        </pc:picChg>
      </pc:sldChg>
      <pc:sldChg chg="modSp mod modTransition">
        <pc:chgData name="Alfred Smith" userId="3c60a3631c0db8ad" providerId="LiveId" clId="{01396C24-83BF-4CFB-ADEC-C869C433362C}" dt="2023-01-19T13:21:35.756" v="27"/>
        <pc:sldMkLst>
          <pc:docMk/>
          <pc:sldMk cId="3676245138" sldId="441"/>
        </pc:sldMkLst>
        <pc:spChg chg="mod">
          <ac:chgData name="Alfred Smith" userId="3c60a3631c0db8ad" providerId="LiveId" clId="{01396C24-83BF-4CFB-ADEC-C869C433362C}" dt="2023-01-19T13:21:00.687" v="18"/>
          <ac:spMkLst>
            <pc:docMk/>
            <pc:sldMk cId="3676245138" sldId="441"/>
            <ac:spMk id="5" creationId="{6E5B42AB-7F96-225A-2344-FC3C4F83DDB5}"/>
          </ac:spMkLst>
        </pc:spChg>
      </pc:sldChg>
      <pc:sldChg chg="addSp delSp modSp mod modTransition modAnim">
        <pc:chgData name="Alfred Smith" userId="3c60a3631c0db8ad" providerId="LiveId" clId="{01396C24-83BF-4CFB-ADEC-C869C433362C}" dt="2023-01-19T13:22:43.893" v="55"/>
        <pc:sldMkLst>
          <pc:docMk/>
          <pc:sldMk cId="2180228365" sldId="442"/>
        </pc:sldMkLst>
        <pc:spChg chg="add mod">
          <ac:chgData name="Alfred Smith" userId="3c60a3631c0db8ad" providerId="LiveId" clId="{01396C24-83BF-4CFB-ADEC-C869C433362C}" dt="2023-01-19T13:22:43.893" v="55"/>
          <ac:spMkLst>
            <pc:docMk/>
            <pc:sldMk cId="2180228365" sldId="442"/>
            <ac:spMk id="2" creationId="{2358AC3B-B99F-6FF0-34A9-6A0AC59983E3}"/>
          </ac:spMkLst>
        </pc:spChg>
        <pc:spChg chg="del">
          <ac:chgData name="Alfred Smith" userId="3c60a3631c0db8ad" providerId="LiveId" clId="{01396C24-83BF-4CFB-ADEC-C869C433362C}" dt="2023-01-19T13:21:58.445" v="36" actId="478"/>
          <ac:spMkLst>
            <pc:docMk/>
            <pc:sldMk cId="2180228365" sldId="442"/>
            <ac:spMk id="6" creationId="{416C064E-628E-47C0-A712-DB178FE9901E}"/>
          </ac:spMkLst>
        </pc:spChg>
        <pc:picChg chg="del">
          <ac:chgData name="Alfred Smith" userId="3c60a3631c0db8ad" providerId="LiveId" clId="{01396C24-83BF-4CFB-ADEC-C869C433362C}" dt="2023-01-19T13:21:35.756" v="27"/>
          <ac:picMkLst>
            <pc:docMk/>
            <pc:sldMk cId="2180228365" sldId="442"/>
            <ac:picMk id="3" creationId="{055650EA-9B36-87C7-367F-94619C8ED2EF}"/>
          </ac:picMkLst>
        </pc:picChg>
      </pc:sldChg>
      <pc:sldChg chg="modSp mod modTransition">
        <pc:chgData name="Alfred Smith" userId="3c60a3631c0db8ad" providerId="LiveId" clId="{01396C24-83BF-4CFB-ADEC-C869C433362C}" dt="2023-01-19T13:21:35.756" v="27"/>
        <pc:sldMkLst>
          <pc:docMk/>
          <pc:sldMk cId="3095902142" sldId="443"/>
        </pc:sldMkLst>
        <pc:spChg chg="mod">
          <ac:chgData name="Alfred Smith" userId="3c60a3631c0db8ad" providerId="LiveId" clId="{01396C24-83BF-4CFB-ADEC-C869C433362C}" dt="2023-01-19T13:21:04.893" v="19"/>
          <ac:spMkLst>
            <pc:docMk/>
            <pc:sldMk cId="3095902142" sldId="443"/>
            <ac:spMk id="5" creationId="{98964C05-8EBB-8014-7587-F1C371C494F1}"/>
          </ac:spMkLst>
        </pc:spChg>
      </pc:sldChg>
      <pc:sldChg chg="addSp delSp modSp mod modTransition modAnim">
        <pc:chgData name="Alfred Smith" userId="3c60a3631c0db8ad" providerId="LiveId" clId="{01396C24-83BF-4CFB-ADEC-C869C433362C}" dt="2023-01-19T13:22:45.348" v="56"/>
        <pc:sldMkLst>
          <pc:docMk/>
          <pc:sldMk cId="1718612039" sldId="444"/>
        </pc:sldMkLst>
        <pc:spChg chg="add mod">
          <ac:chgData name="Alfred Smith" userId="3c60a3631c0db8ad" providerId="LiveId" clId="{01396C24-83BF-4CFB-ADEC-C869C433362C}" dt="2023-01-19T13:22:45.348" v="56"/>
          <ac:spMkLst>
            <pc:docMk/>
            <pc:sldMk cId="1718612039" sldId="444"/>
            <ac:spMk id="2" creationId="{149C637A-EF14-65BD-2599-108CBEBE63F4}"/>
          </ac:spMkLst>
        </pc:spChg>
        <pc:spChg chg="del">
          <ac:chgData name="Alfred Smith" userId="3c60a3631c0db8ad" providerId="LiveId" clId="{01396C24-83BF-4CFB-ADEC-C869C433362C}" dt="2023-01-19T13:21:55.330" v="35" actId="478"/>
          <ac:spMkLst>
            <pc:docMk/>
            <pc:sldMk cId="1718612039" sldId="444"/>
            <ac:spMk id="6" creationId="{416C064E-628E-47C0-A712-DB178FE9901E}"/>
          </ac:spMkLst>
        </pc:spChg>
        <pc:picChg chg="del">
          <ac:chgData name="Alfred Smith" userId="3c60a3631c0db8ad" providerId="LiveId" clId="{01396C24-83BF-4CFB-ADEC-C869C433362C}" dt="2023-01-19T13:21:35.756" v="27"/>
          <ac:picMkLst>
            <pc:docMk/>
            <pc:sldMk cId="1718612039" sldId="444"/>
            <ac:picMk id="3" creationId="{39043633-9E1C-80F3-7641-FC94AD246A60}"/>
          </ac:picMkLst>
        </pc:picChg>
      </pc:sldChg>
      <pc:sldChg chg="modSp mod modTransition">
        <pc:chgData name="Alfred Smith" userId="3c60a3631c0db8ad" providerId="LiveId" clId="{01396C24-83BF-4CFB-ADEC-C869C433362C}" dt="2023-01-19T13:21:35.756" v="27"/>
        <pc:sldMkLst>
          <pc:docMk/>
          <pc:sldMk cId="2166098122" sldId="445"/>
        </pc:sldMkLst>
        <pc:spChg chg="mod">
          <ac:chgData name="Alfred Smith" userId="3c60a3631c0db8ad" providerId="LiveId" clId="{01396C24-83BF-4CFB-ADEC-C869C433362C}" dt="2023-01-19T13:21:08.199" v="20"/>
          <ac:spMkLst>
            <pc:docMk/>
            <pc:sldMk cId="2166098122" sldId="445"/>
            <ac:spMk id="5" creationId="{00C994BE-3A22-1148-8607-D0A87CF1DA37}"/>
          </ac:spMkLst>
        </pc:spChg>
      </pc:sldChg>
      <pc:sldChg chg="addSp delSp modSp mod modTransition modAnim">
        <pc:chgData name="Alfred Smith" userId="3c60a3631c0db8ad" providerId="LiveId" clId="{01396C24-83BF-4CFB-ADEC-C869C433362C}" dt="2023-01-19T13:22:46.612" v="57"/>
        <pc:sldMkLst>
          <pc:docMk/>
          <pc:sldMk cId="665805102" sldId="446"/>
        </pc:sldMkLst>
        <pc:spChg chg="add mod">
          <ac:chgData name="Alfred Smith" userId="3c60a3631c0db8ad" providerId="LiveId" clId="{01396C24-83BF-4CFB-ADEC-C869C433362C}" dt="2023-01-19T13:22:46.612" v="57"/>
          <ac:spMkLst>
            <pc:docMk/>
            <pc:sldMk cId="665805102" sldId="446"/>
            <ac:spMk id="2" creationId="{16DD8DB4-4E2F-7EFE-2BC1-A064A8A7E44B}"/>
          </ac:spMkLst>
        </pc:spChg>
        <pc:spChg chg="del">
          <ac:chgData name="Alfred Smith" userId="3c60a3631c0db8ad" providerId="LiveId" clId="{01396C24-83BF-4CFB-ADEC-C869C433362C}" dt="2023-01-19T13:21:53.802" v="34" actId="478"/>
          <ac:spMkLst>
            <pc:docMk/>
            <pc:sldMk cId="665805102" sldId="446"/>
            <ac:spMk id="6" creationId="{416C064E-628E-47C0-A712-DB178FE9901E}"/>
          </ac:spMkLst>
        </pc:spChg>
        <pc:picChg chg="del">
          <ac:chgData name="Alfred Smith" userId="3c60a3631c0db8ad" providerId="LiveId" clId="{01396C24-83BF-4CFB-ADEC-C869C433362C}" dt="2023-01-19T13:21:35.756" v="27"/>
          <ac:picMkLst>
            <pc:docMk/>
            <pc:sldMk cId="665805102" sldId="446"/>
            <ac:picMk id="8" creationId="{6F965ED6-4D4A-5B7D-5075-A6988252BC5E}"/>
          </ac:picMkLst>
        </pc:picChg>
      </pc:sldChg>
      <pc:sldChg chg="modSp mod modTransition">
        <pc:chgData name="Alfred Smith" userId="3c60a3631c0db8ad" providerId="LiveId" clId="{01396C24-83BF-4CFB-ADEC-C869C433362C}" dt="2023-01-19T13:21:35.756" v="27"/>
        <pc:sldMkLst>
          <pc:docMk/>
          <pc:sldMk cId="2422728137" sldId="447"/>
        </pc:sldMkLst>
        <pc:spChg chg="mod">
          <ac:chgData name="Alfred Smith" userId="3c60a3631c0db8ad" providerId="LiveId" clId="{01396C24-83BF-4CFB-ADEC-C869C433362C}" dt="2023-01-19T13:21:10.931" v="21"/>
          <ac:spMkLst>
            <pc:docMk/>
            <pc:sldMk cId="2422728137" sldId="447"/>
            <ac:spMk id="7" creationId="{A44F9C80-CB0E-0089-5598-77B3A481D102}"/>
          </ac:spMkLst>
        </pc:spChg>
      </pc:sldChg>
      <pc:sldChg chg="addSp delSp modSp mod modTransition modAnim">
        <pc:chgData name="Alfred Smith" userId="3c60a3631c0db8ad" providerId="LiveId" clId="{01396C24-83BF-4CFB-ADEC-C869C433362C}" dt="2023-01-19T13:22:52.337" v="58"/>
        <pc:sldMkLst>
          <pc:docMk/>
          <pc:sldMk cId="843663555" sldId="448"/>
        </pc:sldMkLst>
        <pc:spChg chg="add mod">
          <ac:chgData name="Alfred Smith" userId="3c60a3631c0db8ad" providerId="LiveId" clId="{01396C24-83BF-4CFB-ADEC-C869C433362C}" dt="2023-01-19T13:22:52.337" v="58"/>
          <ac:spMkLst>
            <pc:docMk/>
            <pc:sldMk cId="843663555" sldId="448"/>
            <ac:spMk id="3" creationId="{6683E3A0-C520-103F-CB3F-BDFB6A443477}"/>
          </ac:spMkLst>
        </pc:spChg>
        <pc:spChg chg="del">
          <ac:chgData name="Alfred Smith" userId="3c60a3631c0db8ad" providerId="LiveId" clId="{01396C24-83BF-4CFB-ADEC-C869C433362C}" dt="2023-01-19T13:21:51.997" v="33" actId="478"/>
          <ac:spMkLst>
            <pc:docMk/>
            <pc:sldMk cId="843663555" sldId="448"/>
            <ac:spMk id="6" creationId="{416C064E-628E-47C0-A712-DB178FE9901E}"/>
          </ac:spMkLst>
        </pc:spChg>
        <pc:picChg chg="del">
          <ac:chgData name="Alfred Smith" userId="3c60a3631c0db8ad" providerId="LiveId" clId="{01396C24-83BF-4CFB-ADEC-C869C433362C}" dt="2023-01-19T13:21:35.756" v="27"/>
          <ac:picMkLst>
            <pc:docMk/>
            <pc:sldMk cId="843663555" sldId="448"/>
            <ac:picMk id="2" creationId="{792AFC33-8F63-66CA-4BF3-E039522E689B}"/>
          </ac:picMkLst>
        </pc:picChg>
      </pc:sldChg>
      <pc:sldChg chg="modSp mod modTransition">
        <pc:chgData name="Alfred Smith" userId="3c60a3631c0db8ad" providerId="LiveId" clId="{01396C24-83BF-4CFB-ADEC-C869C433362C}" dt="2023-01-19T13:21:35.756" v="27"/>
        <pc:sldMkLst>
          <pc:docMk/>
          <pc:sldMk cId="4160448636" sldId="449"/>
        </pc:sldMkLst>
        <pc:spChg chg="mod">
          <ac:chgData name="Alfred Smith" userId="3c60a3631c0db8ad" providerId="LiveId" clId="{01396C24-83BF-4CFB-ADEC-C869C433362C}" dt="2023-01-19T13:21:13.835" v="22"/>
          <ac:spMkLst>
            <pc:docMk/>
            <pc:sldMk cId="4160448636" sldId="449"/>
            <ac:spMk id="5" creationId="{77475D42-E29D-308F-972D-C44037CF6353}"/>
          </ac:spMkLst>
        </pc:spChg>
      </pc:sldChg>
      <pc:sldChg chg="addSp delSp modSp mod modTransition modAnim">
        <pc:chgData name="Alfred Smith" userId="3c60a3631c0db8ad" providerId="LiveId" clId="{01396C24-83BF-4CFB-ADEC-C869C433362C}" dt="2023-01-19T13:22:55.871" v="60"/>
        <pc:sldMkLst>
          <pc:docMk/>
          <pc:sldMk cId="538051216" sldId="450"/>
        </pc:sldMkLst>
        <pc:spChg chg="add mod">
          <ac:chgData name="Alfred Smith" userId="3c60a3631c0db8ad" providerId="LiveId" clId="{01396C24-83BF-4CFB-ADEC-C869C433362C}" dt="2023-01-19T13:22:55.871" v="60"/>
          <ac:spMkLst>
            <pc:docMk/>
            <pc:sldMk cId="538051216" sldId="450"/>
            <ac:spMk id="2" creationId="{2A419887-6DE0-722F-5586-EA70C63629D4}"/>
          </ac:spMkLst>
        </pc:spChg>
        <pc:spChg chg="del">
          <ac:chgData name="Alfred Smith" userId="3c60a3631c0db8ad" providerId="LiveId" clId="{01396C24-83BF-4CFB-ADEC-C869C433362C}" dt="2023-01-19T13:21:47.034" v="31" actId="478"/>
          <ac:spMkLst>
            <pc:docMk/>
            <pc:sldMk cId="538051216" sldId="450"/>
            <ac:spMk id="6" creationId="{416C064E-628E-47C0-A712-DB178FE9901E}"/>
          </ac:spMkLst>
        </pc:spChg>
        <pc:picChg chg="del">
          <ac:chgData name="Alfred Smith" userId="3c60a3631c0db8ad" providerId="LiveId" clId="{01396C24-83BF-4CFB-ADEC-C869C433362C}" dt="2023-01-19T13:21:35.756" v="27"/>
          <ac:picMkLst>
            <pc:docMk/>
            <pc:sldMk cId="538051216" sldId="450"/>
            <ac:picMk id="17" creationId="{34BAFBF2-6168-CF44-3737-B20A0CD14AA7}"/>
          </ac:picMkLst>
        </pc:picChg>
      </pc:sldChg>
      <pc:sldChg chg="modSp mod modTransition">
        <pc:chgData name="Alfred Smith" userId="3c60a3631c0db8ad" providerId="LiveId" clId="{01396C24-83BF-4CFB-ADEC-C869C433362C}" dt="2023-01-19T13:21:35.756" v="27"/>
        <pc:sldMkLst>
          <pc:docMk/>
          <pc:sldMk cId="3386340796" sldId="451"/>
        </pc:sldMkLst>
        <pc:spChg chg="mod">
          <ac:chgData name="Alfred Smith" userId="3c60a3631c0db8ad" providerId="LiveId" clId="{01396C24-83BF-4CFB-ADEC-C869C433362C}" dt="2023-01-19T13:21:18.001" v="23"/>
          <ac:spMkLst>
            <pc:docMk/>
            <pc:sldMk cId="3386340796" sldId="451"/>
            <ac:spMk id="5" creationId="{8E176F48-17BD-A658-E6C8-C62B0AD86AF4}"/>
          </ac:spMkLst>
        </pc:spChg>
      </pc:sldChg>
      <pc:sldChg chg="addSp delSp modSp mod modTransition modAnim">
        <pc:chgData name="Alfred Smith" userId="3c60a3631c0db8ad" providerId="LiveId" clId="{01396C24-83BF-4CFB-ADEC-C869C433362C}" dt="2023-01-19T13:22:57.174" v="61"/>
        <pc:sldMkLst>
          <pc:docMk/>
          <pc:sldMk cId="4002949039" sldId="452"/>
        </pc:sldMkLst>
        <pc:spChg chg="add mod">
          <ac:chgData name="Alfred Smith" userId="3c60a3631c0db8ad" providerId="LiveId" clId="{01396C24-83BF-4CFB-ADEC-C869C433362C}" dt="2023-01-19T13:22:57.174" v="61"/>
          <ac:spMkLst>
            <pc:docMk/>
            <pc:sldMk cId="4002949039" sldId="452"/>
            <ac:spMk id="2" creationId="{1C0FF306-9758-C8CF-10DE-3C27AB4EDF12}"/>
          </ac:spMkLst>
        </pc:spChg>
        <pc:spChg chg="del">
          <ac:chgData name="Alfred Smith" userId="3c60a3631c0db8ad" providerId="LiveId" clId="{01396C24-83BF-4CFB-ADEC-C869C433362C}" dt="2023-01-19T13:21:43.943" v="30" actId="478"/>
          <ac:spMkLst>
            <pc:docMk/>
            <pc:sldMk cId="4002949039" sldId="452"/>
            <ac:spMk id="6" creationId="{416C064E-628E-47C0-A712-DB178FE9901E}"/>
          </ac:spMkLst>
        </pc:spChg>
        <pc:picChg chg="del">
          <ac:chgData name="Alfred Smith" userId="3c60a3631c0db8ad" providerId="LiveId" clId="{01396C24-83BF-4CFB-ADEC-C869C433362C}" dt="2023-01-19T13:21:35.756" v="27"/>
          <ac:picMkLst>
            <pc:docMk/>
            <pc:sldMk cId="4002949039" sldId="452"/>
            <ac:picMk id="5" creationId="{ECD60656-3BB8-D875-EC58-78A3A0653F0C}"/>
          </ac:picMkLst>
        </pc:picChg>
      </pc:sldChg>
      <pc:sldChg chg="modSp mod modTransition">
        <pc:chgData name="Alfred Smith" userId="3c60a3631c0db8ad" providerId="LiveId" clId="{01396C24-83BF-4CFB-ADEC-C869C433362C}" dt="2023-01-19T13:21:35.756" v="27"/>
        <pc:sldMkLst>
          <pc:docMk/>
          <pc:sldMk cId="283334129" sldId="453"/>
        </pc:sldMkLst>
        <pc:spChg chg="mod">
          <ac:chgData name="Alfred Smith" userId="3c60a3631c0db8ad" providerId="LiveId" clId="{01396C24-83BF-4CFB-ADEC-C869C433362C}" dt="2023-01-19T13:21:20.839" v="24"/>
          <ac:spMkLst>
            <pc:docMk/>
            <pc:sldMk cId="283334129" sldId="453"/>
            <ac:spMk id="7" creationId="{16FF29CD-ED52-F185-62B1-4E68A5A683CF}"/>
          </ac:spMkLst>
        </pc:spChg>
      </pc:sldChg>
      <pc:sldChg chg="modSp mod modTransition">
        <pc:chgData name="Alfred Smith" userId="3c60a3631c0db8ad" providerId="LiveId" clId="{01396C24-83BF-4CFB-ADEC-C869C433362C}" dt="2023-01-19T13:21:35.756" v="27"/>
        <pc:sldMkLst>
          <pc:docMk/>
          <pc:sldMk cId="1966428476" sldId="454"/>
        </pc:sldMkLst>
        <pc:spChg chg="mod">
          <ac:chgData name="Alfred Smith" userId="3c60a3631c0db8ad" providerId="LiveId" clId="{01396C24-83BF-4CFB-ADEC-C869C433362C}" dt="2023-01-19T13:21:23.723" v="25"/>
          <ac:spMkLst>
            <pc:docMk/>
            <pc:sldMk cId="1966428476" sldId="454"/>
            <ac:spMk id="5" creationId="{9621EF6C-EC67-5F28-0D5B-08D9314359F5}"/>
          </ac:spMkLst>
        </pc:spChg>
      </pc:sldChg>
      <pc:sldChg chg="addSp delSp modSp mod modTransition modAnim">
        <pc:chgData name="Alfred Smith" userId="3c60a3631c0db8ad" providerId="LiveId" clId="{01396C24-83BF-4CFB-ADEC-C869C433362C}" dt="2023-01-19T13:22:59.620" v="63"/>
        <pc:sldMkLst>
          <pc:docMk/>
          <pc:sldMk cId="891092227" sldId="455"/>
        </pc:sldMkLst>
        <pc:spChg chg="add mod">
          <ac:chgData name="Alfred Smith" userId="3c60a3631c0db8ad" providerId="LiveId" clId="{01396C24-83BF-4CFB-ADEC-C869C433362C}" dt="2023-01-19T13:22:59.620" v="63"/>
          <ac:spMkLst>
            <pc:docMk/>
            <pc:sldMk cId="891092227" sldId="455"/>
            <ac:spMk id="2" creationId="{6A072382-F148-386F-14FE-1CD691E2C235}"/>
          </ac:spMkLst>
        </pc:spChg>
        <pc:spChg chg="del">
          <ac:chgData name="Alfred Smith" userId="3c60a3631c0db8ad" providerId="LiveId" clId="{01396C24-83BF-4CFB-ADEC-C869C433362C}" dt="2023-01-19T13:21:40.686" v="28" actId="478"/>
          <ac:spMkLst>
            <pc:docMk/>
            <pc:sldMk cId="891092227" sldId="455"/>
            <ac:spMk id="6" creationId="{416C064E-628E-47C0-A712-DB178FE9901E}"/>
          </ac:spMkLst>
        </pc:spChg>
        <pc:picChg chg="del">
          <ac:chgData name="Alfred Smith" userId="3c60a3631c0db8ad" providerId="LiveId" clId="{01396C24-83BF-4CFB-ADEC-C869C433362C}" dt="2023-01-19T13:21:35.756" v="27"/>
          <ac:picMkLst>
            <pc:docMk/>
            <pc:sldMk cId="891092227" sldId="455"/>
            <ac:picMk id="5" creationId="{5456D31C-B1BA-52B7-70CB-984A74B1040F}"/>
          </ac:picMkLst>
        </pc:picChg>
      </pc:sldChg>
      <pc:sldChg chg="modSp mod modTransition">
        <pc:chgData name="Alfred Smith" userId="3c60a3631c0db8ad" providerId="LiveId" clId="{01396C24-83BF-4CFB-ADEC-C869C433362C}" dt="2023-01-19T13:21:35.756" v="27"/>
        <pc:sldMkLst>
          <pc:docMk/>
          <pc:sldMk cId="3163079873" sldId="456"/>
        </pc:sldMkLst>
        <pc:spChg chg="mod">
          <ac:chgData name="Alfred Smith" userId="3c60a3631c0db8ad" providerId="LiveId" clId="{01396C24-83BF-4CFB-ADEC-C869C433362C}" dt="2023-01-19T13:21:26.669" v="26"/>
          <ac:spMkLst>
            <pc:docMk/>
            <pc:sldMk cId="3163079873" sldId="456"/>
            <ac:spMk id="5" creationId="{D0E45A0C-F73E-50CC-0275-0CC8EB112C26}"/>
          </ac:spMkLst>
        </pc:spChg>
      </pc:sldChg>
      <pc:sldChg chg="addSp delSp modSp mod modTransition modAnim">
        <pc:chgData name="Alfred Smith" userId="3c60a3631c0db8ad" providerId="LiveId" clId="{01396C24-83BF-4CFB-ADEC-C869C433362C}" dt="2023-01-19T13:22:58.416" v="62"/>
        <pc:sldMkLst>
          <pc:docMk/>
          <pc:sldMk cId="2000887984" sldId="460"/>
        </pc:sldMkLst>
        <pc:spChg chg="add mod">
          <ac:chgData name="Alfred Smith" userId="3c60a3631c0db8ad" providerId="LiveId" clId="{01396C24-83BF-4CFB-ADEC-C869C433362C}" dt="2023-01-19T13:22:58.416" v="62"/>
          <ac:spMkLst>
            <pc:docMk/>
            <pc:sldMk cId="2000887984" sldId="460"/>
            <ac:spMk id="2" creationId="{97D34D90-CFEE-95D4-0CFD-90B05858D58B}"/>
          </ac:spMkLst>
        </pc:spChg>
        <pc:spChg chg="del">
          <ac:chgData name="Alfred Smith" userId="3c60a3631c0db8ad" providerId="LiveId" clId="{01396C24-83BF-4CFB-ADEC-C869C433362C}" dt="2023-01-19T13:21:42.387" v="29" actId="478"/>
          <ac:spMkLst>
            <pc:docMk/>
            <pc:sldMk cId="2000887984" sldId="460"/>
            <ac:spMk id="6" creationId="{416C064E-628E-47C0-A712-DB178FE9901E}"/>
          </ac:spMkLst>
        </pc:spChg>
        <pc:picChg chg="del">
          <ac:chgData name="Alfred Smith" userId="3c60a3631c0db8ad" providerId="LiveId" clId="{01396C24-83BF-4CFB-ADEC-C869C433362C}" dt="2023-01-19T13:21:35.756" v="27"/>
          <ac:picMkLst>
            <pc:docMk/>
            <pc:sldMk cId="2000887984" sldId="460"/>
            <ac:picMk id="5" creationId="{10839243-B228-BCA0-0EB6-3AEC1827F0BA}"/>
          </ac:picMkLst>
        </pc:picChg>
      </pc:sldChg>
      <pc:sldChg chg="addSp delSp modSp mod modTransition modAnim">
        <pc:chgData name="Alfred Smith" userId="3c60a3631c0db8ad" providerId="LiveId" clId="{01396C24-83BF-4CFB-ADEC-C869C433362C}" dt="2023-01-19T13:22:53.771" v="59"/>
        <pc:sldMkLst>
          <pc:docMk/>
          <pc:sldMk cId="707906240" sldId="461"/>
        </pc:sldMkLst>
        <pc:spChg chg="add mod">
          <ac:chgData name="Alfred Smith" userId="3c60a3631c0db8ad" providerId="LiveId" clId="{01396C24-83BF-4CFB-ADEC-C869C433362C}" dt="2023-01-19T13:22:53.771" v="59"/>
          <ac:spMkLst>
            <pc:docMk/>
            <pc:sldMk cId="707906240" sldId="461"/>
            <ac:spMk id="2" creationId="{F86D97C4-646A-A3F5-8CCC-126C53D37A06}"/>
          </ac:spMkLst>
        </pc:spChg>
        <pc:spChg chg="del">
          <ac:chgData name="Alfred Smith" userId="3c60a3631c0db8ad" providerId="LiveId" clId="{01396C24-83BF-4CFB-ADEC-C869C433362C}" dt="2023-01-19T13:21:49.654" v="32" actId="478"/>
          <ac:spMkLst>
            <pc:docMk/>
            <pc:sldMk cId="707906240" sldId="461"/>
            <ac:spMk id="6" creationId="{416C064E-628E-47C0-A712-DB178FE9901E}"/>
          </ac:spMkLst>
        </pc:spChg>
        <pc:picChg chg="del">
          <ac:chgData name="Alfred Smith" userId="3c60a3631c0db8ad" providerId="LiveId" clId="{01396C24-83BF-4CFB-ADEC-C869C433362C}" dt="2023-01-19T13:21:35.756" v="27"/>
          <ac:picMkLst>
            <pc:docMk/>
            <pc:sldMk cId="707906240" sldId="461"/>
            <ac:picMk id="3" creationId="{E9163AA0-2558-EB39-296A-6CC0BD1466E8}"/>
          </ac:picMkLst>
        </pc:picChg>
      </pc:sldChg>
      <pc:sldChg chg="modTransition">
        <pc:chgData name="Alfred Smith" userId="3c60a3631c0db8ad" providerId="LiveId" clId="{01396C24-83BF-4CFB-ADEC-C869C433362C}" dt="2023-01-19T13:21:35.756" v="27"/>
        <pc:sldMkLst>
          <pc:docMk/>
          <pc:sldMk cId="89027787" sldId="46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2024/07/30</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ch19 </a:t>
            </a:r>
            <a:r>
              <a:rPr lang="en-IN" sz="1200" b="1" i="0" u="none" strike="noStrike" baseline="0" dirty="0">
                <a:latin typeface="TimesNewRomanPS-BoldMT"/>
              </a:rPr>
              <a:t>David</a:t>
            </a:r>
          </a:p>
          <a:p>
            <a:pPr algn="l"/>
            <a:r>
              <a:rPr lang="en-US" sz="1200" b="0" i="0" u="none" strike="noStrike" baseline="0" dirty="0">
                <a:latin typeface="TimesNewRomanPSMT"/>
              </a:rPr>
              <a:t>1. Two Kings - 2 Samuel 2:4; 2:8-9; 3:1; 4:5 - 5:4 (Top)</a:t>
            </a:r>
          </a:p>
          <a:p>
            <a:pPr algn="l"/>
            <a:r>
              <a:rPr lang="en-US" sz="1200" b="0" i="0" u="none" strike="noStrike" baseline="0" dirty="0">
                <a:latin typeface="TimesNewRomanPSMT"/>
              </a:rPr>
              <a:t>2. Return of the ark to the city of David - 2 Sam 6:1-23 (Right Center)</a:t>
            </a:r>
          </a:p>
          <a:p>
            <a:pPr algn="l"/>
            <a:r>
              <a:rPr lang="en-US" sz="1200" b="0" i="0" u="none" strike="noStrike" baseline="0" dirty="0">
                <a:latin typeface="TimesNewRomanPSMT"/>
              </a:rPr>
              <a:t>3. David's reception of Mephibosheth - 2 Sam 9 (Right Bottom)</a:t>
            </a:r>
          </a:p>
          <a:p>
            <a:pPr algn="l"/>
            <a:r>
              <a:rPr lang="en-US" sz="1200" b="0" i="0" u="none" strike="noStrike" baseline="0" dirty="0">
                <a:latin typeface="TimesNewRomanPSMT"/>
              </a:rPr>
              <a:t>4. David, Bath-</a:t>
            </a:r>
            <a:r>
              <a:rPr lang="en-US" sz="1200" b="0" i="0" u="none" strike="noStrike" baseline="0" dirty="0" err="1">
                <a:latin typeface="TimesNewRomanPSMT"/>
              </a:rPr>
              <a:t>sheba</a:t>
            </a:r>
            <a:r>
              <a:rPr lang="en-US" sz="1200" b="0" i="0" u="none" strike="noStrike" baseline="0" dirty="0">
                <a:latin typeface="TimesNewRomanPSMT"/>
              </a:rPr>
              <a:t> and Uriah - 2 Sam 11 (Center Bottom)</a:t>
            </a:r>
          </a:p>
          <a:p>
            <a:pPr algn="l"/>
            <a:r>
              <a:rPr lang="en-US" sz="1200" b="0" i="0" u="none" strike="noStrike" baseline="0" dirty="0">
                <a:latin typeface="TimesNewRomanPSMT"/>
              </a:rPr>
              <a:t>5. Nathan confronts David - 2 Sam 12:1-14 (Left Bottom)</a:t>
            </a:r>
          </a:p>
          <a:p>
            <a:pPr algn="l"/>
            <a:r>
              <a:rPr lang="en-US" sz="1200" b="0" i="0" u="none" strike="noStrike" baseline="0" dirty="0">
                <a:latin typeface="TimesNewRomanPSMT"/>
              </a:rPr>
              <a:t>6. Solomon is born - 2 Sam 12:15-25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2122564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IN" dirty="0"/>
              <a:t>19-4</a:t>
            </a:r>
          </a:p>
        </p:txBody>
      </p:sp>
      <p:sp>
        <p:nvSpPr>
          <p:cNvPr id="3" name="Content Placeholder 2">
            <a:extLst>
              <a:ext uri="{FF2B5EF4-FFF2-40B4-BE49-F238E27FC236}">
                <a16:creationId xmlns:a16="http://schemas.microsoft.com/office/drawing/2014/main" id="{77C8C5EB-7063-4EFF-9206-9F831A363AF1}"/>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13" name="Audio 12">
            <a:hlinkClick r:id="" action="ppaction://media"/>
            <a:extLst>
              <a:ext uri="{FF2B5EF4-FFF2-40B4-BE49-F238E27FC236}">
                <a16:creationId xmlns:a16="http://schemas.microsoft.com/office/drawing/2014/main" id="{27A53548-E54E-BE46-D2EE-85A77C28E80F}"/>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2586"/>
    </mc:Choice>
    <mc:Fallback xmlns="">
      <p:transition spd="slow" advTm="2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85B2E7F-1A34-440C-8A1C-C4654AD87B00}"/>
              </a:ext>
            </a:extLst>
          </p:cNvPr>
          <p:cNvPicPr>
            <a:picLocks noChangeAspect="1"/>
          </p:cNvPicPr>
          <p:nvPr/>
        </p:nvPicPr>
        <p:blipFill>
          <a:blip r:embed="rId2"/>
          <a:stretch>
            <a:fillRect/>
          </a:stretch>
        </p:blipFill>
        <p:spPr>
          <a:xfrm>
            <a:off x="1" y="-166715"/>
            <a:ext cx="12192000" cy="7024715"/>
          </a:xfrm>
          <a:prstGeom prst="rect">
            <a:avLst/>
          </a:prstGeom>
        </p:spPr>
      </p:pic>
      <p:sp>
        <p:nvSpPr>
          <p:cNvPr id="2" name="TextBox 6">
            <a:extLst>
              <a:ext uri="{FF2B5EF4-FFF2-40B4-BE49-F238E27FC236}">
                <a16:creationId xmlns:a16="http://schemas.microsoft.com/office/drawing/2014/main" id="{FBE1419C-9FB5-60C3-57BA-595EA2F0BBEB}"/>
              </a:ext>
            </a:extLst>
          </p:cNvPr>
          <p:cNvSpPr txBox="1"/>
          <p:nvPr/>
        </p:nvSpPr>
        <p:spPr>
          <a:xfrm>
            <a:off x="414362" y="325376"/>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2</a:t>
            </a:r>
            <a:r>
              <a:rPr lang="hi-IN" sz="2400" b="0" i="0" u="none" strike="noStrike" baseline="0" dirty="0">
                <a:solidFill>
                  <a:schemeClr val="bg1"/>
                </a:solidFill>
                <a:latin typeface="TimesNewRomanPSMT"/>
              </a:rPr>
              <a:t> शमूएल</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13880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4</a:t>
            </a:r>
            <a:r>
              <a:rPr lang="en-US" sz="4000" b="0" i="0" dirty="0">
                <a:solidFill>
                  <a:srgbClr val="121212"/>
                </a:solidFill>
                <a:effectLst/>
                <a:latin typeface="Inter" panose="020B0502030000000004" pitchFamily="34" charset="0"/>
              </a:rPr>
              <a:t>Then David sent messengers to get her, and when she came to him, he slept with her. (Now she had just purified herself from her uncleanness.) Then she returned home.</a:t>
            </a:r>
            <a:endParaRPr lang="en-ZA" sz="1600" dirty="0"/>
          </a:p>
        </p:txBody>
      </p:sp>
      <p:sp>
        <p:nvSpPr>
          <p:cNvPr id="3" name="TextBox 2">
            <a:extLst>
              <a:ext uri="{FF2B5EF4-FFF2-40B4-BE49-F238E27FC236}">
                <a16:creationId xmlns:a16="http://schemas.microsoft.com/office/drawing/2014/main" id="{894606A2-F136-0314-3944-E4F33D9EBCBA}"/>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4 तब दाऊद ने दूत भेजकर उसे बुलवा लिया; और वह दाऊद के पास आई, और वह उसके साथ सोया। (वह तो ऋतु से शुद्ध हो गई थी) तब वह अपने घर लौट गई।</a:t>
            </a:r>
            <a:endParaRPr lang="en-IN" sz="4000" dirty="0"/>
          </a:p>
        </p:txBody>
      </p:sp>
      <p:pic>
        <p:nvPicPr>
          <p:cNvPr id="19" name="Audio 18">
            <a:hlinkClick r:id="" action="ppaction://media"/>
            <a:extLst>
              <a:ext uri="{FF2B5EF4-FFF2-40B4-BE49-F238E27FC236}">
                <a16:creationId xmlns:a16="http://schemas.microsoft.com/office/drawing/2014/main" id="{AA78A577-CCA3-374D-0789-99BAA97D0E8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82125327"/>
      </p:ext>
    </p:extLst>
  </p:cSld>
  <p:clrMapOvr>
    <a:masterClrMapping/>
  </p:clrMapOvr>
  <mc:AlternateContent xmlns:mc="http://schemas.openxmlformats.org/markup-compatibility/2006" xmlns:p14="http://schemas.microsoft.com/office/powerpoint/2010/main">
    <mc:Choice Requires="p14">
      <p:transition spd="slow" p14:dur="2000" advTm="14506"/>
    </mc:Choice>
    <mc:Fallback xmlns="">
      <p:transition spd="slow" advTm="14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64FBD56-1517-4057-B735-A57C5C686AF3}"/>
              </a:ext>
            </a:extLst>
          </p:cNvPr>
          <p:cNvPicPr>
            <a:picLocks noChangeAspect="1"/>
          </p:cNvPicPr>
          <p:nvPr/>
        </p:nvPicPr>
        <p:blipFill>
          <a:blip r:embed="rId2"/>
          <a:stretch>
            <a:fillRect/>
          </a:stretch>
        </p:blipFill>
        <p:spPr>
          <a:xfrm>
            <a:off x="-794084" y="-1211681"/>
            <a:ext cx="12986083" cy="8069681"/>
          </a:xfrm>
          <a:prstGeom prst="rect">
            <a:avLst/>
          </a:prstGeom>
        </p:spPr>
      </p:pic>
      <p:sp>
        <p:nvSpPr>
          <p:cNvPr id="2" name="TextBox 6">
            <a:extLst>
              <a:ext uri="{FF2B5EF4-FFF2-40B4-BE49-F238E27FC236}">
                <a16:creationId xmlns:a16="http://schemas.microsoft.com/office/drawing/2014/main" id="{033A4929-2D1F-1322-CFAA-0A783AF63628}"/>
              </a:ext>
            </a:extLst>
          </p:cNvPr>
          <p:cNvSpPr txBox="1"/>
          <p:nvPr/>
        </p:nvSpPr>
        <p:spPr>
          <a:xfrm>
            <a:off x="414362" y="325376"/>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2</a:t>
            </a:r>
            <a:r>
              <a:rPr lang="hi-IN" sz="2400" b="0" i="0" u="none" strike="noStrike" baseline="0" dirty="0">
                <a:solidFill>
                  <a:schemeClr val="bg1"/>
                </a:solidFill>
                <a:latin typeface="TimesNewRomanPSMT"/>
              </a:rPr>
              <a:t> शमूएल</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49497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5</a:t>
            </a:r>
            <a:r>
              <a:rPr lang="en-US" sz="4000" b="0" i="0">
                <a:solidFill>
                  <a:srgbClr val="121212"/>
                </a:solidFill>
                <a:effectLst/>
                <a:latin typeface="Inter" panose="020B0502030000000004" pitchFamily="34" charset="0"/>
              </a:rPr>
              <a:t>And the woman conceived and sent word to David, saying, “I am pregnant.”</a:t>
            </a:r>
            <a:endParaRPr lang="en-ZA" sz="1600" dirty="0"/>
          </a:p>
        </p:txBody>
      </p:sp>
      <p:sp>
        <p:nvSpPr>
          <p:cNvPr id="3" name="TextBox 2">
            <a:extLst>
              <a:ext uri="{FF2B5EF4-FFF2-40B4-BE49-F238E27FC236}">
                <a16:creationId xmlns:a16="http://schemas.microsoft.com/office/drawing/2014/main" id="{31186CDC-395E-080E-80EC-1FACA2A111DA}"/>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5 और वह स्त्री गर्भवती हुई, तब दाऊद के पास कहला भेजा, कि मुझे गर्भ है।</a:t>
            </a:r>
            <a:endParaRPr lang="en-IN" sz="4000" dirty="0"/>
          </a:p>
        </p:txBody>
      </p:sp>
      <p:pic>
        <p:nvPicPr>
          <p:cNvPr id="12" name="Audio 11">
            <a:hlinkClick r:id="" action="ppaction://media"/>
            <a:extLst>
              <a:ext uri="{FF2B5EF4-FFF2-40B4-BE49-F238E27FC236}">
                <a16:creationId xmlns:a16="http://schemas.microsoft.com/office/drawing/2014/main" id="{E832D7C9-DA1D-7E2B-BCD5-8A7BB7623F6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95935868"/>
      </p:ext>
    </p:extLst>
  </p:cSld>
  <p:clrMapOvr>
    <a:masterClrMapping/>
  </p:clrMapOvr>
  <mc:AlternateContent xmlns:mc="http://schemas.openxmlformats.org/markup-compatibility/2006" xmlns:p14="http://schemas.microsoft.com/office/powerpoint/2010/main">
    <mc:Choice Requires="p14">
      <p:transition spd="slow" p14:dur="2000" advTm="7179"/>
    </mc:Choice>
    <mc:Fallback xmlns="">
      <p:transition spd="slow" advTm="7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3FD882D-EB7B-48E9-9077-46446971DD18}"/>
              </a:ext>
            </a:extLst>
          </p:cNvPr>
          <p:cNvPicPr>
            <a:picLocks noChangeAspect="1"/>
          </p:cNvPicPr>
          <p:nvPr/>
        </p:nvPicPr>
        <p:blipFill>
          <a:blip r:embed="rId2"/>
          <a:stretch>
            <a:fillRect/>
          </a:stretch>
        </p:blipFill>
        <p:spPr>
          <a:xfrm>
            <a:off x="1" y="-108857"/>
            <a:ext cx="12192000" cy="6966857"/>
          </a:xfrm>
          <a:prstGeom prst="rect">
            <a:avLst/>
          </a:prstGeom>
        </p:spPr>
      </p:pic>
      <p:sp>
        <p:nvSpPr>
          <p:cNvPr id="2" name="TextBox 6">
            <a:extLst>
              <a:ext uri="{FF2B5EF4-FFF2-40B4-BE49-F238E27FC236}">
                <a16:creationId xmlns:a16="http://schemas.microsoft.com/office/drawing/2014/main" id="{B0C2C191-91B0-087C-601D-CBDFC3A61D4A}"/>
              </a:ext>
            </a:extLst>
          </p:cNvPr>
          <p:cNvSpPr txBox="1"/>
          <p:nvPr/>
        </p:nvSpPr>
        <p:spPr>
          <a:xfrm>
            <a:off x="414362" y="325376"/>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2</a:t>
            </a:r>
            <a:r>
              <a:rPr lang="hi-IN" sz="2400" b="0" i="0" u="none" strike="noStrike" baseline="0" dirty="0">
                <a:solidFill>
                  <a:schemeClr val="bg1"/>
                </a:solidFill>
                <a:latin typeface="TimesNewRomanPSMT"/>
              </a:rPr>
              <a:t> शमूएल</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30368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6</a:t>
            </a:r>
            <a:r>
              <a:rPr lang="en-US" sz="4400" b="0" i="0">
                <a:solidFill>
                  <a:srgbClr val="121212"/>
                </a:solidFill>
                <a:effectLst/>
                <a:latin typeface="Inter" panose="020B0502030000000004" pitchFamily="34" charset="0"/>
              </a:rPr>
              <a:t>At this, David sent orders to Joab: “Send me Uriah the Hittite.” So Joab sent him to David.</a:t>
            </a:r>
            <a:endParaRPr lang="en-ZA" dirty="0"/>
          </a:p>
        </p:txBody>
      </p:sp>
      <p:sp>
        <p:nvSpPr>
          <p:cNvPr id="3" name="TextBox 2">
            <a:extLst>
              <a:ext uri="{FF2B5EF4-FFF2-40B4-BE49-F238E27FC236}">
                <a16:creationId xmlns:a16="http://schemas.microsoft.com/office/drawing/2014/main" id="{9E5440F6-43EA-B0B9-5704-35622AE67DE1}"/>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6 तब दाऊद ने योआब के पास कहला भेजा, “हित्ती ऊरिय्याह को मेरे पास भेज।” तब योआब ने ऊरिय्याह को दाऊद के पास भेज दिया।</a:t>
            </a:r>
            <a:endParaRPr lang="en-IN" sz="4000" dirty="0"/>
          </a:p>
        </p:txBody>
      </p:sp>
      <p:pic>
        <p:nvPicPr>
          <p:cNvPr id="6" name="Audio 5">
            <a:hlinkClick r:id="" action="ppaction://media"/>
            <a:extLst>
              <a:ext uri="{FF2B5EF4-FFF2-40B4-BE49-F238E27FC236}">
                <a16:creationId xmlns:a16="http://schemas.microsoft.com/office/drawing/2014/main" id="{85A5B651-AAB8-1909-021E-D431B3DE370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61377596"/>
      </p:ext>
    </p:extLst>
  </p:cSld>
  <p:clrMapOvr>
    <a:masterClrMapping/>
  </p:clrMapOvr>
  <mc:AlternateContent xmlns:mc="http://schemas.openxmlformats.org/markup-compatibility/2006" xmlns:p14="http://schemas.microsoft.com/office/powerpoint/2010/main">
    <mc:Choice Requires="p14">
      <p:transition spd="slow" p14:dur="2000" advTm="9870"/>
    </mc:Choice>
    <mc:Fallback xmlns="">
      <p:transition spd="slow" advTm="9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26AC46D-B03F-4A21-90EC-C413E1D845A7}"/>
              </a:ext>
            </a:extLst>
          </p:cNvPr>
          <p:cNvPicPr>
            <a:picLocks noChangeAspect="1"/>
          </p:cNvPicPr>
          <p:nvPr/>
        </p:nvPicPr>
        <p:blipFill>
          <a:blip r:embed="rId2"/>
          <a:stretch>
            <a:fillRect/>
          </a:stretch>
        </p:blipFill>
        <p:spPr>
          <a:xfrm>
            <a:off x="0" y="0"/>
            <a:ext cx="13989326" cy="6858000"/>
          </a:xfrm>
          <a:prstGeom prst="rect">
            <a:avLst/>
          </a:prstGeom>
        </p:spPr>
      </p:pic>
      <p:sp>
        <p:nvSpPr>
          <p:cNvPr id="2" name="TextBox 6">
            <a:extLst>
              <a:ext uri="{FF2B5EF4-FFF2-40B4-BE49-F238E27FC236}">
                <a16:creationId xmlns:a16="http://schemas.microsoft.com/office/drawing/2014/main" id="{53992898-9904-1EB7-E2CD-0C2BF99B32F5}"/>
              </a:ext>
            </a:extLst>
          </p:cNvPr>
          <p:cNvSpPr txBox="1"/>
          <p:nvPr/>
        </p:nvSpPr>
        <p:spPr>
          <a:xfrm>
            <a:off x="414362" y="325376"/>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2</a:t>
            </a:r>
            <a:r>
              <a:rPr lang="hi-IN" sz="2400" b="0" i="0" u="none" strike="noStrike" baseline="0" dirty="0">
                <a:solidFill>
                  <a:schemeClr val="bg1"/>
                </a:solidFill>
                <a:latin typeface="TimesNewRomanPSMT"/>
              </a:rPr>
              <a:t> शमूएल</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59221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a:solidFill>
                  <a:srgbClr val="777A7B"/>
                </a:solidFill>
                <a:effectLst/>
                <a:latin typeface="Inter" panose="020B0502030000000004" pitchFamily="34" charset="0"/>
              </a:rPr>
              <a:t>7</a:t>
            </a:r>
            <a:r>
              <a:rPr lang="en-US" sz="4800" b="0" i="0">
                <a:solidFill>
                  <a:srgbClr val="121212"/>
                </a:solidFill>
                <a:effectLst/>
                <a:latin typeface="Inter" panose="020B0502030000000004" pitchFamily="34" charset="0"/>
              </a:rPr>
              <a:t>When Uriah came to him, David asked how Joab and the troops were doing with the war.</a:t>
            </a:r>
            <a:endParaRPr lang="en-ZA" dirty="0"/>
          </a:p>
        </p:txBody>
      </p:sp>
      <p:sp>
        <p:nvSpPr>
          <p:cNvPr id="2" name="TextBox 1">
            <a:extLst>
              <a:ext uri="{FF2B5EF4-FFF2-40B4-BE49-F238E27FC236}">
                <a16:creationId xmlns:a16="http://schemas.microsoft.com/office/drawing/2014/main" id="{52D2EB3A-DDD6-D144-478A-E80FF167A0BD}"/>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7 जब ऊरिय्याह उसके पास आया, तब दाऊद ने उससे योआब और सेना का कुशल क्षेम और युद्ध का हाल पूछा।</a:t>
            </a:r>
            <a:endParaRPr lang="en-IN" sz="4000" dirty="0"/>
          </a:p>
        </p:txBody>
      </p:sp>
      <p:pic>
        <p:nvPicPr>
          <p:cNvPr id="10" name="Audio 9">
            <a:hlinkClick r:id="" action="ppaction://media"/>
            <a:extLst>
              <a:ext uri="{FF2B5EF4-FFF2-40B4-BE49-F238E27FC236}">
                <a16:creationId xmlns:a16="http://schemas.microsoft.com/office/drawing/2014/main" id="{2F82638E-2227-B53D-D060-B7691ACFB55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8721"/>
    </mc:Choice>
    <mc:Fallback xmlns="">
      <p:transition spd="slow" advTm="8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B2BCB60-E175-4A5B-9233-71AEFB9AD86D}"/>
              </a:ext>
            </a:extLst>
          </p:cNvPr>
          <p:cNvPicPr>
            <a:picLocks noChangeAspect="1"/>
          </p:cNvPicPr>
          <p:nvPr/>
        </p:nvPicPr>
        <p:blipFill>
          <a:blip r:embed="rId2"/>
          <a:stretch>
            <a:fillRect/>
          </a:stretch>
        </p:blipFill>
        <p:spPr>
          <a:xfrm>
            <a:off x="0" y="-62273"/>
            <a:ext cx="12191999" cy="6920273"/>
          </a:xfrm>
          <a:prstGeom prst="rect">
            <a:avLst/>
          </a:prstGeom>
        </p:spPr>
      </p:pic>
      <p:sp>
        <p:nvSpPr>
          <p:cNvPr id="2" name="TextBox 6">
            <a:extLst>
              <a:ext uri="{FF2B5EF4-FFF2-40B4-BE49-F238E27FC236}">
                <a16:creationId xmlns:a16="http://schemas.microsoft.com/office/drawing/2014/main" id="{C38B6ABE-E5FF-7D9F-6666-B5471D0B039F}"/>
              </a:ext>
            </a:extLst>
          </p:cNvPr>
          <p:cNvSpPr txBox="1"/>
          <p:nvPr/>
        </p:nvSpPr>
        <p:spPr>
          <a:xfrm>
            <a:off x="414362" y="325376"/>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2</a:t>
            </a:r>
            <a:r>
              <a:rPr lang="hi-IN" sz="2400" b="0" i="0" u="none" strike="noStrike" baseline="0" dirty="0">
                <a:solidFill>
                  <a:schemeClr val="bg1"/>
                </a:solidFill>
                <a:latin typeface="TimesNewRomanPSMT"/>
              </a:rPr>
              <a:t> शमूएल</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dirty="0">
                <a:solidFill>
                  <a:srgbClr val="777A7B"/>
                </a:solidFill>
                <a:effectLst/>
                <a:latin typeface="Inter" panose="020B0502030000000004" pitchFamily="34" charset="0"/>
              </a:rPr>
              <a:t>8</a:t>
            </a:r>
            <a:r>
              <a:rPr lang="en-US" sz="4400" b="0" i="0" dirty="0">
                <a:solidFill>
                  <a:srgbClr val="121212"/>
                </a:solidFill>
                <a:effectLst/>
                <a:latin typeface="Inter" panose="020B0502030000000004" pitchFamily="34" charset="0"/>
              </a:rPr>
              <a:t>Then he said to Uriah, “Go down to your house and wash your feet.”</a:t>
            </a:r>
          </a:p>
          <a:p>
            <a:pPr algn="l"/>
            <a:r>
              <a:rPr lang="en-US" sz="4400" b="0" i="0" dirty="0">
                <a:solidFill>
                  <a:srgbClr val="121212"/>
                </a:solidFill>
                <a:effectLst/>
                <a:latin typeface="Inter" panose="020B0502030000000004" pitchFamily="34" charset="0"/>
              </a:rPr>
              <a:t>So Uriah left the palace, and a gift from the king followed him.</a:t>
            </a:r>
          </a:p>
        </p:txBody>
      </p:sp>
      <p:sp>
        <p:nvSpPr>
          <p:cNvPr id="3" name="TextBox 2">
            <a:extLst>
              <a:ext uri="{FF2B5EF4-FFF2-40B4-BE49-F238E27FC236}">
                <a16:creationId xmlns:a16="http://schemas.microsoft.com/office/drawing/2014/main" id="{12CD0254-5E42-6FC3-D0F6-15C065989286}"/>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8 तब दाऊद ने ऊरिय्याह से कहा, “अपने घर जाकर अपने पाँव धो।” और ऊरिय्याह राजभवन से निकला, और उसके पीछे राजा के पास से कुछ इनाम भेजा गया।</a:t>
            </a:r>
            <a:endParaRPr lang="en-IN" sz="4000" dirty="0"/>
          </a:p>
        </p:txBody>
      </p:sp>
      <p:pic>
        <p:nvPicPr>
          <p:cNvPr id="6" name="Audio 5">
            <a:hlinkClick r:id="" action="ppaction://media"/>
            <a:extLst>
              <a:ext uri="{FF2B5EF4-FFF2-40B4-BE49-F238E27FC236}">
                <a16:creationId xmlns:a16="http://schemas.microsoft.com/office/drawing/2014/main" id="{E66FF1B8-1C7C-0F75-E5A4-55CC87DC261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1408"/>
    </mc:Choice>
    <mc:Fallback xmlns="">
      <p:transition spd="slow" advTm="11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E1CA8CF-D492-4131-9307-196C018106C5}"/>
              </a:ext>
            </a:extLst>
          </p:cNvPr>
          <p:cNvPicPr>
            <a:picLocks noChangeAspect="1"/>
          </p:cNvPicPr>
          <p:nvPr/>
        </p:nvPicPr>
        <p:blipFill>
          <a:blip r:embed="rId2"/>
          <a:stretch>
            <a:fillRect/>
          </a:stretch>
        </p:blipFill>
        <p:spPr>
          <a:xfrm>
            <a:off x="-589175" y="0"/>
            <a:ext cx="12781175" cy="6858000"/>
          </a:xfrm>
          <a:prstGeom prst="rect">
            <a:avLst/>
          </a:prstGeom>
        </p:spPr>
      </p:pic>
      <p:sp>
        <p:nvSpPr>
          <p:cNvPr id="5" name="TextBox 4">
            <a:extLst>
              <a:ext uri="{FF2B5EF4-FFF2-40B4-BE49-F238E27FC236}">
                <a16:creationId xmlns:a16="http://schemas.microsoft.com/office/drawing/2014/main" id="{6D6F2688-3CD5-40F3-F425-ABC050F79310}"/>
              </a:ext>
            </a:extLst>
          </p:cNvPr>
          <p:cNvSpPr txBox="1"/>
          <p:nvPr/>
        </p:nvSpPr>
        <p:spPr>
          <a:xfrm>
            <a:off x="572345" y="3835400"/>
            <a:ext cx="8046722" cy="1838745"/>
          </a:xfrm>
          <a:prstGeom prst="rect">
            <a:avLst/>
          </a:prstGeom>
          <a:noFill/>
        </p:spPr>
        <p:txBody>
          <a:bodyPr wrap="square" rtlCol="0">
            <a:noAutofit/>
          </a:bodyPr>
          <a:lstStyle/>
          <a:p>
            <a:r>
              <a:rPr lang="hi-IN" sz="6000" b="0" i="0" u="none" strike="noStrike" baseline="0" dirty="0">
                <a:solidFill>
                  <a:schemeClr val="bg1"/>
                </a:solidFill>
                <a:latin typeface="TimesNewRomanPSMT"/>
              </a:rPr>
              <a:t>दाऊद, बतशेबा और ऊरिय्याह –</a:t>
            </a:r>
            <a:r>
              <a:rPr lang="en-US" sz="6000" b="0" i="0" u="none" strike="noStrike" baseline="0" dirty="0">
                <a:solidFill>
                  <a:schemeClr val="bg1"/>
                </a:solidFill>
                <a:latin typeface="TimesNewRomanPSMT"/>
              </a:rPr>
              <a:t> </a:t>
            </a:r>
            <a:r>
              <a:rPr lang="hi-IN" sz="6000" b="0" i="0" u="none" strike="noStrike" baseline="0" dirty="0">
                <a:solidFill>
                  <a:schemeClr val="bg1"/>
                </a:solidFill>
                <a:latin typeface="TimesNewRomanPSMT"/>
              </a:rPr>
              <a:t>2 शमूएल 11</a:t>
            </a:r>
            <a:endParaRPr lang="en-ZA" sz="6000" dirty="0">
              <a:solidFill>
                <a:schemeClr val="bg1"/>
              </a:solidFill>
            </a:endParaRPr>
          </a:p>
        </p:txBody>
      </p:sp>
      <p:sp>
        <p:nvSpPr>
          <p:cNvPr id="2" name="TextBox 1">
            <a:extLst>
              <a:ext uri="{FF2B5EF4-FFF2-40B4-BE49-F238E27FC236}">
                <a16:creationId xmlns:a16="http://schemas.microsoft.com/office/drawing/2014/main" id="{F8B00001-2F9A-E30D-75B0-8C8FD3C6237F}"/>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1237137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9E6604A-10F6-42B0-9554-8DD8696D01A0}"/>
              </a:ext>
            </a:extLst>
          </p:cNvPr>
          <p:cNvPicPr>
            <a:picLocks noChangeAspect="1"/>
          </p:cNvPicPr>
          <p:nvPr/>
        </p:nvPicPr>
        <p:blipFill>
          <a:blip r:embed="rId2"/>
          <a:stretch>
            <a:fillRect/>
          </a:stretch>
        </p:blipFill>
        <p:spPr>
          <a:xfrm>
            <a:off x="0" y="-190907"/>
            <a:ext cx="12191999" cy="7048907"/>
          </a:xfrm>
          <a:prstGeom prst="rect">
            <a:avLst/>
          </a:prstGeom>
        </p:spPr>
      </p:pic>
      <p:sp>
        <p:nvSpPr>
          <p:cNvPr id="2" name="TextBox 6">
            <a:extLst>
              <a:ext uri="{FF2B5EF4-FFF2-40B4-BE49-F238E27FC236}">
                <a16:creationId xmlns:a16="http://schemas.microsoft.com/office/drawing/2014/main" id="{76A250A0-3F57-859E-7AAF-A3DE5A5BFF1A}"/>
              </a:ext>
            </a:extLst>
          </p:cNvPr>
          <p:cNvSpPr txBox="1"/>
          <p:nvPr/>
        </p:nvSpPr>
        <p:spPr>
          <a:xfrm>
            <a:off x="414362" y="325376"/>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2</a:t>
            </a:r>
            <a:r>
              <a:rPr lang="hi-IN" sz="2400" b="0" i="0" u="none" strike="noStrike" baseline="0" dirty="0">
                <a:solidFill>
                  <a:schemeClr val="bg1"/>
                </a:solidFill>
                <a:latin typeface="TimesNewRomanPSMT"/>
              </a:rPr>
              <a:t> शमूएल</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9</a:t>
            </a:r>
            <a:r>
              <a:rPr lang="en-US" sz="4400" b="0" i="0">
                <a:solidFill>
                  <a:srgbClr val="121212"/>
                </a:solidFill>
                <a:effectLst/>
                <a:latin typeface="Inter" panose="020B0502030000000004" pitchFamily="34" charset="0"/>
              </a:rPr>
              <a:t>But Uriah slept at the door of the palace with all his master’s servants; he did not go down to his house.</a:t>
            </a:r>
            <a:endParaRPr lang="en-ZA" dirty="0"/>
          </a:p>
        </p:txBody>
      </p:sp>
      <p:sp>
        <p:nvSpPr>
          <p:cNvPr id="3" name="TextBox 2">
            <a:extLst>
              <a:ext uri="{FF2B5EF4-FFF2-40B4-BE49-F238E27FC236}">
                <a16:creationId xmlns:a16="http://schemas.microsoft.com/office/drawing/2014/main" id="{61A20021-51F3-6B35-8BE3-51B641CA782E}"/>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9 परन्तु ऊरिय्याह अपने स्वामी के सब सेवकों के संग राजभवन के द्वार में लेट गया, और अपने घर न गया।</a:t>
            </a:r>
            <a:endParaRPr lang="en-IN" sz="4000" dirty="0"/>
          </a:p>
        </p:txBody>
      </p:sp>
      <p:pic>
        <p:nvPicPr>
          <p:cNvPr id="6" name="Audio 5">
            <a:hlinkClick r:id="" action="ppaction://media"/>
            <a:extLst>
              <a:ext uri="{FF2B5EF4-FFF2-40B4-BE49-F238E27FC236}">
                <a16:creationId xmlns:a16="http://schemas.microsoft.com/office/drawing/2014/main" id="{541734F6-9E26-BDD0-C59A-A5503D9FE55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7584"/>
    </mc:Choice>
    <mc:Fallback xmlns="">
      <p:transition spd="slow" advTm="7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9FC4396-A613-45D9-860B-FCE421C732B2}"/>
              </a:ext>
            </a:extLst>
          </p:cNvPr>
          <p:cNvPicPr>
            <a:picLocks noChangeAspect="1"/>
          </p:cNvPicPr>
          <p:nvPr/>
        </p:nvPicPr>
        <p:blipFill>
          <a:blip r:embed="rId2"/>
          <a:stretch>
            <a:fillRect/>
          </a:stretch>
        </p:blipFill>
        <p:spPr>
          <a:xfrm>
            <a:off x="-1198719" y="0"/>
            <a:ext cx="13390719" cy="6858000"/>
          </a:xfrm>
          <a:prstGeom prst="rect">
            <a:avLst/>
          </a:prstGeom>
        </p:spPr>
      </p:pic>
      <p:sp>
        <p:nvSpPr>
          <p:cNvPr id="2" name="TextBox 6">
            <a:extLst>
              <a:ext uri="{FF2B5EF4-FFF2-40B4-BE49-F238E27FC236}">
                <a16:creationId xmlns:a16="http://schemas.microsoft.com/office/drawing/2014/main" id="{DB2A2A1B-F34B-2C27-2165-0B4234078D28}"/>
              </a:ext>
            </a:extLst>
          </p:cNvPr>
          <p:cNvSpPr txBox="1"/>
          <p:nvPr/>
        </p:nvSpPr>
        <p:spPr>
          <a:xfrm>
            <a:off x="414362" y="325376"/>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2</a:t>
            </a:r>
            <a:r>
              <a:rPr lang="hi-IN" sz="2400" b="0" i="0" u="none" strike="noStrike" baseline="0" dirty="0">
                <a:solidFill>
                  <a:schemeClr val="bg1"/>
                </a:solidFill>
                <a:latin typeface="TimesNewRomanPSMT"/>
              </a:rPr>
              <a:t> शमूएल</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a:solidFill>
                  <a:srgbClr val="777A7B"/>
                </a:solidFill>
                <a:effectLst/>
                <a:latin typeface="Inter" panose="020B0502030000000004" pitchFamily="34" charset="0"/>
              </a:rPr>
              <a:t>10</a:t>
            </a:r>
            <a:r>
              <a:rPr lang="en-US" sz="4400" b="0" i="0">
                <a:solidFill>
                  <a:srgbClr val="121212"/>
                </a:solidFill>
                <a:effectLst/>
                <a:latin typeface="Inter" panose="020B0502030000000004" pitchFamily="34" charset="0"/>
              </a:rPr>
              <a:t>And David was told, “Uriah did not go home.”</a:t>
            </a:r>
          </a:p>
          <a:p>
            <a:pPr algn="l"/>
            <a:r>
              <a:rPr lang="en-US" sz="4400" b="0" i="0">
                <a:solidFill>
                  <a:srgbClr val="121212"/>
                </a:solidFill>
                <a:effectLst/>
                <a:latin typeface="Inter" panose="020B0502030000000004" pitchFamily="34" charset="0"/>
              </a:rPr>
              <a:t>“Haven’t you just arrived from a journey?” David asked Uriah. “Why didn’t you go home?”</a:t>
            </a:r>
          </a:p>
        </p:txBody>
      </p:sp>
      <p:sp>
        <p:nvSpPr>
          <p:cNvPr id="3" name="TextBox 2">
            <a:extLst>
              <a:ext uri="{FF2B5EF4-FFF2-40B4-BE49-F238E27FC236}">
                <a16:creationId xmlns:a16="http://schemas.microsoft.com/office/drawing/2014/main" id="{8BDD4E61-4415-363E-3006-C3109E1665A7}"/>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10 जब दाऊद को यह समाचार मिला, “ऊरिय्याह अपने घर नहीं गया,” तब दाऊद ने ऊरिय्याह से कहा, “क्या तू यात्रा करके नहीं आया? तो अपने घर क्यों नहीं गया?”</a:t>
            </a:r>
            <a:endParaRPr lang="en-IN" sz="4000" dirty="0"/>
          </a:p>
        </p:txBody>
      </p:sp>
      <p:pic>
        <p:nvPicPr>
          <p:cNvPr id="6" name="Audio 5">
            <a:hlinkClick r:id="" action="ppaction://media"/>
            <a:extLst>
              <a:ext uri="{FF2B5EF4-FFF2-40B4-BE49-F238E27FC236}">
                <a16:creationId xmlns:a16="http://schemas.microsoft.com/office/drawing/2014/main" id="{4F3563F1-D31F-1BA7-34A4-A406A30D7BD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11218"/>
    </mc:Choice>
    <mc:Fallback xmlns="">
      <p:transition spd="slow" advTm="11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58154823-3B93-472B-8B56-8FC4529D3459}"/>
              </a:ext>
            </a:extLst>
          </p:cNvPr>
          <p:cNvPicPr>
            <a:picLocks noChangeAspect="1"/>
          </p:cNvPicPr>
          <p:nvPr/>
        </p:nvPicPr>
        <p:blipFill>
          <a:blip r:embed="rId2"/>
          <a:stretch>
            <a:fillRect/>
          </a:stretch>
        </p:blipFill>
        <p:spPr>
          <a:xfrm>
            <a:off x="0" y="-62273"/>
            <a:ext cx="12191999" cy="6920273"/>
          </a:xfrm>
          <a:prstGeom prst="rect">
            <a:avLst/>
          </a:prstGeom>
        </p:spPr>
      </p:pic>
      <p:sp>
        <p:nvSpPr>
          <p:cNvPr id="2" name="TextBox 6">
            <a:extLst>
              <a:ext uri="{FF2B5EF4-FFF2-40B4-BE49-F238E27FC236}">
                <a16:creationId xmlns:a16="http://schemas.microsoft.com/office/drawing/2014/main" id="{F98DC19F-F1F3-EC6E-3EB2-6A57AF0CBD0F}"/>
              </a:ext>
            </a:extLst>
          </p:cNvPr>
          <p:cNvSpPr txBox="1"/>
          <p:nvPr/>
        </p:nvSpPr>
        <p:spPr>
          <a:xfrm>
            <a:off x="414362" y="325376"/>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2</a:t>
            </a:r>
            <a:r>
              <a:rPr lang="hi-IN" sz="2400" b="0" i="0" u="none" strike="noStrike" baseline="0" dirty="0">
                <a:solidFill>
                  <a:schemeClr val="bg1"/>
                </a:solidFill>
                <a:latin typeface="TimesNewRomanPSMT"/>
              </a:rPr>
              <a:t> शमूएल</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11</a:t>
            </a:r>
            <a:r>
              <a:rPr lang="en-US" sz="3600" b="0" i="0">
                <a:solidFill>
                  <a:srgbClr val="121212"/>
                </a:solidFill>
                <a:effectLst/>
                <a:latin typeface="Inter" panose="020B0502030000000004" pitchFamily="34" charset="0"/>
              </a:rPr>
              <a:t>Uriah answered, “The ark and Israel and Judah are dwelling in tents, and my master Joab and his soldiers are camped in the open field. How can I go to my house to eat and drink and sleep with my wife? As surely as you live, and as your soul lives, I will not do such a thing!”</a:t>
            </a:r>
            <a:endParaRPr lang="en-ZA" dirty="0"/>
          </a:p>
        </p:txBody>
      </p:sp>
      <p:sp>
        <p:nvSpPr>
          <p:cNvPr id="2" name="TextBox 1">
            <a:extLst>
              <a:ext uri="{FF2B5EF4-FFF2-40B4-BE49-F238E27FC236}">
                <a16:creationId xmlns:a16="http://schemas.microsoft.com/office/drawing/2014/main" id="{61393840-E64D-153E-00B5-5BC030F8B4ED}"/>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11 ऊरिय्याह ने दाऊद से कहा, “जब सन्दूक</a:t>
            </a:r>
            <a:r>
              <a:rPr lang="en-US" sz="3600" b="0" i="0" dirty="0">
                <a:solidFill>
                  <a:srgbClr val="121212"/>
                </a:solidFill>
                <a:effectLst/>
                <a:latin typeface="Open Sans" panose="020B0606030504020204" pitchFamily="34" charset="0"/>
              </a:rPr>
              <a:t>a </a:t>
            </a:r>
            <a:r>
              <a:rPr lang="hi-IN" sz="3600" b="0" i="0" dirty="0">
                <a:solidFill>
                  <a:srgbClr val="121212"/>
                </a:solidFill>
                <a:effectLst/>
                <a:latin typeface="Open Sans" panose="020B0606030504020204" pitchFamily="34" charset="0"/>
              </a:rPr>
              <a:t>और इस्राएल और यहूदा झोपड़ियों में रहते हैं, और मेरा स्वामी योआब और मेरे स्वामी के सेवक खुले मैदान पर डेरे डाले हुए हैं, तो क्या मैं घर जाकर खाऊँ, पीऊँ, और अपनी पत्नी के साथ सोऊँ? तेरे जीवन की शपथ, और तेरे प्राण की शपथ, कि मैं ऐसा काम नहीं करने का।”</a:t>
            </a:r>
            <a:endParaRPr lang="en-IN" sz="3600" dirty="0"/>
          </a:p>
        </p:txBody>
      </p:sp>
      <p:pic>
        <p:nvPicPr>
          <p:cNvPr id="25" name="Audio 24">
            <a:hlinkClick r:id="" action="ppaction://media"/>
            <a:extLst>
              <a:ext uri="{FF2B5EF4-FFF2-40B4-BE49-F238E27FC236}">
                <a16:creationId xmlns:a16="http://schemas.microsoft.com/office/drawing/2014/main" id="{A7E165D8-EDBF-EF81-FC12-16B5FA656EE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23369"/>
    </mc:Choice>
    <mc:Fallback xmlns="">
      <p:transition spd="slow" advTm="23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29AC063-BDF1-43AA-A1E6-016AEE4E3DDA}"/>
              </a:ext>
            </a:extLst>
          </p:cNvPr>
          <p:cNvPicPr>
            <a:picLocks noChangeAspect="1"/>
          </p:cNvPicPr>
          <p:nvPr/>
        </p:nvPicPr>
        <p:blipFill>
          <a:blip r:embed="rId2"/>
          <a:stretch>
            <a:fillRect/>
          </a:stretch>
        </p:blipFill>
        <p:spPr>
          <a:xfrm>
            <a:off x="0" y="-395951"/>
            <a:ext cx="12191999" cy="7253952"/>
          </a:xfrm>
          <a:prstGeom prst="rect">
            <a:avLst/>
          </a:prstGeom>
        </p:spPr>
      </p:pic>
      <p:sp>
        <p:nvSpPr>
          <p:cNvPr id="2" name="TextBox 6">
            <a:extLst>
              <a:ext uri="{FF2B5EF4-FFF2-40B4-BE49-F238E27FC236}">
                <a16:creationId xmlns:a16="http://schemas.microsoft.com/office/drawing/2014/main" id="{0EC9DCE5-BD88-0DF3-54BF-EA68C90FB96E}"/>
              </a:ext>
            </a:extLst>
          </p:cNvPr>
          <p:cNvSpPr txBox="1"/>
          <p:nvPr/>
        </p:nvSpPr>
        <p:spPr>
          <a:xfrm>
            <a:off x="414362" y="325376"/>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2</a:t>
            </a:r>
            <a:r>
              <a:rPr lang="hi-IN" sz="2400" b="0" i="0" u="none" strike="noStrike" baseline="0" dirty="0">
                <a:solidFill>
                  <a:schemeClr val="bg1"/>
                </a:solidFill>
                <a:latin typeface="TimesNewRomanPSMT"/>
              </a:rPr>
              <a:t> शमूएल</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sz="4800" dirty="0"/>
              <a:t>The second night Uriah again slept outside, even though David made him drunk with wine. </a:t>
            </a:r>
          </a:p>
        </p:txBody>
      </p:sp>
      <p:sp>
        <p:nvSpPr>
          <p:cNvPr id="3" name="TextBox 2">
            <a:extLst>
              <a:ext uri="{FF2B5EF4-FFF2-40B4-BE49-F238E27FC236}">
                <a16:creationId xmlns:a16="http://schemas.microsoft.com/office/drawing/2014/main" id="{B72D7094-52C6-9410-1DA2-DB679BFA2706}"/>
              </a:ext>
            </a:extLst>
          </p:cNvPr>
          <p:cNvSpPr txBox="1"/>
          <p:nvPr/>
        </p:nvSpPr>
        <p:spPr>
          <a:xfrm>
            <a:off x="6096000" y="166255"/>
            <a:ext cx="6096000" cy="6558101"/>
          </a:xfrm>
          <a:prstGeom prst="rect">
            <a:avLst/>
          </a:prstGeom>
          <a:noFill/>
        </p:spPr>
        <p:txBody>
          <a:bodyPr wrap="square" rtlCol="0">
            <a:noAutofit/>
          </a:bodyPr>
          <a:lstStyle/>
          <a:p>
            <a:r>
              <a:rPr lang="hi-IN" sz="4000"/>
              <a:t>दूसरी रात ऊरिय्याह फिर बाहर सोया, यद्यपि दाऊद ने उसे दाखमधु पिलाया।</a:t>
            </a:r>
            <a:endParaRPr lang="en-IN" sz="4000" dirty="0"/>
          </a:p>
        </p:txBody>
      </p:sp>
      <p:pic>
        <p:nvPicPr>
          <p:cNvPr id="6" name="Audio 5">
            <a:hlinkClick r:id="" action="ppaction://media"/>
            <a:extLst>
              <a:ext uri="{FF2B5EF4-FFF2-40B4-BE49-F238E27FC236}">
                <a16:creationId xmlns:a16="http://schemas.microsoft.com/office/drawing/2014/main" id="{972F543A-7187-80A1-501B-5D0FD8AC8ED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07906240"/>
      </p:ext>
    </p:extLst>
  </p:cSld>
  <p:clrMapOvr>
    <a:masterClrMapping/>
  </p:clrMapOvr>
  <mc:AlternateContent xmlns:mc="http://schemas.openxmlformats.org/markup-compatibility/2006" xmlns:p14="http://schemas.microsoft.com/office/powerpoint/2010/main">
    <mc:Choice Requires="p14">
      <p:transition spd="slow" p14:dur="2000" advTm="6524"/>
    </mc:Choice>
    <mc:Fallback xmlns="">
      <p:transition spd="slow" advTm="6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D418DEA4-F151-43AA-9378-062B4312A335}"/>
              </a:ext>
            </a:extLst>
          </p:cNvPr>
          <p:cNvPicPr>
            <a:picLocks noChangeAspect="1"/>
          </p:cNvPicPr>
          <p:nvPr/>
        </p:nvPicPr>
        <p:blipFill>
          <a:blip r:embed="rId2"/>
          <a:stretch>
            <a:fillRect/>
          </a:stretch>
        </p:blipFill>
        <p:spPr>
          <a:xfrm>
            <a:off x="-1198719" y="0"/>
            <a:ext cx="13390719" cy="6858000"/>
          </a:xfrm>
          <a:prstGeom prst="rect">
            <a:avLst/>
          </a:prstGeom>
        </p:spPr>
      </p:pic>
    </p:spTree>
    <p:extLst>
      <p:ext uri="{BB962C8B-B14F-4D97-AF65-F5344CB8AC3E}">
        <p14:creationId xmlns:p14="http://schemas.microsoft.com/office/powerpoint/2010/main" val="890277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14</a:t>
            </a:r>
            <a:r>
              <a:rPr lang="en-US" sz="4000" b="0" i="0" dirty="0">
                <a:solidFill>
                  <a:srgbClr val="121212"/>
                </a:solidFill>
                <a:effectLst/>
                <a:latin typeface="Inter" panose="020B0502030000000004" pitchFamily="34" charset="0"/>
              </a:rPr>
              <a:t>The next morning David wrote a letter to Joab and sent it with Uriah. </a:t>
            </a:r>
            <a:r>
              <a:rPr lang="en-US" sz="4000" b="0" i="0" dirty="0">
                <a:solidFill>
                  <a:srgbClr val="777A7B"/>
                </a:solidFill>
                <a:effectLst/>
                <a:latin typeface="Inter" panose="020B0502030000000004" pitchFamily="34" charset="0"/>
              </a:rPr>
              <a:t>15</a:t>
            </a:r>
            <a:r>
              <a:rPr lang="en-US" sz="4000" b="0" i="0" dirty="0">
                <a:solidFill>
                  <a:srgbClr val="121212"/>
                </a:solidFill>
                <a:effectLst/>
                <a:latin typeface="Inter" panose="020B0502030000000004" pitchFamily="34" charset="0"/>
              </a:rPr>
              <a:t>In the letter he wrote: “Put Uriah at the front of the fiercest battle; then withdraw from him, so that he may be struck down and killed.”</a:t>
            </a:r>
            <a:endParaRPr lang="en-ZA" dirty="0"/>
          </a:p>
        </p:txBody>
      </p:sp>
      <p:sp>
        <p:nvSpPr>
          <p:cNvPr id="3" name="TextBox 2">
            <a:extLst>
              <a:ext uri="{FF2B5EF4-FFF2-40B4-BE49-F238E27FC236}">
                <a16:creationId xmlns:a16="http://schemas.microsoft.com/office/drawing/2014/main" id="{7BED8B8D-1269-E6D2-5967-69F4637B4502}"/>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14 सवेरे दाऊद ने योआब के नाम पर एक चिट्ठी लिखकर ऊरिय्याह के हाथ से भेज दी। 15 उस चिट्ठी में यह लिखा था, “सबसे घोर युद्ध के सामने ऊरिय्याह को रखना, तब उसे छोड़कर लौट आओ, कि वह घायल होकर मर जाए।”</a:t>
            </a:r>
            <a:endParaRPr lang="en-IN" sz="4000" dirty="0"/>
          </a:p>
        </p:txBody>
      </p:sp>
      <p:pic>
        <p:nvPicPr>
          <p:cNvPr id="17" name="Audio 16">
            <a:hlinkClick r:id="" action="ppaction://media"/>
            <a:extLst>
              <a:ext uri="{FF2B5EF4-FFF2-40B4-BE49-F238E27FC236}">
                <a16:creationId xmlns:a16="http://schemas.microsoft.com/office/drawing/2014/main" id="{B5BA28DB-A6B1-FC46-56B9-2F78993C58C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9778"/>
    </mc:Choice>
    <mc:Fallback xmlns="">
      <p:transition spd="slow" advTm="19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u="none" strike="noStrike" baseline="0" dirty="0">
                <a:latin typeface="TimesNewRomanPSMT"/>
              </a:rPr>
              <a:t>David, Bathsheba and Uriah - 2 Samuel 11</a:t>
            </a:r>
          </a:p>
        </p:txBody>
      </p:sp>
      <p:sp>
        <p:nvSpPr>
          <p:cNvPr id="7" name="TextBox 6">
            <a:extLst>
              <a:ext uri="{FF2B5EF4-FFF2-40B4-BE49-F238E27FC236}">
                <a16:creationId xmlns:a16="http://schemas.microsoft.com/office/drawing/2014/main" id="{A66668A5-4998-3E8F-BAE5-AA87A6A231BB}"/>
              </a:ext>
            </a:extLst>
          </p:cNvPr>
          <p:cNvSpPr txBox="1"/>
          <p:nvPr/>
        </p:nvSpPr>
        <p:spPr>
          <a:xfrm>
            <a:off x="6096000" y="166255"/>
            <a:ext cx="6096000" cy="6558101"/>
          </a:xfrm>
          <a:prstGeom prst="rect">
            <a:avLst/>
          </a:prstGeom>
          <a:noFill/>
        </p:spPr>
        <p:txBody>
          <a:bodyPr wrap="square" rtlCol="0">
            <a:noAutofit/>
          </a:bodyPr>
          <a:lstStyle/>
          <a:p>
            <a:r>
              <a:rPr lang="hi-IN" sz="4000" dirty="0"/>
              <a:t>दाऊद, बतशेबा और ऊरिय्याह - 2 शमूएल 11</a:t>
            </a:r>
            <a:endParaRPr lang="en-IN" sz="4000" dirty="0"/>
          </a:p>
        </p:txBody>
      </p:sp>
      <p:pic>
        <p:nvPicPr>
          <p:cNvPr id="19" name="Audio 18">
            <a:hlinkClick r:id="" action="ppaction://media"/>
            <a:extLst>
              <a:ext uri="{FF2B5EF4-FFF2-40B4-BE49-F238E27FC236}">
                <a16:creationId xmlns:a16="http://schemas.microsoft.com/office/drawing/2014/main" id="{0BDADE1A-A152-3535-523C-47880923397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3827451"/>
      </p:ext>
    </p:extLst>
  </p:cSld>
  <p:clrMapOvr>
    <a:masterClrMapping/>
  </p:clrMapOvr>
  <mc:AlternateContent xmlns:mc="http://schemas.openxmlformats.org/markup-compatibility/2006" xmlns:p14="http://schemas.microsoft.com/office/powerpoint/2010/main">
    <mc:Choice Requires="p14">
      <p:transition spd="slow" p14:dur="2000" advTm="3524"/>
    </mc:Choice>
    <mc:Fallback xmlns="">
      <p:transition spd="slow" advTm="3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710AC24-CED9-4C51-BBC5-0AAEA82CD3D4}"/>
              </a:ext>
            </a:extLst>
          </p:cNvPr>
          <p:cNvPicPr>
            <a:picLocks noChangeAspect="1"/>
          </p:cNvPicPr>
          <p:nvPr/>
        </p:nvPicPr>
        <p:blipFill>
          <a:blip r:embed="rId2"/>
          <a:stretch>
            <a:fillRect/>
          </a:stretch>
        </p:blipFill>
        <p:spPr>
          <a:xfrm>
            <a:off x="0" y="-638038"/>
            <a:ext cx="12192000" cy="7496039"/>
          </a:xfrm>
          <a:prstGeom prst="rect">
            <a:avLst/>
          </a:prstGeom>
        </p:spPr>
      </p:pic>
      <p:sp>
        <p:nvSpPr>
          <p:cNvPr id="2" name="TextBox 6">
            <a:extLst>
              <a:ext uri="{FF2B5EF4-FFF2-40B4-BE49-F238E27FC236}">
                <a16:creationId xmlns:a16="http://schemas.microsoft.com/office/drawing/2014/main" id="{9460EC8C-39CF-AF11-BF8F-1E62D9539BC3}"/>
              </a:ext>
            </a:extLst>
          </p:cNvPr>
          <p:cNvSpPr txBox="1"/>
          <p:nvPr/>
        </p:nvSpPr>
        <p:spPr>
          <a:xfrm>
            <a:off x="414362" y="325376"/>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2</a:t>
            </a:r>
            <a:r>
              <a:rPr lang="hi-IN" sz="2400" b="0" i="0" u="none" strike="noStrike" baseline="0" dirty="0">
                <a:solidFill>
                  <a:schemeClr val="bg1"/>
                </a:solidFill>
                <a:latin typeface="TimesNewRomanPSMT"/>
              </a:rPr>
              <a:t> शमूएल</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11:14,15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16</a:t>
            </a:r>
            <a:r>
              <a:rPr lang="en-US" sz="3600" b="0" i="0">
                <a:solidFill>
                  <a:srgbClr val="121212"/>
                </a:solidFill>
                <a:effectLst/>
                <a:latin typeface="Inter" panose="020B0502030000000004" pitchFamily="34" charset="0"/>
              </a:rPr>
              <a:t>So as Joab besieged the city, he assigned Uriah to a place where he saw the strongest enemy soldiers. </a:t>
            </a:r>
            <a:r>
              <a:rPr lang="en-US" sz="3600" b="0" i="0">
                <a:solidFill>
                  <a:srgbClr val="777A7B"/>
                </a:solidFill>
                <a:effectLst/>
                <a:latin typeface="Inter" panose="020B0502030000000004" pitchFamily="34" charset="0"/>
              </a:rPr>
              <a:t>17</a:t>
            </a:r>
            <a:r>
              <a:rPr lang="en-US" sz="3600" b="0" i="0">
                <a:solidFill>
                  <a:srgbClr val="121212"/>
                </a:solidFill>
                <a:effectLst/>
                <a:latin typeface="Inter" panose="020B0502030000000004" pitchFamily="34" charset="0"/>
              </a:rPr>
              <a:t>And when the men of the city came out and fought against Joab, some of David’s servants fell, and Uriah the Hittite also died.</a:t>
            </a:r>
            <a:endParaRPr lang="en-ZA" sz="1600" dirty="0"/>
          </a:p>
        </p:txBody>
      </p:sp>
      <p:sp>
        <p:nvSpPr>
          <p:cNvPr id="3" name="TextBox 2">
            <a:extLst>
              <a:ext uri="{FF2B5EF4-FFF2-40B4-BE49-F238E27FC236}">
                <a16:creationId xmlns:a16="http://schemas.microsoft.com/office/drawing/2014/main" id="{1912E797-A31C-B664-9F29-EA2CFA234D42}"/>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16 अतः योआब ने नगर को अच्छी रीति से देख-भाल कर जिस स्थान में वह जानता था कि वीर हैं, उसी में ऊरिय्याह को ठहरा दिया। 17 तब नगर के पुरुषों ने निकलकर योआब से युद्ध किया, और लोगों में से, अर्थात् दाऊद के सेवकों में से कितने मारे गए; और उनमें हित्ती ऊरिय्याह भी मर गया।</a:t>
            </a:r>
            <a:endParaRPr lang="en-IN" sz="3600" dirty="0"/>
          </a:p>
        </p:txBody>
      </p:sp>
      <p:pic>
        <p:nvPicPr>
          <p:cNvPr id="14" name="Audio 13">
            <a:hlinkClick r:id="" action="ppaction://media"/>
            <a:extLst>
              <a:ext uri="{FF2B5EF4-FFF2-40B4-BE49-F238E27FC236}">
                <a16:creationId xmlns:a16="http://schemas.microsoft.com/office/drawing/2014/main" id="{4E39779E-0EAB-5CC3-0122-56EA75077BD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24037"/>
    </mc:Choice>
    <mc:Fallback xmlns="">
      <p:transition spd="slow" advTm="24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BA566649-DCAF-4B18-9918-2B90F0AECD1F}"/>
              </a:ext>
            </a:extLst>
          </p:cNvPr>
          <p:cNvPicPr>
            <a:picLocks noChangeAspect="1"/>
          </p:cNvPicPr>
          <p:nvPr/>
        </p:nvPicPr>
        <p:blipFill>
          <a:blip r:embed="rId2"/>
          <a:stretch>
            <a:fillRect/>
          </a:stretch>
        </p:blipFill>
        <p:spPr>
          <a:xfrm>
            <a:off x="0" y="-395951"/>
            <a:ext cx="12191999" cy="7253952"/>
          </a:xfrm>
          <a:prstGeom prst="rect">
            <a:avLst/>
          </a:prstGeom>
        </p:spPr>
      </p:pic>
      <p:sp>
        <p:nvSpPr>
          <p:cNvPr id="2" name="TextBox 6">
            <a:extLst>
              <a:ext uri="{FF2B5EF4-FFF2-40B4-BE49-F238E27FC236}">
                <a16:creationId xmlns:a16="http://schemas.microsoft.com/office/drawing/2014/main" id="{EA438DEB-8575-5F84-54DB-A45FCD7ADD35}"/>
              </a:ext>
            </a:extLst>
          </p:cNvPr>
          <p:cNvSpPr txBox="1"/>
          <p:nvPr/>
        </p:nvSpPr>
        <p:spPr>
          <a:xfrm>
            <a:off x="414362" y="325376"/>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2</a:t>
            </a:r>
            <a:r>
              <a:rPr lang="hi-IN" sz="2400" b="0" i="0" u="none" strike="noStrike" baseline="0" dirty="0">
                <a:solidFill>
                  <a:schemeClr val="bg1"/>
                </a:solidFill>
                <a:latin typeface="TimesNewRomanPSMT"/>
              </a:rPr>
              <a:t> शमूएल</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a:solidFill>
                  <a:srgbClr val="777A7B"/>
                </a:solidFill>
                <a:effectLst/>
                <a:latin typeface="Inter" panose="020B0502030000000004" pitchFamily="34" charset="0"/>
              </a:rPr>
              <a:t>26</a:t>
            </a:r>
            <a:r>
              <a:rPr lang="en-US" sz="4800" b="0" i="0">
                <a:solidFill>
                  <a:srgbClr val="121212"/>
                </a:solidFill>
                <a:effectLst/>
                <a:latin typeface="Inter" panose="020B0502030000000004" pitchFamily="34" charset="0"/>
              </a:rPr>
              <a:t>When Uriah’s wife heard that her husband was dead, she mourned for him.</a:t>
            </a:r>
            <a:endParaRPr lang="en-ZA" dirty="0"/>
          </a:p>
        </p:txBody>
      </p:sp>
      <p:sp>
        <p:nvSpPr>
          <p:cNvPr id="3" name="TextBox 2">
            <a:extLst>
              <a:ext uri="{FF2B5EF4-FFF2-40B4-BE49-F238E27FC236}">
                <a16:creationId xmlns:a16="http://schemas.microsoft.com/office/drawing/2014/main" id="{5E59009A-BA57-1517-6067-35709FEFEB08}"/>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26 जब ऊरिय्याह की स्त्री ने सुना कि मेरा पति मर गया, तब वह अपने पति के लिये रोने पीटने लगी</a:t>
            </a:r>
            <a:r>
              <a:rPr lang="en-US" sz="4000" b="0" i="0" dirty="0">
                <a:solidFill>
                  <a:srgbClr val="121212"/>
                </a:solidFill>
                <a:effectLst/>
                <a:latin typeface="Open Sans" panose="020B0606030504020204" pitchFamily="34" charset="0"/>
              </a:rPr>
              <a:t>b।</a:t>
            </a:r>
            <a:endParaRPr lang="en-IN" sz="4000" dirty="0"/>
          </a:p>
        </p:txBody>
      </p:sp>
      <p:pic>
        <p:nvPicPr>
          <p:cNvPr id="6" name="Audio 5">
            <a:hlinkClick r:id="" action="ppaction://media"/>
            <a:extLst>
              <a:ext uri="{FF2B5EF4-FFF2-40B4-BE49-F238E27FC236}">
                <a16:creationId xmlns:a16="http://schemas.microsoft.com/office/drawing/2014/main" id="{86AFCAD7-4764-F7C0-488E-1EF2980C87C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00887984"/>
      </p:ext>
    </p:extLst>
  </p:cSld>
  <p:clrMapOvr>
    <a:masterClrMapping/>
  </p:clrMapOvr>
  <mc:AlternateContent xmlns:mc="http://schemas.openxmlformats.org/markup-compatibility/2006" xmlns:p14="http://schemas.microsoft.com/office/powerpoint/2010/main">
    <mc:Choice Requires="p14">
      <p:transition spd="slow" p14:dur="2000" advTm="7355"/>
    </mc:Choice>
    <mc:Fallback xmlns="">
      <p:transition spd="slow" advTm="7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4D9550E-9258-4878-813F-3BD8712764C6}"/>
              </a:ext>
            </a:extLst>
          </p:cNvPr>
          <p:cNvPicPr>
            <a:picLocks noChangeAspect="1"/>
          </p:cNvPicPr>
          <p:nvPr/>
        </p:nvPicPr>
        <p:blipFill>
          <a:blip r:embed="rId2"/>
          <a:stretch>
            <a:fillRect/>
          </a:stretch>
        </p:blipFill>
        <p:spPr>
          <a:xfrm>
            <a:off x="0" y="0"/>
            <a:ext cx="14079557" cy="6858000"/>
          </a:xfrm>
          <a:prstGeom prst="rect">
            <a:avLst/>
          </a:prstGeom>
        </p:spPr>
      </p:pic>
      <p:sp>
        <p:nvSpPr>
          <p:cNvPr id="2" name="TextBox 6">
            <a:extLst>
              <a:ext uri="{FF2B5EF4-FFF2-40B4-BE49-F238E27FC236}">
                <a16:creationId xmlns:a16="http://schemas.microsoft.com/office/drawing/2014/main" id="{97E81A6D-EA0D-2E41-DF6E-94664933AEAF}"/>
              </a:ext>
            </a:extLst>
          </p:cNvPr>
          <p:cNvSpPr txBox="1"/>
          <p:nvPr/>
        </p:nvSpPr>
        <p:spPr>
          <a:xfrm>
            <a:off x="414362" y="325376"/>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2</a:t>
            </a:r>
            <a:r>
              <a:rPr lang="hi-IN" sz="2400" b="0" i="0" u="none" strike="noStrike" baseline="0" dirty="0">
                <a:solidFill>
                  <a:schemeClr val="bg1"/>
                </a:solidFill>
                <a:latin typeface="TimesNewRomanPSMT"/>
              </a:rPr>
              <a:t> शमूएल</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664284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777A7B"/>
                </a:solidFill>
                <a:effectLst/>
                <a:latin typeface="Inter" panose="020B0502030000000004" pitchFamily="34" charset="0"/>
              </a:rPr>
              <a:t>27</a:t>
            </a:r>
            <a:r>
              <a:rPr lang="en-US" sz="4000" b="0" i="0" dirty="0">
                <a:solidFill>
                  <a:srgbClr val="121212"/>
                </a:solidFill>
                <a:effectLst/>
                <a:latin typeface="Inter" panose="020B0502030000000004" pitchFamily="34" charset="0"/>
              </a:rPr>
              <a:t>And when the time of mourning was over, David had her brought to his house, and she became his wife and bore him a son.</a:t>
            </a:r>
          </a:p>
          <a:p>
            <a:pPr algn="l"/>
            <a:r>
              <a:rPr lang="en-US" sz="4000" b="0" i="0" dirty="0">
                <a:solidFill>
                  <a:srgbClr val="121212"/>
                </a:solidFill>
                <a:effectLst/>
                <a:latin typeface="Inter" panose="020B0502030000000004" pitchFamily="34" charset="0"/>
              </a:rPr>
              <a:t>But the thing that David had done was evil in the sight of the </a:t>
            </a:r>
            <a:r>
              <a:rPr lang="en-US" sz="4000" b="0" i="0" cap="small" dirty="0">
                <a:solidFill>
                  <a:srgbClr val="121212"/>
                </a:solidFill>
                <a:effectLst/>
                <a:latin typeface="Inter" panose="020B0502030000000004" pitchFamily="34" charset="0"/>
              </a:rPr>
              <a:t>Lord</a:t>
            </a:r>
            <a:r>
              <a:rPr lang="en-US" sz="4000" b="0" i="0" dirty="0">
                <a:solidFill>
                  <a:srgbClr val="121212"/>
                </a:solidFill>
                <a:effectLst/>
                <a:latin typeface="Inter" panose="020B0502030000000004" pitchFamily="34" charset="0"/>
              </a:rPr>
              <a:t>.</a:t>
            </a:r>
          </a:p>
        </p:txBody>
      </p:sp>
      <p:sp>
        <p:nvSpPr>
          <p:cNvPr id="3" name="TextBox 2">
            <a:extLst>
              <a:ext uri="{FF2B5EF4-FFF2-40B4-BE49-F238E27FC236}">
                <a16:creationId xmlns:a16="http://schemas.microsoft.com/office/drawing/2014/main" id="{14A1CDFF-857F-F8D9-E6B2-0E1A66C75D73}"/>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27 और जब उसके विलाप के दिन बीत चुके, तब दाऊद ने उसे बुलवाकर अपने घर में रख लिया, और वह उसकी पत्नी हो गई, और उसके पुत्र उत्पन्न हुआ। परन्तु उस काम से जो दाऊद ने किया था यहोवा क्रोधित हुआ।</a:t>
            </a:r>
            <a:endParaRPr lang="en-IN" sz="4000" dirty="0"/>
          </a:p>
        </p:txBody>
      </p:sp>
      <p:pic>
        <p:nvPicPr>
          <p:cNvPr id="10" name="Audio 9">
            <a:hlinkClick r:id="" action="ppaction://media"/>
            <a:extLst>
              <a:ext uri="{FF2B5EF4-FFF2-40B4-BE49-F238E27FC236}">
                <a16:creationId xmlns:a16="http://schemas.microsoft.com/office/drawing/2014/main" id="{70E567AB-B84A-1FCB-EADB-BA45799D471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91092227"/>
      </p:ext>
    </p:extLst>
  </p:cSld>
  <p:clrMapOvr>
    <a:masterClrMapping/>
  </p:clrMapOvr>
  <mc:AlternateContent xmlns:mc="http://schemas.openxmlformats.org/markup-compatibility/2006" xmlns:p14="http://schemas.microsoft.com/office/powerpoint/2010/main">
    <mc:Choice Requires="p14">
      <p:transition spd="slow" p14:dur="2000" advTm="14762"/>
    </mc:Choice>
    <mc:Fallback xmlns="">
      <p:transition spd="slow" advTm="14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88E9A48-A868-49B0-A9EB-B0942765E1E5}"/>
              </a:ext>
            </a:extLst>
          </p:cNvPr>
          <p:cNvPicPr>
            <a:picLocks noChangeAspect="1"/>
          </p:cNvPicPr>
          <p:nvPr/>
        </p:nvPicPr>
        <p:blipFill>
          <a:blip r:embed="rId2"/>
          <a:stretch>
            <a:fillRect/>
          </a:stretch>
        </p:blipFill>
        <p:spPr>
          <a:xfrm>
            <a:off x="0" y="-364013"/>
            <a:ext cx="12192000" cy="7222013"/>
          </a:xfrm>
          <a:prstGeom prst="rect">
            <a:avLst/>
          </a:prstGeom>
        </p:spPr>
      </p:pic>
      <p:sp>
        <p:nvSpPr>
          <p:cNvPr id="2" name="TextBox 6">
            <a:extLst>
              <a:ext uri="{FF2B5EF4-FFF2-40B4-BE49-F238E27FC236}">
                <a16:creationId xmlns:a16="http://schemas.microsoft.com/office/drawing/2014/main" id="{4D1BAC83-E4E4-F159-42E5-D0C70401EBAA}"/>
              </a:ext>
            </a:extLst>
          </p:cNvPr>
          <p:cNvSpPr txBox="1"/>
          <p:nvPr/>
        </p:nvSpPr>
        <p:spPr>
          <a:xfrm>
            <a:off x="414362" y="325376"/>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2</a:t>
            </a:r>
            <a:r>
              <a:rPr lang="hi-IN" sz="2400" b="0" i="0" u="none" strike="noStrike" baseline="0" dirty="0">
                <a:solidFill>
                  <a:schemeClr val="bg1"/>
                </a:solidFill>
                <a:latin typeface="TimesNewRomanPSMT"/>
              </a:rPr>
              <a:t> शमूएल</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63079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BE028D13-3780-40E0-B54B-7EDEF3EF0364}"/>
              </a:ext>
            </a:extLst>
          </p:cNvPr>
          <p:cNvPicPr>
            <a:picLocks noChangeAspect="1"/>
          </p:cNvPicPr>
          <p:nvPr/>
        </p:nvPicPr>
        <p:blipFill>
          <a:blip r:embed="rId2"/>
          <a:stretch>
            <a:fillRect/>
          </a:stretch>
        </p:blipFill>
        <p:spPr>
          <a:xfrm>
            <a:off x="-589175" y="0"/>
            <a:ext cx="12781175" cy="6858000"/>
          </a:xfrm>
          <a:prstGeom prst="rect">
            <a:avLst/>
          </a:prstGeom>
        </p:spPr>
      </p:pic>
      <p:sp>
        <p:nvSpPr>
          <p:cNvPr id="3" name="TextBox 2">
            <a:extLst>
              <a:ext uri="{FF2B5EF4-FFF2-40B4-BE49-F238E27FC236}">
                <a16:creationId xmlns:a16="http://schemas.microsoft.com/office/drawing/2014/main" id="{50779CF0-9341-511B-74D6-FC456F8404BB}"/>
              </a:ext>
            </a:extLst>
          </p:cNvPr>
          <p:cNvSpPr txBox="1"/>
          <p:nvPr/>
        </p:nvSpPr>
        <p:spPr>
          <a:xfrm>
            <a:off x="572345" y="3835400"/>
            <a:ext cx="8046722" cy="1838745"/>
          </a:xfrm>
          <a:prstGeom prst="rect">
            <a:avLst/>
          </a:prstGeom>
          <a:noFill/>
        </p:spPr>
        <p:txBody>
          <a:bodyPr wrap="square" rtlCol="0">
            <a:noAutofit/>
          </a:bodyPr>
          <a:lstStyle/>
          <a:p>
            <a:r>
              <a:rPr lang="hi-IN" sz="6000" b="0" i="0" u="none" strike="noStrike" baseline="0" dirty="0">
                <a:solidFill>
                  <a:schemeClr val="bg1"/>
                </a:solidFill>
                <a:latin typeface="TimesNewRomanPSMT"/>
              </a:rPr>
              <a:t>दाऊद, बतशेबा और ऊरिय्याह –</a:t>
            </a:r>
            <a:r>
              <a:rPr lang="en-US" sz="6000" b="0" i="0" u="none" strike="noStrike" baseline="0" dirty="0">
                <a:solidFill>
                  <a:schemeClr val="bg1"/>
                </a:solidFill>
                <a:latin typeface="TimesNewRomanPSMT"/>
              </a:rPr>
              <a:t> </a:t>
            </a:r>
            <a:r>
              <a:rPr lang="hi-IN" sz="6000" b="0" i="0" u="none" strike="noStrike" baseline="0" dirty="0">
                <a:solidFill>
                  <a:schemeClr val="bg1"/>
                </a:solidFill>
                <a:latin typeface="TimesNewRomanPSMT"/>
              </a:rPr>
              <a:t>2 शमूएल 11</a:t>
            </a:r>
            <a:endParaRPr lang="en-ZA" sz="6000" dirty="0">
              <a:solidFill>
                <a:schemeClr val="bg1"/>
              </a:solidFill>
            </a:endParaRPr>
          </a:p>
        </p:txBody>
      </p:sp>
    </p:spTree>
    <p:extLst>
      <p:ext uri="{BB962C8B-B14F-4D97-AF65-F5344CB8AC3E}">
        <p14:creationId xmlns:p14="http://schemas.microsoft.com/office/powerpoint/2010/main" val="1727650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a:t>
            </a:r>
            <a:r>
              <a:rPr lang="en-US" sz="3600" b="0" i="0">
                <a:solidFill>
                  <a:srgbClr val="121212"/>
                </a:solidFill>
                <a:effectLst/>
                <a:latin typeface="Inter" panose="020B0502030000000004" pitchFamily="34" charset="0"/>
              </a:rPr>
              <a:t>In the spring, at the time when kings march out to war, David sent out Joab and his servants with the whole army of Israel. They destroyed the Ammonites and besieged Rabbah, but David remained in Jerusalem.</a:t>
            </a:r>
            <a:endParaRPr lang="en-ZA" sz="3600" dirty="0"/>
          </a:p>
        </p:txBody>
      </p:sp>
      <p:sp>
        <p:nvSpPr>
          <p:cNvPr id="2" name="TextBox 1">
            <a:extLst>
              <a:ext uri="{FF2B5EF4-FFF2-40B4-BE49-F238E27FC236}">
                <a16:creationId xmlns:a16="http://schemas.microsoft.com/office/drawing/2014/main" id="{32DA4172-9060-063A-149B-9D1D1D855E53}"/>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Open Sans" panose="020B0606030504020204" pitchFamily="34" charset="0"/>
              </a:rPr>
              <a:t>1</a:t>
            </a:r>
            <a:r>
              <a:rPr lang="hi-IN" sz="3600" b="0" i="0" dirty="0">
                <a:solidFill>
                  <a:srgbClr val="121212"/>
                </a:solidFill>
                <a:effectLst/>
                <a:latin typeface="Open Sans" panose="020B0606030504020204" pitchFamily="34" charset="0"/>
              </a:rPr>
              <a:t>फिर जिस समय राजा लोग युद्ध करने को निकला करते हैं, उस समय, अर्थात् वर्ष के आरम्भ में दाऊद ने योआब को, और उसके संग अपने सेवकों और समस्त इस्राएलियों को भेजा; और उन्होंने अम्मोनियों का नाश किया, और रब्बाह नगर को घेर लिया। परन्तु दाऊद यरूशलेम में रह गया।</a:t>
            </a:r>
            <a:endParaRPr lang="en-IN" sz="3600" dirty="0"/>
          </a:p>
        </p:txBody>
      </p:sp>
      <p:pic>
        <p:nvPicPr>
          <p:cNvPr id="19" name="Audio 18">
            <a:hlinkClick r:id="" action="ppaction://media"/>
            <a:extLst>
              <a:ext uri="{FF2B5EF4-FFF2-40B4-BE49-F238E27FC236}">
                <a16:creationId xmlns:a16="http://schemas.microsoft.com/office/drawing/2014/main" id="{4B700C40-0211-7684-832D-30CE4CF2E23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74129452"/>
      </p:ext>
    </p:extLst>
  </p:cSld>
  <p:clrMapOvr>
    <a:masterClrMapping/>
  </p:clrMapOvr>
  <mc:AlternateContent xmlns:mc="http://schemas.openxmlformats.org/markup-compatibility/2006" xmlns:p14="http://schemas.microsoft.com/office/powerpoint/2010/main">
    <mc:Choice Requires="p14">
      <p:transition spd="slow" p14:dur="2000" advTm="22489"/>
    </mc:Choice>
    <mc:Fallback xmlns="">
      <p:transition spd="slow" advTm="22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6716D89-8149-4599-9A4A-92EE626D7A5B}"/>
              </a:ext>
            </a:extLst>
          </p:cNvPr>
          <p:cNvPicPr>
            <a:picLocks noChangeAspect="1"/>
          </p:cNvPicPr>
          <p:nvPr/>
        </p:nvPicPr>
        <p:blipFill>
          <a:blip r:embed="rId2"/>
          <a:stretch>
            <a:fillRect/>
          </a:stretch>
        </p:blipFill>
        <p:spPr>
          <a:xfrm>
            <a:off x="0" y="-28919"/>
            <a:ext cx="12191999" cy="6886919"/>
          </a:xfrm>
          <a:prstGeom prst="rect">
            <a:avLst/>
          </a:prstGeom>
        </p:spPr>
      </p:pic>
      <p:sp>
        <p:nvSpPr>
          <p:cNvPr id="2" name="TextBox 6">
            <a:extLst>
              <a:ext uri="{FF2B5EF4-FFF2-40B4-BE49-F238E27FC236}">
                <a16:creationId xmlns:a16="http://schemas.microsoft.com/office/drawing/2014/main" id="{A9D5F971-243F-0B68-FD05-474B3CE779E4}"/>
              </a:ext>
            </a:extLst>
          </p:cNvPr>
          <p:cNvSpPr txBox="1"/>
          <p:nvPr/>
        </p:nvSpPr>
        <p:spPr>
          <a:xfrm>
            <a:off x="414362" y="325376"/>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2</a:t>
            </a:r>
            <a:r>
              <a:rPr lang="hi-IN" sz="2400" b="0" i="0" u="none" strike="noStrike" baseline="0" dirty="0">
                <a:solidFill>
                  <a:schemeClr val="bg1"/>
                </a:solidFill>
                <a:latin typeface="TimesNewRomanPSMT"/>
              </a:rPr>
              <a:t> शमूएल</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03207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2</a:t>
            </a:r>
            <a:r>
              <a:rPr lang="en-US" sz="4000" b="0" i="0" dirty="0">
                <a:solidFill>
                  <a:srgbClr val="121212"/>
                </a:solidFill>
                <a:effectLst/>
                <a:latin typeface="Inter" panose="020B0502030000000004" pitchFamily="34" charset="0"/>
              </a:rPr>
              <a:t>One evening David got up from his bed and strolled around on the roof of the palace. And from the roof he saw a woman bathing—a very beautiful woman.</a:t>
            </a:r>
            <a:endParaRPr lang="en-ZA" sz="1400" dirty="0"/>
          </a:p>
        </p:txBody>
      </p:sp>
      <p:sp>
        <p:nvSpPr>
          <p:cNvPr id="3" name="TextBox 2">
            <a:extLst>
              <a:ext uri="{FF2B5EF4-FFF2-40B4-BE49-F238E27FC236}">
                <a16:creationId xmlns:a16="http://schemas.microsoft.com/office/drawing/2014/main" id="{63BD173F-1BD7-5163-D534-2AC7CE11BB28}"/>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2 साँझ के समय दाऊद पलंग पर से उठकर राजभवन की छत पर टहल रहा था, और छत पर से उसको एक स्त्री, जो अति सुन्दर थी, नहाती हुई देख पड़ी। </a:t>
            </a:r>
            <a:endParaRPr lang="en-IN" sz="4000" dirty="0"/>
          </a:p>
        </p:txBody>
      </p:sp>
      <p:pic>
        <p:nvPicPr>
          <p:cNvPr id="14" name="Audio 13">
            <a:hlinkClick r:id="" action="ppaction://media"/>
            <a:extLst>
              <a:ext uri="{FF2B5EF4-FFF2-40B4-BE49-F238E27FC236}">
                <a16:creationId xmlns:a16="http://schemas.microsoft.com/office/drawing/2014/main" id="{EFD753D9-D8A5-6F88-13B0-332EF3DE75C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42615762"/>
      </p:ext>
    </p:extLst>
  </p:cSld>
  <p:clrMapOvr>
    <a:masterClrMapping/>
  </p:clrMapOvr>
  <mc:AlternateContent xmlns:mc="http://schemas.openxmlformats.org/markup-compatibility/2006" xmlns:p14="http://schemas.microsoft.com/office/powerpoint/2010/main">
    <mc:Choice Requires="p14">
      <p:transition spd="slow" p14:dur="2000" advTm="12592"/>
    </mc:Choice>
    <mc:Fallback xmlns="">
      <p:transition spd="slow" advTm="12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1FE10DB-F7D4-4A72-A22D-F030DE14BE18}"/>
              </a:ext>
            </a:extLst>
          </p:cNvPr>
          <p:cNvPicPr>
            <a:picLocks noChangeAspect="1"/>
          </p:cNvPicPr>
          <p:nvPr/>
        </p:nvPicPr>
        <p:blipFill>
          <a:blip r:embed="rId2"/>
          <a:stretch>
            <a:fillRect/>
          </a:stretch>
        </p:blipFill>
        <p:spPr>
          <a:xfrm>
            <a:off x="0" y="-713465"/>
            <a:ext cx="12192000" cy="7571465"/>
          </a:xfrm>
          <a:prstGeom prst="rect">
            <a:avLst/>
          </a:prstGeom>
        </p:spPr>
      </p:pic>
      <p:sp>
        <p:nvSpPr>
          <p:cNvPr id="2" name="TextBox 6">
            <a:extLst>
              <a:ext uri="{FF2B5EF4-FFF2-40B4-BE49-F238E27FC236}">
                <a16:creationId xmlns:a16="http://schemas.microsoft.com/office/drawing/2014/main" id="{D77E3167-F6B4-C444-3F86-318ED049F05A}"/>
              </a:ext>
            </a:extLst>
          </p:cNvPr>
          <p:cNvSpPr txBox="1"/>
          <p:nvPr/>
        </p:nvSpPr>
        <p:spPr>
          <a:xfrm>
            <a:off x="414362" y="325376"/>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2</a:t>
            </a:r>
            <a:r>
              <a:rPr lang="hi-IN" sz="2400" b="0" i="0" u="none" strike="noStrike" baseline="0" dirty="0">
                <a:solidFill>
                  <a:schemeClr val="bg1"/>
                </a:solidFill>
                <a:latin typeface="TimesNewRomanPSMT"/>
              </a:rPr>
              <a:t> शमूएल</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79800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3</a:t>
            </a:r>
            <a:r>
              <a:rPr lang="en-US" sz="4000" b="0" i="0" dirty="0">
                <a:solidFill>
                  <a:srgbClr val="121212"/>
                </a:solidFill>
                <a:effectLst/>
                <a:latin typeface="Inter" panose="020B0502030000000004" pitchFamily="34" charset="0"/>
              </a:rPr>
              <a:t>So David sent and inquired about the woman, and he was told, “This is Bathsheba, the daughter of Eliam  and the wife of Uriah the Hittite.”</a:t>
            </a:r>
            <a:endParaRPr lang="en-ZA" sz="1600" dirty="0"/>
          </a:p>
        </p:txBody>
      </p:sp>
      <p:sp>
        <p:nvSpPr>
          <p:cNvPr id="3" name="TextBox 2">
            <a:extLst>
              <a:ext uri="{FF2B5EF4-FFF2-40B4-BE49-F238E27FC236}">
                <a16:creationId xmlns:a16="http://schemas.microsoft.com/office/drawing/2014/main" id="{2504E251-0111-2919-C45F-57D3F8C1EA44}"/>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3 जब दाऊद ने भेजकर उस स्त्री को पुछवाया, तब किसी ने कहा, “क्या यह एलीआम की बेटी, और हित्ती ऊरिय्याह की पत्नी बतशेबा नहीं है?”</a:t>
            </a:r>
            <a:endParaRPr lang="en-IN" sz="4000" dirty="0"/>
          </a:p>
        </p:txBody>
      </p:sp>
      <p:pic>
        <p:nvPicPr>
          <p:cNvPr id="28" name="Audio 27">
            <a:hlinkClick r:id="" action="ppaction://media"/>
            <a:extLst>
              <a:ext uri="{FF2B5EF4-FFF2-40B4-BE49-F238E27FC236}">
                <a16:creationId xmlns:a16="http://schemas.microsoft.com/office/drawing/2014/main" id="{D3BD7F76-2841-AAB5-9903-B6E9AE4AD37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86351016"/>
      </p:ext>
    </p:extLst>
  </p:cSld>
  <p:clrMapOvr>
    <a:masterClrMapping/>
  </p:clrMapOvr>
  <mc:AlternateContent xmlns:mc="http://schemas.openxmlformats.org/markup-compatibility/2006" xmlns:p14="http://schemas.microsoft.com/office/powerpoint/2010/main">
    <mc:Choice Requires="p14">
      <p:transition spd="slow" p14:dur="2000" advTm="11924"/>
    </mc:Choice>
    <mc:Fallback xmlns="">
      <p:transition spd="slow" advTm="11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390</TotalTime>
  <Words>1467</Words>
  <Application>Microsoft Office PowerPoint</Application>
  <PresentationFormat>Widescreen</PresentationFormat>
  <Paragraphs>72</Paragraphs>
  <Slides>36</Slides>
  <Notes>1</Notes>
  <HiddenSlides>0</HiddenSlides>
  <MMClips>18</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36</vt:i4>
      </vt:variant>
    </vt:vector>
  </HeadingPairs>
  <TitlesOfParts>
    <vt:vector size="49" baseType="lpstr">
      <vt:lpstr>Aptos</vt:lpstr>
      <vt:lpstr>Arial</vt:lpstr>
      <vt:lpstr>Calibri</vt:lpstr>
      <vt:lpstr>Calibri Light</vt:lpstr>
      <vt:lpstr>Inter</vt:lpstr>
      <vt:lpstr>Microsoft Himalaya</vt:lpstr>
      <vt:lpstr>Open Sans</vt:lpstr>
      <vt:lpstr>PT Serif</vt:lpstr>
      <vt:lpstr>Symbol</vt:lpstr>
      <vt:lpstr>Times New Roman</vt:lpstr>
      <vt:lpstr>TimesNewRomanPS-BoldMT</vt:lpstr>
      <vt:lpstr>TimesNewRomanPSMT</vt:lpstr>
      <vt:lpstr>Office Theme</vt:lpstr>
      <vt:lpstr>19-4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68</cp:revision>
  <dcterms:created xsi:type="dcterms:W3CDTF">2021-07-20T09:23:46Z</dcterms:created>
  <dcterms:modified xsi:type="dcterms:W3CDTF">2024-07-30T05:36:37Z</dcterms:modified>
</cp:coreProperties>
</file>