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4" r:id="rId31"/>
    <p:sldId id="455" r:id="rId32"/>
    <p:sldId id="4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B886E-981A-452C-BD1A-E25E1422C49F}" v="64" dt="2023-10-06T04:43:16.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8599" autoAdjust="0"/>
  </p:normalViewPr>
  <p:slideViewPr>
    <p:cSldViewPr snapToGrid="0">
      <p:cViewPr varScale="1">
        <p:scale>
          <a:sx n="57" d="100"/>
          <a:sy n="57" d="100"/>
        </p:scale>
        <p:origin x="120" y="6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1BB886E-981A-452C-BD1A-E25E1422C49F}"/>
    <pc:docChg chg="custSel modSld">
      <pc:chgData name="Leonie Smith" userId="fed1330f33f5650e" providerId="LiveId" clId="{F1BB886E-981A-452C-BD1A-E25E1422C49F}" dt="2023-10-06T04:43:16.484" v="90"/>
      <pc:docMkLst>
        <pc:docMk/>
      </pc:docMkLst>
      <pc:sldChg chg="addSp modSp">
        <pc:chgData name="Leonie Smith" userId="fed1330f33f5650e" providerId="LiveId" clId="{F1BB886E-981A-452C-BD1A-E25E1422C49F}" dt="2023-10-06T04:18:36.561" v="0"/>
        <pc:sldMkLst>
          <pc:docMk/>
          <pc:sldMk cId="2869461528" sldId="308"/>
        </pc:sldMkLst>
        <pc:picChg chg="add mod">
          <ac:chgData name="Leonie Smith" userId="fed1330f33f5650e" providerId="LiveId" clId="{F1BB886E-981A-452C-BD1A-E25E1422C49F}" dt="2023-10-06T04:18:36.561" v="0"/>
          <ac:picMkLst>
            <pc:docMk/>
            <pc:sldMk cId="2869461528" sldId="308"/>
            <ac:picMk id="7" creationId="{A3400922-1C81-FFD9-3A43-167ED71F446B}"/>
          </ac:picMkLst>
        </pc:picChg>
      </pc:sldChg>
      <pc:sldChg chg="addSp modSp">
        <pc:chgData name="Leonie Smith" userId="fed1330f33f5650e" providerId="LiveId" clId="{F1BB886E-981A-452C-BD1A-E25E1422C49F}" dt="2023-10-06T04:43:16.484" v="90"/>
        <pc:sldMkLst>
          <pc:docMk/>
          <pc:sldMk cId="1003827451" sldId="426"/>
        </pc:sldMkLst>
        <pc:picChg chg="add mod">
          <ac:chgData name="Leonie Smith" userId="fed1330f33f5650e" providerId="LiveId" clId="{F1BB886E-981A-452C-BD1A-E25E1422C49F}" dt="2023-10-06T04:43:16.484" v="90"/>
          <ac:picMkLst>
            <pc:docMk/>
            <pc:sldMk cId="1003827451" sldId="426"/>
            <ac:picMk id="7" creationId="{084974F6-850E-E093-9197-DB25C2F4B79C}"/>
          </ac:picMkLst>
        </pc:picChg>
      </pc:sldChg>
      <pc:sldChg chg="addSp modSp">
        <pc:chgData name="Leonie Smith" userId="fed1330f33f5650e" providerId="LiveId" clId="{F1BB886E-981A-452C-BD1A-E25E1422C49F}" dt="2023-10-06T04:19:20.478" v="1"/>
        <pc:sldMkLst>
          <pc:docMk/>
          <pc:sldMk cId="2174129452" sldId="428"/>
        </pc:sldMkLst>
        <pc:picChg chg="add mod">
          <ac:chgData name="Leonie Smith" userId="fed1330f33f5650e" providerId="LiveId" clId="{F1BB886E-981A-452C-BD1A-E25E1422C49F}" dt="2023-10-06T04:19:20.478" v="1"/>
          <ac:picMkLst>
            <pc:docMk/>
            <pc:sldMk cId="2174129452" sldId="428"/>
            <ac:picMk id="6" creationId="{B88CC4EB-26F3-8D3D-FBAC-9D0436983164}"/>
          </ac:picMkLst>
        </pc:picChg>
      </pc:sldChg>
      <pc:sldChg chg="addSp delSp modSp mod modTransition modAnim">
        <pc:chgData name="Leonie Smith" userId="fed1330f33f5650e" providerId="LiveId" clId="{F1BB886E-981A-452C-BD1A-E25E1422C49F}" dt="2023-10-06T04:20:00.176" v="5"/>
        <pc:sldMkLst>
          <pc:docMk/>
          <pc:sldMk cId="942615762" sldId="430"/>
        </pc:sldMkLst>
        <pc:picChg chg="add del mod">
          <ac:chgData name="Leonie Smith" userId="fed1330f33f5650e" providerId="LiveId" clId="{F1BB886E-981A-452C-BD1A-E25E1422C49F}" dt="2023-10-06T04:19:52.041" v="4"/>
          <ac:picMkLst>
            <pc:docMk/>
            <pc:sldMk cId="942615762" sldId="430"/>
            <ac:picMk id="6" creationId="{9221AFC9-9648-B9DE-050B-32B5591BDBE0}"/>
          </ac:picMkLst>
        </pc:picChg>
        <pc:picChg chg="add del mod">
          <ac:chgData name="Leonie Smith" userId="fed1330f33f5650e" providerId="LiveId" clId="{F1BB886E-981A-452C-BD1A-E25E1422C49F}" dt="2023-10-06T04:20:00.176" v="5"/>
          <ac:picMkLst>
            <pc:docMk/>
            <pc:sldMk cId="942615762" sldId="430"/>
            <ac:picMk id="10" creationId="{F103695D-BD2B-8B44-D65B-8C516070283E}"/>
          </ac:picMkLst>
        </pc:picChg>
        <pc:picChg chg="add mod">
          <ac:chgData name="Leonie Smith" userId="fed1330f33f5650e" providerId="LiveId" clId="{F1BB886E-981A-452C-BD1A-E25E1422C49F}" dt="2023-10-06T04:20:00.176" v="5"/>
          <ac:picMkLst>
            <pc:docMk/>
            <pc:sldMk cId="942615762" sldId="430"/>
            <ac:picMk id="11" creationId="{D0A300A5-926B-7898-3C29-86FA01E8565E}"/>
          </ac:picMkLst>
        </pc:picChg>
      </pc:sldChg>
      <pc:sldChg chg="addSp delSp modSp mod modTransition modAnim">
        <pc:chgData name="Leonie Smith" userId="fed1330f33f5650e" providerId="LiveId" clId="{F1BB886E-981A-452C-BD1A-E25E1422C49F}" dt="2023-10-06T04:23:18.031" v="12"/>
        <pc:sldMkLst>
          <pc:docMk/>
          <pc:sldMk cId="1886351016" sldId="432"/>
        </pc:sldMkLst>
        <pc:picChg chg="add del mod">
          <ac:chgData name="Leonie Smith" userId="fed1330f33f5650e" providerId="LiveId" clId="{F1BB886E-981A-452C-BD1A-E25E1422C49F}" dt="2023-10-06T04:21:58.441" v="8"/>
          <ac:picMkLst>
            <pc:docMk/>
            <pc:sldMk cId="1886351016" sldId="432"/>
            <ac:picMk id="6" creationId="{1FCBD86E-345B-71F2-8222-ED7C6130293E}"/>
          </ac:picMkLst>
        </pc:picChg>
        <pc:picChg chg="add del mod">
          <ac:chgData name="Leonie Smith" userId="fed1330f33f5650e" providerId="LiveId" clId="{F1BB886E-981A-452C-BD1A-E25E1422C49F}" dt="2023-10-06T04:22:23.631" v="9"/>
          <ac:picMkLst>
            <pc:docMk/>
            <pc:sldMk cId="1886351016" sldId="432"/>
            <ac:picMk id="9" creationId="{23F4B663-B226-0E10-3193-545122B9AE84}"/>
          </ac:picMkLst>
        </pc:picChg>
        <pc:picChg chg="add del mod">
          <ac:chgData name="Leonie Smith" userId="fed1330f33f5650e" providerId="LiveId" clId="{F1BB886E-981A-452C-BD1A-E25E1422C49F}" dt="2023-10-06T04:22:50.775" v="11"/>
          <ac:picMkLst>
            <pc:docMk/>
            <pc:sldMk cId="1886351016" sldId="432"/>
            <ac:picMk id="10" creationId="{72905578-E070-8B9E-00F5-FA268CD93EDF}"/>
          </ac:picMkLst>
        </pc:picChg>
        <pc:picChg chg="add del mod ord">
          <ac:chgData name="Leonie Smith" userId="fed1330f33f5650e" providerId="LiveId" clId="{F1BB886E-981A-452C-BD1A-E25E1422C49F}" dt="2023-10-06T04:23:18.031" v="12"/>
          <ac:picMkLst>
            <pc:docMk/>
            <pc:sldMk cId="1886351016" sldId="432"/>
            <ac:picMk id="15" creationId="{4FA89362-9B16-6E8D-D73B-031746539464}"/>
          </ac:picMkLst>
        </pc:picChg>
        <pc:picChg chg="add mod">
          <ac:chgData name="Leonie Smith" userId="fed1330f33f5650e" providerId="LiveId" clId="{F1BB886E-981A-452C-BD1A-E25E1422C49F}" dt="2023-10-06T04:23:18.031" v="12"/>
          <ac:picMkLst>
            <pc:docMk/>
            <pc:sldMk cId="1886351016" sldId="432"/>
            <ac:picMk id="16" creationId="{D973FAEC-C1E6-F472-D1A6-157680F1491E}"/>
          </ac:picMkLst>
        </pc:picChg>
      </pc:sldChg>
      <pc:sldChg chg="addSp modSp">
        <pc:chgData name="Leonie Smith" userId="fed1330f33f5650e" providerId="LiveId" clId="{F1BB886E-981A-452C-BD1A-E25E1422C49F}" dt="2023-10-06T04:24:47.846" v="13"/>
        <pc:sldMkLst>
          <pc:docMk/>
          <pc:sldMk cId="882125327" sldId="434"/>
        </pc:sldMkLst>
        <pc:picChg chg="add mod">
          <ac:chgData name="Leonie Smith" userId="fed1330f33f5650e" providerId="LiveId" clId="{F1BB886E-981A-452C-BD1A-E25E1422C49F}" dt="2023-10-06T04:24:47.846" v="13"/>
          <ac:picMkLst>
            <pc:docMk/>
            <pc:sldMk cId="882125327" sldId="434"/>
            <ac:picMk id="6" creationId="{A182A5CE-597F-9400-535E-F00597A900BD}"/>
          </ac:picMkLst>
        </pc:picChg>
      </pc:sldChg>
      <pc:sldChg chg="addSp delSp modSp mod modTransition modAnim">
        <pc:chgData name="Leonie Smith" userId="fed1330f33f5650e" providerId="LiveId" clId="{F1BB886E-981A-452C-BD1A-E25E1422C49F}" dt="2023-10-06T04:26:14.873" v="17"/>
        <pc:sldMkLst>
          <pc:docMk/>
          <pc:sldMk cId="3195935868" sldId="436"/>
        </pc:sldMkLst>
        <pc:picChg chg="add del mod">
          <ac:chgData name="Leonie Smith" userId="fed1330f33f5650e" providerId="LiveId" clId="{F1BB886E-981A-452C-BD1A-E25E1422C49F}" dt="2023-10-06T04:25:58.339" v="16"/>
          <ac:picMkLst>
            <pc:docMk/>
            <pc:sldMk cId="3195935868" sldId="436"/>
            <ac:picMk id="6" creationId="{1A23E75E-9FB7-47C5-9E47-3EAAF4A63DC9}"/>
          </ac:picMkLst>
        </pc:picChg>
        <pc:picChg chg="add del mod">
          <ac:chgData name="Leonie Smith" userId="fed1330f33f5650e" providerId="LiveId" clId="{F1BB886E-981A-452C-BD1A-E25E1422C49F}" dt="2023-10-06T04:26:14.873" v="17"/>
          <ac:picMkLst>
            <pc:docMk/>
            <pc:sldMk cId="3195935868" sldId="436"/>
            <ac:picMk id="11" creationId="{6715ACD8-7EA1-8E6A-F70C-BAFEE26CBA41}"/>
          </ac:picMkLst>
        </pc:picChg>
        <pc:picChg chg="add mod">
          <ac:chgData name="Leonie Smith" userId="fed1330f33f5650e" providerId="LiveId" clId="{F1BB886E-981A-452C-BD1A-E25E1422C49F}" dt="2023-10-06T04:26:14.873" v="17"/>
          <ac:picMkLst>
            <pc:docMk/>
            <pc:sldMk cId="3195935868" sldId="436"/>
            <ac:picMk id="12" creationId="{FCEAC068-A25D-97C8-FB7B-82ECEE475805}"/>
          </ac:picMkLst>
        </pc:picChg>
      </pc:sldChg>
      <pc:sldChg chg="addSp delSp modSp mod modTransition delAnim modAnim">
        <pc:chgData name="Leonie Smith" userId="fed1330f33f5650e" providerId="LiveId" clId="{F1BB886E-981A-452C-BD1A-E25E1422C49F}" dt="2023-10-06T04:32:04.534" v="45"/>
        <pc:sldMkLst>
          <pc:docMk/>
          <pc:sldMk cId="3261377596" sldId="438"/>
        </pc:sldMkLst>
        <pc:picChg chg="add del mod">
          <ac:chgData name="Leonie Smith" userId="fed1330f33f5650e" providerId="LiveId" clId="{F1BB886E-981A-452C-BD1A-E25E1422C49F}" dt="2023-10-06T04:27:23.043" v="20"/>
          <ac:picMkLst>
            <pc:docMk/>
            <pc:sldMk cId="3261377596" sldId="438"/>
            <ac:picMk id="6" creationId="{F9704D98-5B04-8675-AB54-36D9B949FC09}"/>
          </ac:picMkLst>
        </pc:picChg>
        <pc:picChg chg="add del mod">
          <ac:chgData name="Leonie Smith" userId="fed1330f33f5650e" providerId="LiveId" clId="{F1BB886E-981A-452C-BD1A-E25E1422C49F}" dt="2023-10-06T04:27:35.338" v="21"/>
          <ac:picMkLst>
            <pc:docMk/>
            <pc:sldMk cId="3261377596" sldId="438"/>
            <ac:picMk id="9" creationId="{78EDB2A5-4200-0869-4FFF-FA7A8195A193}"/>
          </ac:picMkLst>
        </pc:picChg>
        <pc:picChg chg="add del mod">
          <ac:chgData name="Leonie Smith" userId="fed1330f33f5650e" providerId="LiveId" clId="{F1BB886E-981A-452C-BD1A-E25E1422C49F}" dt="2023-10-06T04:30:34.096" v="28"/>
          <ac:picMkLst>
            <pc:docMk/>
            <pc:sldMk cId="3261377596" sldId="438"/>
            <ac:picMk id="10" creationId="{444D218A-FF07-71FB-53E3-A8793B34B437}"/>
          </ac:picMkLst>
        </pc:picChg>
        <pc:picChg chg="add del mod ord">
          <ac:chgData name="Leonie Smith" userId="fed1330f33f5650e" providerId="LiveId" clId="{F1BB886E-981A-452C-BD1A-E25E1422C49F}" dt="2023-10-06T04:30:40.580" v="29"/>
          <ac:picMkLst>
            <pc:docMk/>
            <pc:sldMk cId="3261377596" sldId="438"/>
            <ac:picMk id="14" creationId="{0976B144-C02C-6542-3785-CF341CEE3E7C}"/>
          </ac:picMkLst>
        </pc:picChg>
        <pc:picChg chg="add mod">
          <ac:chgData name="Leonie Smith" userId="fed1330f33f5650e" providerId="LiveId" clId="{F1BB886E-981A-452C-BD1A-E25E1422C49F}" dt="2023-10-06T04:28:33.251" v="25"/>
          <ac:picMkLst>
            <pc:docMk/>
            <pc:sldMk cId="3261377596" sldId="438"/>
            <ac:picMk id="15" creationId="{FBD6334A-4185-8700-EDF7-C1E40ABC0315}"/>
          </ac:picMkLst>
        </pc:picChg>
        <pc:picChg chg="add del mod ord">
          <ac:chgData name="Leonie Smith" userId="fed1330f33f5650e" providerId="LiveId" clId="{F1BB886E-981A-452C-BD1A-E25E1422C49F}" dt="2023-10-06T04:30:40.580" v="29"/>
          <ac:picMkLst>
            <pc:docMk/>
            <pc:sldMk cId="3261377596" sldId="438"/>
            <ac:picMk id="20" creationId="{399AAC0A-218E-5637-A962-783733A6890D}"/>
          </ac:picMkLst>
        </pc:picChg>
        <pc:picChg chg="add del mod">
          <ac:chgData name="Leonie Smith" userId="fed1330f33f5650e" providerId="LiveId" clId="{F1BB886E-981A-452C-BD1A-E25E1422C49F}" dt="2023-10-06T04:30:41.943" v="32"/>
          <ac:picMkLst>
            <pc:docMk/>
            <pc:sldMk cId="3261377596" sldId="438"/>
            <ac:picMk id="21" creationId="{99230324-8DFB-845E-99A8-3C69B67C753A}"/>
          </ac:picMkLst>
        </pc:picChg>
        <pc:picChg chg="add del mod">
          <ac:chgData name="Leonie Smith" userId="fed1330f33f5650e" providerId="LiveId" clId="{F1BB886E-981A-452C-BD1A-E25E1422C49F}" dt="2023-10-06T04:30:41.943" v="32"/>
          <ac:picMkLst>
            <pc:docMk/>
            <pc:sldMk cId="3261377596" sldId="438"/>
            <ac:picMk id="22" creationId="{6AC11A62-592D-A3A9-CAB0-DF47B16D55D4}"/>
          </ac:picMkLst>
        </pc:picChg>
        <pc:picChg chg="add del mod ord">
          <ac:chgData name="Leonie Smith" userId="fed1330f33f5650e" providerId="LiveId" clId="{F1BB886E-981A-452C-BD1A-E25E1422C49F}" dt="2023-10-06T04:30:53.774" v="33"/>
          <ac:picMkLst>
            <pc:docMk/>
            <pc:sldMk cId="3261377596" sldId="438"/>
            <ac:picMk id="27" creationId="{0E959F8C-73D9-D2FC-DDE5-E7843256BC2B}"/>
          </ac:picMkLst>
        </pc:picChg>
        <pc:picChg chg="add del mod ord">
          <ac:chgData name="Leonie Smith" userId="fed1330f33f5650e" providerId="LiveId" clId="{F1BB886E-981A-452C-BD1A-E25E1422C49F}" dt="2023-10-06T04:30:53.774" v="33"/>
          <ac:picMkLst>
            <pc:docMk/>
            <pc:sldMk cId="3261377596" sldId="438"/>
            <ac:picMk id="28" creationId="{6D5C3972-787C-00F8-FB75-AE79B853C4B7}"/>
          </ac:picMkLst>
        </pc:picChg>
        <pc:picChg chg="add del mod">
          <ac:chgData name="Leonie Smith" userId="fed1330f33f5650e" providerId="LiveId" clId="{F1BB886E-981A-452C-BD1A-E25E1422C49F}" dt="2023-10-06T04:31:05.407" v="36"/>
          <ac:picMkLst>
            <pc:docMk/>
            <pc:sldMk cId="3261377596" sldId="438"/>
            <ac:picMk id="29" creationId="{1AC22DC4-3A44-2378-FF27-44569D524CCA}"/>
          </ac:picMkLst>
        </pc:picChg>
        <pc:picChg chg="add del mod">
          <ac:chgData name="Leonie Smith" userId="fed1330f33f5650e" providerId="LiveId" clId="{F1BB886E-981A-452C-BD1A-E25E1422C49F}" dt="2023-10-06T04:31:05.407" v="36"/>
          <ac:picMkLst>
            <pc:docMk/>
            <pc:sldMk cId="3261377596" sldId="438"/>
            <ac:picMk id="30" creationId="{32C9522E-0239-8950-EF19-3B2D0BB5B547}"/>
          </ac:picMkLst>
        </pc:picChg>
        <pc:picChg chg="add del mod ord">
          <ac:chgData name="Leonie Smith" userId="fed1330f33f5650e" providerId="LiveId" clId="{F1BB886E-981A-452C-BD1A-E25E1422C49F}" dt="2023-10-06T04:31:12.112" v="37"/>
          <ac:picMkLst>
            <pc:docMk/>
            <pc:sldMk cId="3261377596" sldId="438"/>
            <ac:picMk id="37" creationId="{AEB25CBD-6B97-AE65-910A-D6EDED42BF3E}"/>
          </ac:picMkLst>
        </pc:picChg>
        <pc:picChg chg="add del mod ord">
          <ac:chgData name="Leonie Smith" userId="fed1330f33f5650e" providerId="LiveId" clId="{F1BB886E-981A-452C-BD1A-E25E1422C49F}" dt="2023-10-06T04:31:12.112" v="37"/>
          <ac:picMkLst>
            <pc:docMk/>
            <pc:sldMk cId="3261377596" sldId="438"/>
            <ac:picMk id="38" creationId="{3DDF67CE-A850-8EDA-384B-66BDF8DE7041}"/>
          </ac:picMkLst>
        </pc:picChg>
        <pc:picChg chg="add del mod">
          <ac:chgData name="Leonie Smith" userId="fed1330f33f5650e" providerId="LiveId" clId="{F1BB886E-981A-452C-BD1A-E25E1422C49F}" dt="2023-10-06T04:31:13.752" v="40"/>
          <ac:picMkLst>
            <pc:docMk/>
            <pc:sldMk cId="3261377596" sldId="438"/>
            <ac:picMk id="39" creationId="{2EA2A166-2244-43D6-7CA9-8B48FAA6D65F}"/>
          </ac:picMkLst>
        </pc:picChg>
        <pc:picChg chg="add del mod">
          <ac:chgData name="Leonie Smith" userId="fed1330f33f5650e" providerId="LiveId" clId="{F1BB886E-981A-452C-BD1A-E25E1422C49F}" dt="2023-10-06T04:31:13.752" v="40"/>
          <ac:picMkLst>
            <pc:docMk/>
            <pc:sldMk cId="3261377596" sldId="438"/>
            <ac:picMk id="40" creationId="{60FCEE60-027C-5E1A-F649-1D55028307AA}"/>
          </ac:picMkLst>
        </pc:picChg>
        <pc:picChg chg="add del mod ord">
          <ac:chgData name="Leonie Smith" userId="fed1330f33f5650e" providerId="LiveId" clId="{F1BB886E-981A-452C-BD1A-E25E1422C49F}" dt="2023-10-06T04:31:25.467" v="41"/>
          <ac:picMkLst>
            <pc:docMk/>
            <pc:sldMk cId="3261377596" sldId="438"/>
            <ac:picMk id="45" creationId="{1579FE1D-BE66-7C95-722D-9635DC1855F9}"/>
          </ac:picMkLst>
        </pc:picChg>
        <pc:picChg chg="add del mod ord">
          <ac:chgData name="Leonie Smith" userId="fed1330f33f5650e" providerId="LiveId" clId="{F1BB886E-981A-452C-BD1A-E25E1422C49F}" dt="2023-10-06T04:31:25.467" v="41"/>
          <ac:picMkLst>
            <pc:docMk/>
            <pc:sldMk cId="3261377596" sldId="438"/>
            <ac:picMk id="46" creationId="{A1329B6D-27EF-BAA9-77C2-A649EDA2A17E}"/>
          </ac:picMkLst>
        </pc:picChg>
        <pc:picChg chg="add del mod">
          <ac:chgData name="Leonie Smith" userId="fed1330f33f5650e" providerId="LiveId" clId="{F1BB886E-981A-452C-BD1A-E25E1422C49F}" dt="2023-10-06T04:31:53.021" v="44"/>
          <ac:picMkLst>
            <pc:docMk/>
            <pc:sldMk cId="3261377596" sldId="438"/>
            <ac:picMk id="47" creationId="{4AC247D4-4282-3F05-AD96-D6AE32CCDCEF}"/>
          </ac:picMkLst>
        </pc:picChg>
        <pc:picChg chg="add del mod">
          <ac:chgData name="Leonie Smith" userId="fed1330f33f5650e" providerId="LiveId" clId="{F1BB886E-981A-452C-BD1A-E25E1422C49F}" dt="2023-10-06T04:31:37.395" v="42" actId="478"/>
          <ac:picMkLst>
            <pc:docMk/>
            <pc:sldMk cId="3261377596" sldId="438"/>
            <ac:picMk id="48" creationId="{4EC79C87-5A57-815C-2A3A-681DA5EA0E92}"/>
          </ac:picMkLst>
        </pc:picChg>
        <pc:picChg chg="add del mod ord">
          <ac:chgData name="Leonie Smith" userId="fed1330f33f5650e" providerId="LiveId" clId="{F1BB886E-981A-452C-BD1A-E25E1422C49F}" dt="2023-10-06T04:32:04.534" v="45"/>
          <ac:picMkLst>
            <pc:docMk/>
            <pc:sldMk cId="3261377596" sldId="438"/>
            <ac:picMk id="58" creationId="{AC2F4655-DFDA-A9FF-0158-BDBC03CDEDE7}"/>
          </ac:picMkLst>
        </pc:picChg>
        <pc:picChg chg="add mod">
          <ac:chgData name="Leonie Smith" userId="fed1330f33f5650e" providerId="LiveId" clId="{F1BB886E-981A-452C-BD1A-E25E1422C49F}" dt="2023-10-06T04:32:04.534" v="45"/>
          <ac:picMkLst>
            <pc:docMk/>
            <pc:sldMk cId="3261377596" sldId="438"/>
            <ac:picMk id="59" creationId="{80DF34A8-57DC-76BE-4184-DC9A988DD970}"/>
          </ac:picMkLst>
        </pc:picChg>
      </pc:sldChg>
      <pc:sldChg chg="addSp modSp">
        <pc:chgData name="Leonie Smith" userId="fed1330f33f5650e" providerId="LiveId" clId="{F1BB886E-981A-452C-BD1A-E25E1422C49F}" dt="2023-10-06T04:32:39.046" v="46"/>
        <pc:sldMkLst>
          <pc:docMk/>
          <pc:sldMk cId="923867738" sldId="440"/>
        </pc:sldMkLst>
        <pc:picChg chg="add mod">
          <ac:chgData name="Leonie Smith" userId="fed1330f33f5650e" providerId="LiveId" clId="{F1BB886E-981A-452C-BD1A-E25E1422C49F}" dt="2023-10-06T04:32:39.046" v="46"/>
          <ac:picMkLst>
            <pc:docMk/>
            <pc:sldMk cId="923867738" sldId="440"/>
            <ac:picMk id="6" creationId="{7CCE3BD0-B8AE-37FD-3A46-E644EF214695}"/>
          </ac:picMkLst>
        </pc:picChg>
      </pc:sldChg>
      <pc:sldChg chg="addSp delSp modSp mod modTransition modAnim">
        <pc:chgData name="Leonie Smith" userId="fed1330f33f5650e" providerId="LiveId" clId="{F1BB886E-981A-452C-BD1A-E25E1422C49F}" dt="2023-10-06T04:34:05.084" v="53"/>
        <pc:sldMkLst>
          <pc:docMk/>
          <pc:sldMk cId="2180228365" sldId="442"/>
        </pc:sldMkLst>
        <pc:picChg chg="add del mod">
          <ac:chgData name="Leonie Smith" userId="fed1330f33f5650e" providerId="LiveId" clId="{F1BB886E-981A-452C-BD1A-E25E1422C49F}" dt="2023-10-06T04:33:39.200" v="49"/>
          <ac:picMkLst>
            <pc:docMk/>
            <pc:sldMk cId="2180228365" sldId="442"/>
            <ac:picMk id="6" creationId="{99DC3539-E0C0-EE43-FF4D-F2ACBD5CE29D}"/>
          </ac:picMkLst>
        </pc:picChg>
        <pc:picChg chg="add del mod">
          <ac:chgData name="Leonie Smith" userId="fed1330f33f5650e" providerId="LiveId" clId="{F1BB886E-981A-452C-BD1A-E25E1422C49F}" dt="2023-10-06T04:33:45.615" v="50"/>
          <ac:picMkLst>
            <pc:docMk/>
            <pc:sldMk cId="2180228365" sldId="442"/>
            <ac:picMk id="10" creationId="{86E59752-6B83-B5D2-7D7D-22FA774DC774}"/>
          </ac:picMkLst>
        </pc:picChg>
        <pc:picChg chg="add del mod">
          <ac:chgData name="Leonie Smith" userId="fed1330f33f5650e" providerId="LiveId" clId="{F1BB886E-981A-452C-BD1A-E25E1422C49F}" dt="2023-10-06T04:33:46.976" v="52"/>
          <ac:picMkLst>
            <pc:docMk/>
            <pc:sldMk cId="2180228365" sldId="442"/>
            <ac:picMk id="11" creationId="{C8611250-2B61-B925-0620-6C579B243AC6}"/>
          </ac:picMkLst>
        </pc:picChg>
        <pc:picChg chg="add del mod ord">
          <ac:chgData name="Leonie Smith" userId="fed1330f33f5650e" providerId="LiveId" clId="{F1BB886E-981A-452C-BD1A-E25E1422C49F}" dt="2023-10-06T04:34:05.084" v="53"/>
          <ac:picMkLst>
            <pc:docMk/>
            <pc:sldMk cId="2180228365" sldId="442"/>
            <ac:picMk id="13" creationId="{0454F7FE-E2CE-D8E3-A44D-971E66A40184}"/>
          </ac:picMkLst>
        </pc:picChg>
        <pc:picChg chg="add mod">
          <ac:chgData name="Leonie Smith" userId="fed1330f33f5650e" providerId="LiveId" clId="{F1BB886E-981A-452C-BD1A-E25E1422C49F}" dt="2023-10-06T04:34:05.084" v="53"/>
          <ac:picMkLst>
            <pc:docMk/>
            <pc:sldMk cId="2180228365" sldId="442"/>
            <ac:picMk id="14" creationId="{01AD995F-5E65-1A39-D885-27D9C33667E5}"/>
          </ac:picMkLst>
        </pc:picChg>
      </pc:sldChg>
      <pc:sldChg chg="addSp delSp modSp mod modTransition modAnim">
        <pc:chgData name="Leonie Smith" userId="fed1330f33f5650e" providerId="LiveId" clId="{F1BB886E-981A-452C-BD1A-E25E1422C49F}" dt="2023-10-06T04:36:03.627" v="63"/>
        <pc:sldMkLst>
          <pc:docMk/>
          <pc:sldMk cId="1718612039" sldId="444"/>
        </pc:sldMkLst>
        <pc:picChg chg="add del mod">
          <ac:chgData name="Leonie Smith" userId="fed1330f33f5650e" providerId="LiveId" clId="{F1BB886E-981A-452C-BD1A-E25E1422C49F}" dt="2023-10-06T04:34:46.080" v="56"/>
          <ac:picMkLst>
            <pc:docMk/>
            <pc:sldMk cId="1718612039" sldId="444"/>
            <ac:picMk id="6" creationId="{64FFF036-0546-74B0-DD20-2D007B14C653}"/>
          </ac:picMkLst>
        </pc:picChg>
        <pc:picChg chg="add del mod">
          <ac:chgData name="Leonie Smith" userId="fed1330f33f5650e" providerId="LiveId" clId="{F1BB886E-981A-452C-BD1A-E25E1422C49F}" dt="2023-10-06T04:35:06.148" v="57"/>
          <ac:picMkLst>
            <pc:docMk/>
            <pc:sldMk cId="1718612039" sldId="444"/>
            <ac:picMk id="9" creationId="{F5F9F604-E611-8C90-3DE3-B35E4DE7489F}"/>
          </ac:picMkLst>
        </pc:picChg>
        <pc:picChg chg="add del mod">
          <ac:chgData name="Leonie Smith" userId="fed1330f33f5650e" providerId="LiveId" clId="{F1BB886E-981A-452C-BD1A-E25E1422C49F}" dt="2023-10-06T04:35:13.920" v="59"/>
          <ac:picMkLst>
            <pc:docMk/>
            <pc:sldMk cId="1718612039" sldId="444"/>
            <ac:picMk id="10" creationId="{8D04D31F-927B-755A-B76B-DD159833AFDD}"/>
          </ac:picMkLst>
        </pc:picChg>
        <pc:picChg chg="add del mod ord">
          <ac:chgData name="Leonie Smith" userId="fed1330f33f5650e" providerId="LiveId" clId="{F1BB886E-981A-452C-BD1A-E25E1422C49F}" dt="2023-10-06T04:35:33.817" v="60"/>
          <ac:picMkLst>
            <pc:docMk/>
            <pc:sldMk cId="1718612039" sldId="444"/>
            <ac:picMk id="14" creationId="{CA9DFFB2-2C14-BD2F-50B8-E315A78FFE84}"/>
          </ac:picMkLst>
        </pc:picChg>
        <pc:picChg chg="add del mod">
          <ac:chgData name="Leonie Smith" userId="fed1330f33f5650e" providerId="LiveId" clId="{F1BB886E-981A-452C-BD1A-E25E1422C49F}" dt="2023-10-06T04:35:44.063" v="62"/>
          <ac:picMkLst>
            <pc:docMk/>
            <pc:sldMk cId="1718612039" sldId="444"/>
            <ac:picMk id="15" creationId="{4D9433A2-ED33-90B5-B014-F9880A0910ED}"/>
          </ac:picMkLst>
        </pc:picChg>
        <pc:picChg chg="add del mod ord">
          <ac:chgData name="Leonie Smith" userId="fed1330f33f5650e" providerId="LiveId" clId="{F1BB886E-981A-452C-BD1A-E25E1422C49F}" dt="2023-10-06T04:36:03.627" v="63"/>
          <ac:picMkLst>
            <pc:docMk/>
            <pc:sldMk cId="1718612039" sldId="444"/>
            <ac:picMk id="19" creationId="{7820237F-AC3B-B8E6-80A9-CE03E48F7F78}"/>
          </ac:picMkLst>
        </pc:picChg>
        <pc:picChg chg="add mod">
          <ac:chgData name="Leonie Smith" userId="fed1330f33f5650e" providerId="LiveId" clId="{F1BB886E-981A-452C-BD1A-E25E1422C49F}" dt="2023-10-06T04:36:03.627" v="63"/>
          <ac:picMkLst>
            <pc:docMk/>
            <pc:sldMk cId="1718612039" sldId="444"/>
            <ac:picMk id="20" creationId="{0C6FEBDA-733F-238F-CBFA-DF3BCD45A147}"/>
          </ac:picMkLst>
        </pc:picChg>
      </pc:sldChg>
      <pc:sldChg chg="addSp modSp">
        <pc:chgData name="Leonie Smith" userId="fed1330f33f5650e" providerId="LiveId" clId="{F1BB886E-981A-452C-BD1A-E25E1422C49F}" dt="2023-10-06T04:36:44.545" v="64"/>
        <pc:sldMkLst>
          <pc:docMk/>
          <pc:sldMk cId="665805102" sldId="446"/>
        </pc:sldMkLst>
        <pc:picChg chg="add mod">
          <ac:chgData name="Leonie Smith" userId="fed1330f33f5650e" providerId="LiveId" clId="{F1BB886E-981A-452C-BD1A-E25E1422C49F}" dt="2023-10-06T04:36:44.545" v="64"/>
          <ac:picMkLst>
            <pc:docMk/>
            <pc:sldMk cId="665805102" sldId="446"/>
            <ac:picMk id="6" creationId="{5F496725-8982-55F7-C8AD-6E7F924CC2A6}"/>
          </ac:picMkLst>
        </pc:picChg>
      </pc:sldChg>
      <pc:sldChg chg="addSp delSp modSp mod modTransition modAnim">
        <pc:chgData name="Leonie Smith" userId="fed1330f33f5650e" providerId="LiveId" clId="{F1BB886E-981A-452C-BD1A-E25E1422C49F}" dt="2023-10-06T04:38:55.018" v="77"/>
        <pc:sldMkLst>
          <pc:docMk/>
          <pc:sldMk cId="843663555" sldId="448"/>
        </pc:sldMkLst>
        <pc:picChg chg="add del mod">
          <ac:chgData name="Leonie Smith" userId="fed1330f33f5650e" providerId="LiveId" clId="{F1BB886E-981A-452C-BD1A-E25E1422C49F}" dt="2023-10-06T04:37:45.707" v="67"/>
          <ac:picMkLst>
            <pc:docMk/>
            <pc:sldMk cId="843663555" sldId="448"/>
            <ac:picMk id="6" creationId="{65D5072F-60B4-08E5-DE83-1E583EAC8C32}"/>
          </ac:picMkLst>
        </pc:picChg>
        <pc:picChg chg="add del mod">
          <ac:chgData name="Leonie Smith" userId="fed1330f33f5650e" providerId="LiveId" clId="{F1BB886E-981A-452C-BD1A-E25E1422C49F}" dt="2023-10-06T04:38:03.861" v="68"/>
          <ac:picMkLst>
            <pc:docMk/>
            <pc:sldMk cId="843663555" sldId="448"/>
            <ac:picMk id="9" creationId="{E69EC47B-E84F-4043-B06B-1CB5094DEFEF}"/>
          </ac:picMkLst>
        </pc:picChg>
        <pc:picChg chg="add del mod">
          <ac:chgData name="Leonie Smith" userId="fed1330f33f5650e" providerId="LiveId" clId="{F1BB886E-981A-452C-BD1A-E25E1422C49F}" dt="2023-10-06T04:38:10.250" v="70"/>
          <ac:picMkLst>
            <pc:docMk/>
            <pc:sldMk cId="843663555" sldId="448"/>
            <ac:picMk id="10" creationId="{F55F1B1C-B267-6024-582F-7573D46D6F39}"/>
          </ac:picMkLst>
        </pc:picChg>
        <pc:picChg chg="add del mod ord">
          <ac:chgData name="Leonie Smith" userId="fed1330f33f5650e" providerId="LiveId" clId="{F1BB886E-981A-452C-BD1A-E25E1422C49F}" dt="2023-10-06T04:38:25.997" v="71"/>
          <ac:picMkLst>
            <pc:docMk/>
            <pc:sldMk cId="843663555" sldId="448"/>
            <ac:picMk id="14" creationId="{B08A5572-1681-C324-5F83-905960FC81E0}"/>
          </ac:picMkLst>
        </pc:picChg>
        <pc:picChg chg="add del mod">
          <ac:chgData name="Leonie Smith" userId="fed1330f33f5650e" providerId="LiveId" clId="{F1BB886E-981A-452C-BD1A-E25E1422C49F}" dt="2023-10-06T04:38:27.365" v="73"/>
          <ac:picMkLst>
            <pc:docMk/>
            <pc:sldMk cId="843663555" sldId="448"/>
            <ac:picMk id="15" creationId="{DDC6580A-B6FB-3750-F7D4-F567497D688C}"/>
          </ac:picMkLst>
        </pc:picChg>
        <pc:picChg chg="add del mod ord">
          <ac:chgData name="Leonie Smith" userId="fed1330f33f5650e" providerId="LiveId" clId="{F1BB886E-981A-452C-BD1A-E25E1422C49F}" dt="2023-10-06T04:38:36.298" v="74"/>
          <ac:picMkLst>
            <pc:docMk/>
            <pc:sldMk cId="843663555" sldId="448"/>
            <ac:picMk id="18" creationId="{B893DDE5-6302-59F4-D270-2D86373B6ED2}"/>
          </ac:picMkLst>
        </pc:picChg>
        <pc:picChg chg="add del mod">
          <ac:chgData name="Leonie Smith" userId="fed1330f33f5650e" providerId="LiveId" clId="{F1BB886E-981A-452C-BD1A-E25E1422C49F}" dt="2023-10-06T04:38:37.596" v="76"/>
          <ac:picMkLst>
            <pc:docMk/>
            <pc:sldMk cId="843663555" sldId="448"/>
            <ac:picMk id="19" creationId="{E8A24C0C-20BC-C750-E04E-4463A4CC14BD}"/>
          </ac:picMkLst>
        </pc:picChg>
        <pc:picChg chg="add del mod ord">
          <ac:chgData name="Leonie Smith" userId="fed1330f33f5650e" providerId="LiveId" clId="{F1BB886E-981A-452C-BD1A-E25E1422C49F}" dt="2023-10-06T04:38:55.018" v="77"/>
          <ac:picMkLst>
            <pc:docMk/>
            <pc:sldMk cId="843663555" sldId="448"/>
            <ac:picMk id="21" creationId="{6C540FFD-4433-57A6-7798-FAB3E2D36AA1}"/>
          </ac:picMkLst>
        </pc:picChg>
        <pc:picChg chg="add mod">
          <ac:chgData name="Leonie Smith" userId="fed1330f33f5650e" providerId="LiveId" clId="{F1BB886E-981A-452C-BD1A-E25E1422C49F}" dt="2023-10-06T04:38:55.018" v="77"/>
          <ac:picMkLst>
            <pc:docMk/>
            <pc:sldMk cId="843663555" sldId="448"/>
            <ac:picMk id="22" creationId="{8547CA7A-0155-BF21-1B7E-287D0A09A1E2}"/>
          </ac:picMkLst>
        </pc:picChg>
      </pc:sldChg>
      <pc:sldChg chg="addSp modSp">
        <pc:chgData name="Leonie Smith" userId="fed1330f33f5650e" providerId="LiveId" clId="{F1BB886E-981A-452C-BD1A-E25E1422C49F}" dt="2023-10-06T04:39:47.563" v="78"/>
        <pc:sldMkLst>
          <pc:docMk/>
          <pc:sldMk cId="538051216" sldId="450"/>
        </pc:sldMkLst>
        <pc:picChg chg="add mod">
          <ac:chgData name="Leonie Smith" userId="fed1330f33f5650e" providerId="LiveId" clId="{F1BB886E-981A-452C-BD1A-E25E1422C49F}" dt="2023-10-06T04:39:47.563" v="78"/>
          <ac:picMkLst>
            <pc:docMk/>
            <pc:sldMk cId="538051216" sldId="450"/>
            <ac:picMk id="6" creationId="{B45D26B4-B033-4D1E-312D-03D83480E6E7}"/>
          </ac:picMkLst>
        </pc:picChg>
      </pc:sldChg>
      <pc:sldChg chg="addSp delSp modSp mod modTransition modAnim">
        <pc:chgData name="Leonie Smith" userId="fed1330f33f5650e" providerId="LiveId" clId="{F1BB886E-981A-452C-BD1A-E25E1422C49F}" dt="2023-10-06T04:42:08.142" v="88"/>
        <pc:sldMkLst>
          <pc:docMk/>
          <pc:sldMk cId="4002949039" sldId="452"/>
        </pc:sldMkLst>
        <pc:picChg chg="add del mod">
          <ac:chgData name="Leonie Smith" userId="fed1330f33f5650e" providerId="LiveId" clId="{F1BB886E-981A-452C-BD1A-E25E1422C49F}" dt="2023-10-06T04:41:15.020" v="81"/>
          <ac:picMkLst>
            <pc:docMk/>
            <pc:sldMk cId="4002949039" sldId="452"/>
            <ac:picMk id="8" creationId="{BFEE1023-5966-7352-1677-167BFD938AAC}"/>
          </ac:picMkLst>
        </pc:picChg>
        <pc:picChg chg="add del mod">
          <ac:chgData name="Leonie Smith" userId="fed1330f33f5650e" providerId="LiveId" clId="{F1BB886E-981A-452C-BD1A-E25E1422C49F}" dt="2023-10-06T04:41:27.114" v="82"/>
          <ac:picMkLst>
            <pc:docMk/>
            <pc:sldMk cId="4002949039" sldId="452"/>
            <ac:picMk id="11" creationId="{5D614A4D-E06E-94E1-0909-1F7750641FF2}"/>
          </ac:picMkLst>
        </pc:picChg>
        <pc:picChg chg="add del mod">
          <ac:chgData name="Leonie Smith" userId="fed1330f33f5650e" providerId="LiveId" clId="{F1BB886E-981A-452C-BD1A-E25E1422C49F}" dt="2023-10-06T04:41:28.598" v="84"/>
          <ac:picMkLst>
            <pc:docMk/>
            <pc:sldMk cId="4002949039" sldId="452"/>
            <ac:picMk id="12" creationId="{4C313FA0-7FFD-EF25-7ADF-E08FD8D0895F}"/>
          </ac:picMkLst>
        </pc:picChg>
        <pc:picChg chg="add del mod ord">
          <ac:chgData name="Leonie Smith" userId="fed1330f33f5650e" providerId="LiveId" clId="{F1BB886E-981A-452C-BD1A-E25E1422C49F}" dt="2023-10-06T04:41:42.088" v="85"/>
          <ac:picMkLst>
            <pc:docMk/>
            <pc:sldMk cId="4002949039" sldId="452"/>
            <ac:picMk id="14" creationId="{F7870396-E5FD-E503-6882-C04CBE189839}"/>
          </ac:picMkLst>
        </pc:picChg>
        <pc:picChg chg="add del mod">
          <ac:chgData name="Leonie Smith" userId="fed1330f33f5650e" providerId="LiveId" clId="{F1BB886E-981A-452C-BD1A-E25E1422C49F}" dt="2023-10-06T04:41:54.872" v="87"/>
          <ac:picMkLst>
            <pc:docMk/>
            <pc:sldMk cId="4002949039" sldId="452"/>
            <ac:picMk id="15" creationId="{0788C86E-0851-8E36-9742-5A47C9F41C17}"/>
          </ac:picMkLst>
        </pc:picChg>
        <pc:picChg chg="add del mod ord">
          <ac:chgData name="Leonie Smith" userId="fed1330f33f5650e" providerId="LiveId" clId="{F1BB886E-981A-452C-BD1A-E25E1422C49F}" dt="2023-10-06T04:42:08.142" v="88"/>
          <ac:picMkLst>
            <pc:docMk/>
            <pc:sldMk cId="4002949039" sldId="452"/>
            <ac:picMk id="18" creationId="{3E1A9D70-7A94-9A71-3D62-F0DA581995E2}"/>
          </ac:picMkLst>
        </pc:picChg>
        <pc:picChg chg="add mod">
          <ac:chgData name="Leonie Smith" userId="fed1330f33f5650e" providerId="LiveId" clId="{F1BB886E-981A-452C-BD1A-E25E1422C49F}" dt="2023-10-06T04:42:08.142" v="88"/>
          <ac:picMkLst>
            <pc:docMk/>
            <pc:sldMk cId="4002949039" sldId="452"/>
            <ac:picMk id="19" creationId="{5C406AA0-0145-A94D-1442-5A4E01A70A51}"/>
          </ac:picMkLst>
        </pc:picChg>
      </pc:sldChg>
      <pc:sldChg chg="addSp modSp">
        <pc:chgData name="Leonie Smith" userId="fed1330f33f5650e" providerId="LiveId" clId="{F1BB886E-981A-452C-BD1A-E25E1422C49F}" dt="2023-10-06T04:42:27.496" v="89"/>
        <pc:sldMkLst>
          <pc:docMk/>
          <pc:sldMk cId="1869567765" sldId="455"/>
        </pc:sldMkLst>
        <pc:picChg chg="add mod">
          <ac:chgData name="Leonie Smith" userId="fed1330f33f5650e" providerId="LiveId" clId="{F1BB886E-981A-452C-BD1A-E25E1422C49F}" dt="2023-10-06T04:42:27.496" v="89"/>
          <ac:picMkLst>
            <pc:docMk/>
            <pc:sldMk cId="1869567765" sldId="455"/>
            <ac:picMk id="6" creationId="{136D6481-5CDA-A25B-7785-1496C671F0A7}"/>
          </ac:picMkLst>
        </pc:picChg>
      </pc:sldChg>
    </pc:docChg>
  </pc:docChgLst>
  <pc:docChgLst>
    <pc:chgData name="Alfred Smith" userId="3c60a3631c0db8ad" providerId="LiveId" clId="{929D8F42-8147-4D53-A42D-001C2D97E215}"/>
    <pc:docChg chg="undo custSel modSld">
      <pc:chgData name="Alfred Smith" userId="3c60a3631c0db8ad" providerId="LiveId" clId="{929D8F42-8147-4D53-A42D-001C2D97E215}" dt="2023-01-19T13:31:23.215" v="57"/>
      <pc:docMkLst>
        <pc:docMk/>
      </pc:docMkLst>
      <pc:sldChg chg="delSp modTransition modAnim">
        <pc:chgData name="Alfred Smith" userId="3c60a3631c0db8ad" providerId="LiveId" clId="{929D8F42-8147-4D53-A42D-001C2D97E215}" dt="2023-01-19T13:30:28.350" v="27"/>
        <pc:sldMkLst>
          <pc:docMk/>
          <pc:sldMk cId="2869461528" sldId="308"/>
        </pc:sldMkLst>
        <pc:picChg chg="del">
          <ac:chgData name="Alfred Smith" userId="3c60a3631c0db8ad" providerId="LiveId" clId="{929D8F42-8147-4D53-A42D-001C2D97E215}" dt="2023-01-19T13:30:28.350" v="27"/>
          <ac:picMkLst>
            <pc:docMk/>
            <pc:sldMk cId="2869461528" sldId="308"/>
            <ac:picMk id="4" creationId="{C72F76AF-B609-53A9-7E4A-5259DDFB160C}"/>
          </ac:picMkLst>
        </pc:picChg>
      </pc:sldChg>
      <pc:sldChg chg="modSp mod modTransition">
        <pc:chgData name="Alfred Smith" userId="3c60a3631c0db8ad" providerId="LiveId" clId="{929D8F42-8147-4D53-A42D-001C2D97E215}" dt="2023-01-19T13:30:28.350" v="27"/>
        <pc:sldMkLst>
          <pc:docMk/>
          <pc:sldMk cId="1237137471" sldId="310"/>
        </pc:sldMkLst>
        <pc:spChg chg="mod">
          <ac:chgData name="Alfred Smith" userId="3c60a3631c0db8ad" providerId="LiveId" clId="{929D8F42-8147-4D53-A42D-001C2D97E215}" dt="2023-01-19T13:28:46.376" v="6" actId="5793"/>
          <ac:spMkLst>
            <pc:docMk/>
            <pc:sldMk cId="1237137471" sldId="310"/>
            <ac:spMk id="5" creationId="{E1227544-9E28-3EA7-C0EA-4EBEB791A43F}"/>
          </ac:spMkLst>
        </pc:spChg>
      </pc:sldChg>
      <pc:sldChg chg="addSp delSp modSp mod modTransition modAnim">
        <pc:chgData name="Alfred Smith" userId="3c60a3631c0db8ad" providerId="LiveId" clId="{929D8F42-8147-4D53-A42D-001C2D97E215}" dt="2023-01-19T13:31:07.561" v="43"/>
        <pc:sldMkLst>
          <pc:docMk/>
          <pc:sldMk cId="1003827451" sldId="426"/>
        </pc:sldMkLst>
        <pc:spChg chg="add mod">
          <ac:chgData name="Alfred Smith" userId="3c60a3631c0db8ad" providerId="LiveId" clId="{929D8F42-8147-4D53-A42D-001C2D97E215}" dt="2023-01-19T13:31:07.561" v="43"/>
          <ac:spMkLst>
            <pc:docMk/>
            <pc:sldMk cId="1003827451" sldId="426"/>
            <ac:spMk id="3" creationId="{E5466FC3-2395-839B-0480-88E78A5DC165}"/>
          </ac:spMkLst>
        </pc:spChg>
        <pc:spChg chg="del">
          <ac:chgData name="Alfred Smith" userId="3c60a3631c0db8ad" providerId="LiveId" clId="{929D8F42-8147-4D53-A42D-001C2D97E215}" dt="2023-01-19T13:30:53.361" v="42" actId="478"/>
          <ac:spMkLst>
            <pc:docMk/>
            <pc:sldMk cId="1003827451" sldId="426"/>
            <ac:spMk id="6" creationId="{416C064E-628E-47C0-A712-DB178FE9901E}"/>
          </ac:spMkLst>
        </pc:spChg>
        <pc:picChg chg="del">
          <ac:chgData name="Alfred Smith" userId="3c60a3631c0db8ad" providerId="LiveId" clId="{929D8F42-8147-4D53-A42D-001C2D97E215}" dt="2023-01-19T13:30:28.350" v="27"/>
          <ac:picMkLst>
            <pc:docMk/>
            <pc:sldMk cId="1003827451" sldId="426"/>
            <ac:picMk id="2" creationId="{2C804257-E053-027A-548E-2F81B85C63AE}"/>
          </ac:picMkLst>
        </pc:picChg>
      </pc:sldChg>
      <pc:sldChg chg="addSp delSp modSp mod modTransition">
        <pc:chgData name="Alfred Smith" userId="3c60a3631c0db8ad" providerId="LiveId" clId="{929D8F42-8147-4D53-A42D-001C2D97E215}" dt="2023-01-19T13:30:28.350" v="27"/>
        <pc:sldMkLst>
          <pc:docMk/>
          <pc:sldMk cId="1727650077" sldId="427"/>
        </pc:sldMkLst>
        <pc:spChg chg="add mod">
          <ac:chgData name="Alfred Smith" userId="3c60a3631c0db8ad" providerId="LiveId" clId="{929D8F42-8147-4D53-A42D-001C2D97E215}" dt="2023-01-19T13:28:57.015" v="8"/>
          <ac:spMkLst>
            <pc:docMk/>
            <pc:sldMk cId="1727650077" sldId="427"/>
            <ac:spMk id="2" creationId="{D682F190-8AEA-FD83-B192-FAD9BDD8B759}"/>
          </ac:spMkLst>
        </pc:spChg>
        <pc:spChg chg="del">
          <ac:chgData name="Alfred Smith" userId="3c60a3631c0db8ad" providerId="LiveId" clId="{929D8F42-8147-4D53-A42D-001C2D97E215}" dt="2023-01-19T13:28:55.819" v="7" actId="478"/>
          <ac:spMkLst>
            <pc:docMk/>
            <pc:sldMk cId="1727650077" sldId="427"/>
            <ac:spMk id="7" creationId="{EAC64ECF-7667-EE78-A6A2-86877A08D7CD}"/>
          </ac:spMkLst>
        </pc:spChg>
      </pc:sldChg>
      <pc:sldChg chg="addSp delSp modSp mod modTransition modAnim">
        <pc:chgData name="Alfred Smith" userId="3c60a3631c0db8ad" providerId="LiveId" clId="{929D8F42-8147-4D53-A42D-001C2D97E215}" dt="2023-01-19T13:31:09.078" v="44"/>
        <pc:sldMkLst>
          <pc:docMk/>
          <pc:sldMk cId="2174129452" sldId="428"/>
        </pc:sldMkLst>
        <pc:spChg chg="add mod">
          <ac:chgData name="Alfred Smith" userId="3c60a3631c0db8ad" providerId="LiveId" clId="{929D8F42-8147-4D53-A42D-001C2D97E215}" dt="2023-01-19T13:31:09.078" v="44"/>
          <ac:spMkLst>
            <pc:docMk/>
            <pc:sldMk cId="2174129452" sldId="428"/>
            <ac:spMk id="2" creationId="{058430D6-901E-9227-F9B5-8486E27634B1}"/>
          </ac:spMkLst>
        </pc:spChg>
        <pc:spChg chg="del">
          <ac:chgData name="Alfred Smith" userId="3c60a3631c0db8ad" providerId="LiveId" clId="{929D8F42-8147-4D53-A42D-001C2D97E215}" dt="2023-01-19T13:30:51.347" v="41" actId="478"/>
          <ac:spMkLst>
            <pc:docMk/>
            <pc:sldMk cId="2174129452" sldId="428"/>
            <ac:spMk id="6" creationId="{416C064E-628E-47C0-A712-DB178FE9901E}"/>
          </ac:spMkLst>
        </pc:spChg>
        <pc:picChg chg="del">
          <ac:chgData name="Alfred Smith" userId="3c60a3631c0db8ad" providerId="LiveId" clId="{929D8F42-8147-4D53-A42D-001C2D97E215}" dt="2023-01-19T13:30:28.350" v="27"/>
          <ac:picMkLst>
            <pc:docMk/>
            <pc:sldMk cId="2174129452" sldId="428"/>
            <ac:picMk id="3" creationId="{E4492E89-69B6-89AD-71D0-9B8849E39ACD}"/>
          </ac:picMkLst>
        </pc:picChg>
      </pc:sldChg>
      <pc:sldChg chg="modSp mod modTransition">
        <pc:chgData name="Alfred Smith" userId="3c60a3631c0db8ad" providerId="LiveId" clId="{929D8F42-8147-4D53-A42D-001C2D97E215}" dt="2023-01-19T13:30:28.350" v="27"/>
        <pc:sldMkLst>
          <pc:docMk/>
          <pc:sldMk cId="703207630" sldId="429"/>
        </pc:sldMkLst>
        <pc:spChg chg="mod">
          <ac:chgData name="Alfred Smith" userId="3c60a3631c0db8ad" providerId="LiveId" clId="{929D8F42-8147-4D53-A42D-001C2D97E215}" dt="2023-01-19T13:29:07.698" v="9"/>
          <ac:spMkLst>
            <pc:docMk/>
            <pc:sldMk cId="703207630" sldId="429"/>
            <ac:spMk id="5" creationId="{8A5791FE-E5CA-21DA-57E9-4CA63BD06112}"/>
          </ac:spMkLst>
        </pc:spChg>
      </pc:sldChg>
      <pc:sldChg chg="addSp delSp modSp mod modTransition modAnim">
        <pc:chgData name="Alfred Smith" userId="3c60a3631c0db8ad" providerId="LiveId" clId="{929D8F42-8147-4D53-A42D-001C2D97E215}" dt="2023-01-19T13:31:10.291" v="45"/>
        <pc:sldMkLst>
          <pc:docMk/>
          <pc:sldMk cId="942615762" sldId="430"/>
        </pc:sldMkLst>
        <pc:spChg chg="add mod">
          <ac:chgData name="Alfred Smith" userId="3c60a3631c0db8ad" providerId="LiveId" clId="{929D8F42-8147-4D53-A42D-001C2D97E215}" dt="2023-01-19T13:31:10.291" v="45"/>
          <ac:spMkLst>
            <pc:docMk/>
            <pc:sldMk cId="942615762" sldId="430"/>
            <ac:spMk id="2" creationId="{FB45863A-FF57-0FD5-8D1F-93B20F90F76A}"/>
          </ac:spMkLst>
        </pc:spChg>
        <pc:spChg chg="del">
          <ac:chgData name="Alfred Smith" userId="3c60a3631c0db8ad" providerId="LiveId" clId="{929D8F42-8147-4D53-A42D-001C2D97E215}" dt="2023-01-19T13:30:49.952" v="40" actId="478"/>
          <ac:spMkLst>
            <pc:docMk/>
            <pc:sldMk cId="942615762" sldId="430"/>
            <ac:spMk id="6" creationId="{416C064E-628E-47C0-A712-DB178FE9901E}"/>
          </ac:spMkLst>
        </pc:spChg>
        <pc:picChg chg="del">
          <ac:chgData name="Alfred Smith" userId="3c60a3631c0db8ad" providerId="LiveId" clId="{929D8F42-8147-4D53-A42D-001C2D97E215}" dt="2023-01-19T13:30:28.350" v="27"/>
          <ac:picMkLst>
            <pc:docMk/>
            <pc:sldMk cId="942615762" sldId="430"/>
            <ac:picMk id="3" creationId="{284E8722-8D65-B066-DE6A-DE0705BF29F2}"/>
          </ac:picMkLst>
        </pc:picChg>
      </pc:sldChg>
      <pc:sldChg chg="modSp mod modTransition">
        <pc:chgData name="Alfred Smith" userId="3c60a3631c0db8ad" providerId="LiveId" clId="{929D8F42-8147-4D53-A42D-001C2D97E215}" dt="2023-01-19T13:30:28.350" v="27"/>
        <pc:sldMkLst>
          <pc:docMk/>
          <pc:sldMk cId="579800659" sldId="431"/>
        </pc:sldMkLst>
        <pc:spChg chg="mod">
          <ac:chgData name="Alfred Smith" userId="3c60a3631c0db8ad" providerId="LiveId" clId="{929D8F42-8147-4D53-A42D-001C2D97E215}" dt="2023-01-19T13:29:10.728" v="10"/>
          <ac:spMkLst>
            <pc:docMk/>
            <pc:sldMk cId="579800659" sldId="431"/>
            <ac:spMk id="5" creationId="{6591A35B-03C9-89C0-C830-1CC5757281AE}"/>
          </ac:spMkLst>
        </pc:spChg>
      </pc:sldChg>
      <pc:sldChg chg="addSp delSp modSp mod modTransition modAnim">
        <pc:chgData name="Alfred Smith" userId="3c60a3631c0db8ad" providerId="LiveId" clId="{929D8F42-8147-4D53-A42D-001C2D97E215}" dt="2023-01-19T13:31:11.421" v="46"/>
        <pc:sldMkLst>
          <pc:docMk/>
          <pc:sldMk cId="1886351016" sldId="432"/>
        </pc:sldMkLst>
        <pc:spChg chg="add mod">
          <ac:chgData name="Alfred Smith" userId="3c60a3631c0db8ad" providerId="LiveId" clId="{929D8F42-8147-4D53-A42D-001C2D97E215}" dt="2023-01-19T13:31:11.421" v="46"/>
          <ac:spMkLst>
            <pc:docMk/>
            <pc:sldMk cId="1886351016" sldId="432"/>
            <ac:spMk id="3" creationId="{4CF592DB-1CDD-38C8-26FD-1B4D2A669C52}"/>
          </ac:spMkLst>
        </pc:spChg>
        <pc:spChg chg="del">
          <ac:chgData name="Alfred Smith" userId="3c60a3631c0db8ad" providerId="LiveId" clId="{929D8F42-8147-4D53-A42D-001C2D97E215}" dt="2023-01-19T13:30:48.572" v="39" actId="478"/>
          <ac:spMkLst>
            <pc:docMk/>
            <pc:sldMk cId="1886351016" sldId="432"/>
            <ac:spMk id="6" creationId="{416C064E-628E-47C0-A712-DB178FE9901E}"/>
          </ac:spMkLst>
        </pc:spChg>
        <pc:picChg chg="del">
          <ac:chgData name="Alfred Smith" userId="3c60a3631c0db8ad" providerId="LiveId" clId="{929D8F42-8147-4D53-A42D-001C2D97E215}" dt="2023-01-19T13:30:28.350" v="27"/>
          <ac:picMkLst>
            <pc:docMk/>
            <pc:sldMk cId="1886351016" sldId="432"/>
            <ac:picMk id="2" creationId="{4DA2AFA9-8AAF-F093-D960-D8A2728FF89A}"/>
          </ac:picMkLst>
        </pc:picChg>
      </pc:sldChg>
      <pc:sldChg chg="modSp mod modTransition">
        <pc:chgData name="Alfred Smith" userId="3c60a3631c0db8ad" providerId="LiveId" clId="{929D8F42-8147-4D53-A42D-001C2D97E215}" dt="2023-01-19T13:30:28.350" v="27"/>
        <pc:sldMkLst>
          <pc:docMk/>
          <pc:sldMk cId="484949745" sldId="433"/>
        </pc:sldMkLst>
        <pc:spChg chg="mod">
          <ac:chgData name="Alfred Smith" userId="3c60a3631c0db8ad" providerId="LiveId" clId="{929D8F42-8147-4D53-A42D-001C2D97E215}" dt="2023-01-19T13:29:13.453" v="11"/>
          <ac:spMkLst>
            <pc:docMk/>
            <pc:sldMk cId="484949745" sldId="433"/>
            <ac:spMk id="5" creationId="{C2A7286D-2F4A-C5E6-B809-EF2686F103D1}"/>
          </ac:spMkLst>
        </pc:spChg>
      </pc:sldChg>
      <pc:sldChg chg="addSp delSp modSp mod modTransition modAnim">
        <pc:chgData name="Alfred Smith" userId="3c60a3631c0db8ad" providerId="LiveId" clId="{929D8F42-8147-4D53-A42D-001C2D97E215}" dt="2023-01-19T13:31:12.552" v="47"/>
        <pc:sldMkLst>
          <pc:docMk/>
          <pc:sldMk cId="882125327" sldId="434"/>
        </pc:sldMkLst>
        <pc:spChg chg="add mod">
          <ac:chgData name="Alfred Smith" userId="3c60a3631c0db8ad" providerId="LiveId" clId="{929D8F42-8147-4D53-A42D-001C2D97E215}" dt="2023-01-19T13:31:12.552" v="47"/>
          <ac:spMkLst>
            <pc:docMk/>
            <pc:sldMk cId="882125327" sldId="434"/>
            <ac:spMk id="2" creationId="{43A89A9B-C959-960E-CB42-02B61ACF96DC}"/>
          </ac:spMkLst>
        </pc:spChg>
        <pc:spChg chg="del">
          <ac:chgData name="Alfred Smith" userId="3c60a3631c0db8ad" providerId="LiveId" clId="{929D8F42-8147-4D53-A42D-001C2D97E215}" dt="2023-01-19T13:30:47.136" v="38" actId="478"/>
          <ac:spMkLst>
            <pc:docMk/>
            <pc:sldMk cId="882125327" sldId="434"/>
            <ac:spMk id="6" creationId="{416C064E-628E-47C0-A712-DB178FE9901E}"/>
          </ac:spMkLst>
        </pc:spChg>
        <pc:picChg chg="del">
          <ac:chgData name="Alfred Smith" userId="3c60a3631c0db8ad" providerId="LiveId" clId="{929D8F42-8147-4D53-A42D-001C2D97E215}" dt="2023-01-19T13:30:28.350" v="27"/>
          <ac:picMkLst>
            <pc:docMk/>
            <pc:sldMk cId="882125327" sldId="434"/>
            <ac:picMk id="3" creationId="{DD94F781-A525-91B6-D4A5-F777ECC4D8C1}"/>
          </ac:picMkLst>
        </pc:picChg>
      </pc:sldChg>
      <pc:sldChg chg="modSp mod modTransition">
        <pc:chgData name="Alfred Smith" userId="3c60a3631c0db8ad" providerId="LiveId" clId="{929D8F42-8147-4D53-A42D-001C2D97E215}" dt="2023-01-19T13:30:28.350" v="27"/>
        <pc:sldMkLst>
          <pc:docMk/>
          <pc:sldMk cId="381388045" sldId="435"/>
        </pc:sldMkLst>
        <pc:spChg chg="mod">
          <ac:chgData name="Alfred Smith" userId="3c60a3631c0db8ad" providerId="LiveId" clId="{929D8F42-8147-4D53-A42D-001C2D97E215}" dt="2023-01-19T13:29:18.321" v="14"/>
          <ac:spMkLst>
            <pc:docMk/>
            <pc:sldMk cId="381388045" sldId="435"/>
            <ac:spMk id="5" creationId="{2A69488D-6F8F-D69A-DC84-EC8E61693990}"/>
          </ac:spMkLst>
        </pc:spChg>
      </pc:sldChg>
      <pc:sldChg chg="addSp delSp modSp mod modTransition modAnim">
        <pc:chgData name="Alfred Smith" userId="3c60a3631c0db8ad" providerId="LiveId" clId="{929D8F42-8147-4D53-A42D-001C2D97E215}" dt="2023-01-19T13:31:13.632" v="48"/>
        <pc:sldMkLst>
          <pc:docMk/>
          <pc:sldMk cId="3195935868" sldId="436"/>
        </pc:sldMkLst>
        <pc:spChg chg="add mod">
          <ac:chgData name="Alfred Smith" userId="3c60a3631c0db8ad" providerId="LiveId" clId="{929D8F42-8147-4D53-A42D-001C2D97E215}" dt="2023-01-19T13:31:13.632" v="48"/>
          <ac:spMkLst>
            <pc:docMk/>
            <pc:sldMk cId="3195935868" sldId="436"/>
            <ac:spMk id="2" creationId="{BCE822CC-E331-9F8C-58E5-E882CBB275E6}"/>
          </ac:spMkLst>
        </pc:spChg>
        <pc:spChg chg="del">
          <ac:chgData name="Alfred Smith" userId="3c60a3631c0db8ad" providerId="LiveId" clId="{929D8F42-8147-4D53-A42D-001C2D97E215}" dt="2023-01-19T13:30:45.799" v="37" actId="478"/>
          <ac:spMkLst>
            <pc:docMk/>
            <pc:sldMk cId="3195935868" sldId="436"/>
            <ac:spMk id="6" creationId="{416C064E-628E-47C0-A712-DB178FE9901E}"/>
          </ac:spMkLst>
        </pc:spChg>
        <pc:picChg chg="del">
          <ac:chgData name="Alfred Smith" userId="3c60a3631c0db8ad" providerId="LiveId" clId="{929D8F42-8147-4D53-A42D-001C2D97E215}" dt="2023-01-19T13:30:28.350" v="27"/>
          <ac:picMkLst>
            <pc:docMk/>
            <pc:sldMk cId="3195935868" sldId="436"/>
            <ac:picMk id="5" creationId="{9CB1081B-B77B-8B1F-E4EF-813681C9CB99}"/>
          </ac:picMkLst>
        </pc:picChg>
      </pc:sldChg>
      <pc:sldChg chg="modSp mod modTransition">
        <pc:chgData name="Alfred Smith" userId="3c60a3631c0db8ad" providerId="LiveId" clId="{929D8F42-8147-4D53-A42D-001C2D97E215}" dt="2023-01-19T13:30:28.350" v="27"/>
        <pc:sldMkLst>
          <pc:docMk/>
          <pc:sldMk cId="630368776" sldId="437"/>
        </pc:sldMkLst>
        <pc:spChg chg="mod">
          <ac:chgData name="Alfred Smith" userId="3c60a3631c0db8ad" providerId="LiveId" clId="{929D8F42-8147-4D53-A42D-001C2D97E215}" dt="2023-01-19T13:29:22.026" v="15"/>
          <ac:spMkLst>
            <pc:docMk/>
            <pc:sldMk cId="630368776" sldId="437"/>
            <ac:spMk id="5" creationId="{EC45BD21-71D6-3C8D-0B64-8AA81F645FCA}"/>
          </ac:spMkLst>
        </pc:spChg>
      </pc:sldChg>
      <pc:sldChg chg="addSp delSp modSp mod modTransition modAnim">
        <pc:chgData name="Alfred Smith" userId="3c60a3631c0db8ad" providerId="LiveId" clId="{929D8F42-8147-4D53-A42D-001C2D97E215}" dt="2023-01-19T13:31:14.676" v="49"/>
        <pc:sldMkLst>
          <pc:docMk/>
          <pc:sldMk cId="3261377596" sldId="438"/>
        </pc:sldMkLst>
        <pc:spChg chg="add mod">
          <ac:chgData name="Alfred Smith" userId="3c60a3631c0db8ad" providerId="LiveId" clId="{929D8F42-8147-4D53-A42D-001C2D97E215}" dt="2023-01-19T13:31:14.676" v="49"/>
          <ac:spMkLst>
            <pc:docMk/>
            <pc:sldMk cId="3261377596" sldId="438"/>
            <ac:spMk id="2" creationId="{93062124-1863-CBD1-0E93-CDFE549EE90B}"/>
          </ac:spMkLst>
        </pc:spChg>
        <pc:spChg chg="del">
          <ac:chgData name="Alfred Smith" userId="3c60a3631c0db8ad" providerId="LiveId" clId="{929D8F42-8147-4D53-A42D-001C2D97E215}" dt="2023-01-19T13:30:44.508" v="36" actId="478"/>
          <ac:spMkLst>
            <pc:docMk/>
            <pc:sldMk cId="3261377596" sldId="438"/>
            <ac:spMk id="6" creationId="{416C064E-628E-47C0-A712-DB178FE9901E}"/>
          </ac:spMkLst>
        </pc:spChg>
        <pc:picChg chg="del">
          <ac:chgData name="Alfred Smith" userId="3c60a3631c0db8ad" providerId="LiveId" clId="{929D8F42-8147-4D53-A42D-001C2D97E215}" dt="2023-01-19T13:30:28.350" v="27"/>
          <ac:picMkLst>
            <pc:docMk/>
            <pc:sldMk cId="3261377596" sldId="438"/>
            <ac:picMk id="5" creationId="{04E3E1B8-5A3F-8E35-9FDF-DC338D494085}"/>
          </ac:picMkLst>
        </pc:picChg>
      </pc:sldChg>
      <pc:sldChg chg="modSp mod modTransition">
        <pc:chgData name="Alfred Smith" userId="3c60a3631c0db8ad" providerId="LiveId" clId="{929D8F42-8147-4D53-A42D-001C2D97E215}" dt="2023-01-19T13:30:28.350" v="27"/>
        <pc:sldMkLst>
          <pc:docMk/>
          <pc:sldMk cId="3759221820" sldId="439"/>
        </pc:sldMkLst>
        <pc:spChg chg="mod">
          <ac:chgData name="Alfred Smith" userId="3c60a3631c0db8ad" providerId="LiveId" clId="{929D8F42-8147-4D53-A42D-001C2D97E215}" dt="2023-01-19T13:29:25.079" v="16"/>
          <ac:spMkLst>
            <pc:docMk/>
            <pc:sldMk cId="3759221820" sldId="439"/>
            <ac:spMk id="5" creationId="{82746895-A2BD-22E5-90A2-267664B5D8FF}"/>
          </ac:spMkLst>
        </pc:spChg>
      </pc:sldChg>
      <pc:sldChg chg="addSp delSp modSp mod modTransition modAnim">
        <pc:chgData name="Alfred Smith" userId="3c60a3631c0db8ad" providerId="LiveId" clId="{929D8F42-8147-4D53-A42D-001C2D97E215}" dt="2023-01-19T13:31:15.774" v="50"/>
        <pc:sldMkLst>
          <pc:docMk/>
          <pc:sldMk cId="923867738" sldId="440"/>
        </pc:sldMkLst>
        <pc:spChg chg="add mod">
          <ac:chgData name="Alfred Smith" userId="3c60a3631c0db8ad" providerId="LiveId" clId="{929D8F42-8147-4D53-A42D-001C2D97E215}" dt="2023-01-19T13:31:15.774" v="50"/>
          <ac:spMkLst>
            <pc:docMk/>
            <pc:sldMk cId="923867738" sldId="440"/>
            <ac:spMk id="2" creationId="{780A5F7D-2887-EF73-627F-1597594C99E6}"/>
          </ac:spMkLst>
        </pc:spChg>
        <pc:spChg chg="del">
          <ac:chgData name="Alfred Smith" userId="3c60a3631c0db8ad" providerId="LiveId" clId="{929D8F42-8147-4D53-A42D-001C2D97E215}" dt="2023-01-19T13:30:43.014" v="35" actId="478"/>
          <ac:spMkLst>
            <pc:docMk/>
            <pc:sldMk cId="923867738" sldId="440"/>
            <ac:spMk id="6" creationId="{416C064E-628E-47C0-A712-DB178FE9901E}"/>
          </ac:spMkLst>
        </pc:spChg>
        <pc:picChg chg="del">
          <ac:chgData name="Alfred Smith" userId="3c60a3631c0db8ad" providerId="LiveId" clId="{929D8F42-8147-4D53-A42D-001C2D97E215}" dt="2023-01-19T13:30:28.350" v="27"/>
          <ac:picMkLst>
            <pc:docMk/>
            <pc:sldMk cId="923867738" sldId="440"/>
            <ac:picMk id="5" creationId="{39ABA449-5A90-8B14-1C60-93F512D06B01}"/>
          </ac:picMkLst>
        </pc:picChg>
      </pc:sldChg>
      <pc:sldChg chg="modSp mod modTransition">
        <pc:chgData name="Alfred Smith" userId="3c60a3631c0db8ad" providerId="LiveId" clId="{929D8F42-8147-4D53-A42D-001C2D97E215}" dt="2023-01-19T13:30:28.350" v="27"/>
        <pc:sldMkLst>
          <pc:docMk/>
          <pc:sldMk cId="3676245138" sldId="441"/>
        </pc:sldMkLst>
        <pc:spChg chg="mod">
          <ac:chgData name="Alfred Smith" userId="3c60a3631c0db8ad" providerId="LiveId" clId="{929D8F42-8147-4D53-A42D-001C2D97E215}" dt="2023-01-19T13:29:27.807" v="17"/>
          <ac:spMkLst>
            <pc:docMk/>
            <pc:sldMk cId="3676245138" sldId="441"/>
            <ac:spMk id="5" creationId="{46DD1323-0D42-DA34-99C7-E3C3EAFEF454}"/>
          </ac:spMkLst>
        </pc:spChg>
      </pc:sldChg>
      <pc:sldChg chg="addSp delSp modSp mod modTransition modAnim">
        <pc:chgData name="Alfred Smith" userId="3c60a3631c0db8ad" providerId="LiveId" clId="{929D8F42-8147-4D53-A42D-001C2D97E215}" dt="2023-01-19T13:31:16.851" v="51"/>
        <pc:sldMkLst>
          <pc:docMk/>
          <pc:sldMk cId="2180228365" sldId="442"/>
        </pc:sldMkLst>
        <pc:spChg chg="add mod">
          <ac:chgData name="Alfred Smith" userId="3c60a3631c0db8ad" providerId="LiveId" clId="{929D8F42-8147-4D53-A42D-001C2D97E215}" dt="2023-01-19T13:31:16.851" v="51"/>
          <ac:spMkLst>
            <pc:docMk/>
            <pc:sldMk cId="2180228365" sldId="442"/>
            <ac:spMk id="2" creationId="{DCFD1C67-F124-DE52-2E4C-5872DE112C2A}"/>
          </ac:spMkLst>
        </pc:spChg>
        <pc:spChg chg="del">
          <ac:chgData name="Alfred Smith" userId="3c60a3631c0db8ad" providerId="LiveId" clId="{929D8F42-8147-4D53-A42D-001C2D97E215}" dt="2023-01-19T13:30:41.515" v="34" actId="478"/>
          <ac:spMkLst>
            <pc:docMk/>
            <pc:sldMk cId="2180228365" sldId="442"/>
            <ac:spMk id="6" creationId="{416C064E-628E-47C0-A712-DB178FE9901E}"/>
          </ac:spMkLst>
        </pc:spChg>
        <pc:picChg chg="del">
          <ac:chgData name="Alfred Smith" userId="3c60a3631c0db8ad" providerId="LiveId" clId="{929D8F42-8147-4D53-A42D-001C2D97E215}" dt="2023-01-19T13:30:28.350" v="27"/>
          <ac:picMkLst>
            <pc:docMk/>
            <pc:sldMk cId="2180228365" sldId="442"/>
            <ac:picMk id="5" creationId="{865B044F-2F80-F003-C2CD-5FE991F9CA8E}"/>
          </ac:picMkLst>
        </pc:picChg>
      </pc:sldChg>
      <pc:sldChg chg="modSp mod modTransition">
        <pc:chgData name="Alfred Smith" userId="3c60a3631c0db8ad" providerId="LiveId" clId="{929D8F42-8147-4D53-A42D-001C2D97E215}" dt="2023-01-19T13:30:28.350" v="27"/>
        <pc:sldMkLst>
          <pc:docMk/>
          <pc:sldMk cId="3095902142" sldId="443"/>
        </pc:sldMkLst>
        <pc:spChg chg="mod">
          <ac:chgData name="Alfred Smith" userId="3c60a3631c0db8ad" providerId="LiveId" clId="{929D8F42-8147-4D53-A42D-001C2D97E215}" dt="2023-01-19T13:29:30.616" v="18"/>
          <ac:spMkLst>
            <pc:docMk/>
            <pc:sldMk cId="3095902142" sldId="443"/>
            <ac:spMk id="5" creationId="{624B510E-00FC-CD82-CC7B-4292E238F7EF}"/>
          </ac:spMkLst>
        </pc:spChg>
      </pc:sldChg>
      <pc:sldChg chg="addSp delSp modSp mod modTransition modAnim">
        <pc:chgData name="Alfred Smith" userId="3c60a3631c0db8ad" providerId="LiveId" clId="{929D8F42-8147-4D53-A42D-001C2D97E215}" dt="2023-01-19T13:31:17.950" v="52"/>
        <pc:sldMkLst>
          <pc:docMk/>
          <pc:sldMk cId="1718612039" sldId="444"/>
        </pc:sldMkLst>
        <pc:spChg chg="add mod">
          <ac:chgData name="Alfred Smith" userId="3c60a3631c0db8ad" providerId="LiveId" clId="{929D8F42-8147-4D53-A42D-001C2D97E215}" dt="2023-01-19T13:31:17.950" v="52"/>
          <ac:spMkLst>
            <pc:docMk/>
            <pc:sldMk cId="1718612039" sldId="444"/>
            <ac:spMk id="2" creationId="{BDE02E94-7042-C62E-FD9E-AA4C33AE10CF}"/>
          </ac:spMkLst>
        </pc:spChg>
        <pc:spChg chg="del">
          <ac:chgData name="Alfred Smith" userId="3c60a3631c0db8ad" providerId="LiveId" clId="{929D8F42-8147-4D53-A42D-001C2D97E215}" dt="2023-01-19T13:30:40.279" v="33" actId="478"/>
          <ac:spMkLst>
            <pc:docMk/>
            <pc:sldMk cId="1718612039" sldId="444"/>
            <ac:spMk id="6" creationId="{416C064E-628E-47C0-A712-DB178FE9901E}"/>
          </ac:spMkLst>
        </pc:spChg>
        <pc:picChg chg="del">
          <ac:chgData name="Alfred Smith" userId="3c60a3631c0db8ad" providerId="LiveId" clId="{929D8F42-8147-4D53-A42D-001C2D97E215}" dt="2023-01-19T13:30:28.350" v="27"/>
          <ac:picMkLst>
            <pc:docMk/>
            <pc:sldMk cId="1718612039" sldId="444"/>
            <ac:picMk id="3" creationId="{CA7A975D-AF04-4EE6-6EEC-538383B0D503}"/>
          </ac:picMkLst>
        </pc:picChg>
      </pc:sldChg>
      <pc:sldChg chg="modSp mod modTransition">
        <pc:chgData name="Alfred Smith" userId="3c60a3631c0db8ad" providerId="LiveId" clId="{929D8F42-8147-4D53-A42D-001C2D97E215}" dt="2023-01-19T13:30:28.350" v="27"/>
        <pc:sldMkLst>
          <pc:docMk/>
          <pc:sldMk cId="2166098122" sldId="445"/>
        </pc:sldMkLst>
        <pc:spChg chg="mod">
          <ac:chgData name="Alfred Smith" userId="3c60a3631c0db8ad" providerId="LiveId" clId="{929D8F42-8147-4D53-A42D-001C2D97E215}" dt="2023-01-19T13:29:34.608" v="19"/>
          <ac:spMkLst>
            <pc:docMk/>
            <pc:sldMk cId="2166098122" sldId="445"/>
            <ac:spMk id="5" creationId="{5E1F56E8-8642-4542-00C8-5DE8D6716D57}"/>
          </ac:spMkLst>
        </pc:spChg>
      </pc:sldChg>
      <pc:sldChg chg="addSp delSp modSp mod modTransition modAnim">
        <pc:chgData name="Alfred Smith" userId="3c60a3631c0db8ad" providerId="LiveId" clId="{929D8F42-8147-4D53-A42D-001C2D97E215}" dt="2023-01-19T13:31:19.019" v="53"/>
        <pc:sldMkLst>
          <pc:docMk/>
          <pc:sldMk cId="665805102" sldId="446"/>
        </pc:sldMkLst>
        <pc:spChg chg="add mod">
          <ac:chgData name="Alfred Smith" userId="3c60a3631c0db8ad" providerId="LiveId" clId="{929D8F42-8147-4D53-A42D-001C2D97E215}" dt="2023-01-19T13:31:19.019" v="53"/>
          <ac:spMkLst>
            <pc:docMk/>
            <pc:sldMk cId="665805102" sldId="446"/>
            <ac:spMk id="2" creationId="{DA4BEBA6-7BC7-3C58-8B74-3A91BA820C43}"/>
          </ac:spMkLst>
        </pc:spChg>
        <pc:spChg chg="del">
          <ac:chgData name="Alfred Smith" userId="3c60a3631c0db8ad" providerId="LiveId" clId="{929D8F42-8147-4D53-A42D-001C2D97E215}" dt="2023-01-19T13:30:38.954" v="32" actId="478"/>
          <ac:spMkLst>
            <pc:docMk/>
            <pc:sldMk cId="665805102" sldId="446"/>
            <ac:spMk id="6" creationId="{416C064E-628E-47C0-A712-DB178FE9901E}"/>
          </ac:spMkLst>
        </pc:spChg>
        <pc:picChg chg="del">
          <ac:chgData name="Alfred Smith" userId="3c60a3631c0db8ad" providerId="LiveId" clId="{929D8F42-8147-4D53-A42D-001C2D97E215}" dt="2023-01-19T13:30:28.350" v="27"/>
          <ac:picMkLst>
            <pc:docMk/>
            <pc:sldMk cId="665805102" sldId="446"/>
            <ac:picMk id="7" creationId="{BFEC5DA6-A147-136E-676F-0CC7C034594D}"/>
          </ac:picMkLst>
        </pc:picChg>
      </pc:sldChg>
      <pc:sldChg chg="modSp mod modTransition">
        <pc:chgData name="Alfred Smith" userId="3c60a3631c0db8ad" providerId="LiveId" clId="{929D8F42-8147-4D53-A42D-001C2D97E215}" dt="2023-01-19T13:30:28.350" v="27"/>
        <pc:sldMkLst>
          <pc:docMk/>
          <pc:sldMk cId="2422728137" sldId="447"/>
        </pc:sldMkLst>
        <pc:spChg chg="mod">
          <ac:chgData name="Alfred Smith" userId="3c60a3631c0db8ad" providerId="LiveId" clId="{929D8F42-8147-4D53-A42D-001C2D97E215}" dt="2023-01-19T13:29:37.809" v="20"/>
          <ac:spMkLst>
            <pc:docMk/>
            <pc:sldMk cId="2422728137" sldId="447"/>
            <ac:spMk id="7" creationId="{99119ACD-8B02-0C3C-5332-F2772745DB2C}"/>
          </ac:spMkLst>
        </pc:spChg>
      </pc:sldChg>
      <pc:sldChg chg="addSp delSp modSp mod modTransition modAnim">
        <pc:chgData name="Alfred Smith" userId="3c60a3631c0db8ad" providerId="LiveId" clId="{929D8F42-8147-4D53-A42D-001C2D97E215}" dt="2023-01-19T13:31:19.888" v="54"/>
        <pc:sldMkLst>
          <pc:docMk/>
          <pc:sldMk cId="843663555" sldId="448"/>
        </pc:sldMkLst>
        <pc:spChg chg="add mod">
          <ac:chgData name="Alfred Smith" userId="3c60a3631c0db8ad" providerId="LiveId" clId="{929D8F42-8147-4D53-A42D-001C2D97E215}" dt="2023-01-19T13:31:19.888" v="54"/>
          <ac:spMkLst>
            <pc:docMk/>
            <pc:sldMk cId="843663555" sldId="448"/>
            <ac:spMk id="2" creationId="{3FDCBF96-D883-D9B1-8921-0A9C5CEB2E04}"/>
          </ac:spMkLst>
        </pc:spChg>
        <pc:spChg chg="del">
          <ac:chgData name="Alfred Smith" userId="3c60a3631c0db8ad" providerId="LiveId" clId="{929D8F42-8147-4D53-A42D-001C2D97E215}" dt="2023-01-19T13:30:37.593" v="31" actId="478"/>
          <ac:spMkLst>
            <pc:docMk/>
            <pc:sldMk cId="843663555" sldId="448"/>
            <ac:spMk id="6" creationId="{416C064E-628E-47C0-A712-DB178FE9901E}"/>
          </ac:spMkLst>
        </pc:spChg>
        <pc:picChg chg="del">
          <ac:chgData name="Alfred Smith" userId="3c60a3631c0db8ad" providerId="LiveId" clId="{929D8F42-8147-4D53-A42D-001C2D97E215}" dt="2023-01-19T13:30:28.350" v="27"/>
          <ac:picMkLst>
            <pc:docMk/>
            <pc:sldMk cId="843663555" sldId="448"/>
            <ac:picMk id="11" creationId="{3C8C0DFD-C772-BF8B-0B6E-B4D6B3317C89}"/>
          </ac:picMkLst>
        </pc:picChg>
      </pc:sldChg>
      <pc:sldChg chg="modSp mod modTransition">
        <pc:chgData name="Alfred Smith" userId="3c60a3631c0db8ad" providerId="LiveId" clId="{929D8F42-8147-4D53-A42D-001C2D97E215}" dt="2023-01-19T13:30:28.350" v="27"/>
        <pc:sldMkLst>
          <pc:docMk/>
          <pc:sldMk cId="4160448636" sldId="449"/>
        </pc:sldMkLst>
        <pc:spChg chg="mod">
          <ac:chgData name="Alfred Smith" userId="3c60a3631c0db8ad" providerId="LiveId" clId="{929D8F42-8147-4D53-A42D-001C2D97E215}" dt="2023-01-19T13:29:41.004" v="21"/>
          <ac:spMkLst>
            <pc:docMk/>
            <pc:sldMk cId="4160448636" sldId="449"/>
            <ac:spMk id="5" creationId="{D5525EF2-AC78-6D09-5BCB-5DA783EF767D}"/>
          </ac:spMkLst>
        </pc:spChg>
      </pc:sldChg>
      <pc:sldChg chg="addSp delSp modSp mod modTransition modAnim">
        <pc:chgData name="Alfred Smith" userId="3c60a3631c0db8ad" providerId="LiveId" clId="{929D8F42-8147-4D53-A42D-001C2D97E215}" dt="2023-01-19T13:31:21.036" v="55"/>
        <pc:sldMkLst>
          <pc:docMk/>
          <pc:sldMk cId="538051216" sldId="450"/>
        </pc:sldMkLst>
        <pc:spChg chg="add mod">
          <ac:chgData name="Alfred Smith" userId="3c60a3631c0db8ad" providerId="LiveId" clId="{929D8F42-8147-4D53-A42D-001C2D97E215}" dt="2023-01-19T13:31:21.036" v="55"/>
          <ac:spMkLst>
            <pc:docMk/>
            <pc:sldMk cId="538051216" sldId="450"/>
            <ac:spMk id="2" creationId="{2083BB37-6DD6-B2C8-68F1-4B72E5208366}"/>
          </ac:spMkLst>
        </pc:spChg>
        <pc:spChg chg="del">
          <ac:chgData name="Alfred Smith" userId="3c60a3631c0db8ad" providerId="LiveId" clId="{929D8F42-8147-4D53-A42D-001C2D97E215}" dt="2023-01-19T13:30:36.100" v="30" actId="478"/>
          <ac:spMkLst>
            <pc:docMk/>
            <pc:sldMk cId="538051216" sldId="450"/>
            <ac:spMk id="6" creationId="{416C064E-628E-47C0-A712-DB178FE9901E}"/>
          </ac:spMkLst>
        </pc:spChg>
        <pc:picChg chg="del">
          <ac:chgData name="Alfred Smith" userId="3c60a3631c0db8ad" providerId="LiveId" clId="{929D8F42-8147-4D53-A42D-001C2D97E215}" dt="2023-01-19T13:30:28.350" v="27"/>
          <ac:picMkLst>
            <pc:docMk/>
            <pc:sldMk cId="538051216" sldId="450"/>
            <ac:picMk id="3" creationId="{2CAA7715-CC20-B98B-4EED-C77C1D82D4C8}"/>
          </ac:picMkLst>
        </pc:picChg>
      </pc:sldChg>
      <pc:sldChg chg="modSp mod modTransition">
        <pc:chgData name="Alfred Smith" userId="3c60a3631c0db8ad" providerId="LiveId" clId="{929D8F42-8147-4D53-A42D-001C2D97E215}" dt="2023-01-19T13:30:28.350" v="27"/>
        <pc:sldMkLst>
          <pc:docMk/>
          <pc:sldMk cId="3386340796" sldId="451"/>
        </pc:sldMkLst>
        <pc:spChg chg="mod">
          <ac:chgData name="Alfred Smith" userId="3c60a3631c0db8ad" providerId="LiveId" clId="{929D8F42-8147-4D53-A42D-001C2D97E215}" dt="2023-01-19T13:29:44.538" v="22"/>
          <ac:spMkLst>
            <pc:docMk/>
            <pc:sldMk cId="3386340796" sldId="451"/>
            <ac:spMk id="7" creationId="{644E2163-4527-254A-5D18-AAB4FBBAE99A}"/>
          </ac:spMkLst>
        </pc:spChg>
      </pc:sldChg>
      <pc:sldChg chg="addSp delSp modSp mod modTransition modAnim">
        <pc:chgData name="Alfred Smith" userId="3c60a3631c0db8ad" providerId="LiveId" clId="{929D8F42-8147-4D53-A42D-001C2D97E215}" dt="2023-01-19T13:31:22.060" v="56"/>
        <pc:sldMkLst>
          <pc:docMk/>
          <pc:sldMk cId="4002949039" sldId="452"/>
        </pc:sldMkLst>
        <pc:spChg chg="add mod">
          <ac:chgData name="Alfred Smith" userId="3c60a3631c0db8ad" providerId="LiveId" clId="{929D8F42-8147-4D53-A42D-001C2D97E215}" dt="2023-01-19T13:31:22.060" v="56"/>
          <ac:spMkLst>
            <pc:docMk/>
            <pc:sldMk cId="4002949039" sldId="452"/>
            <ac:spMk id="2" creationId="{FA1EAF06-6680-CB68-5DB1-DDF0482020E2}"/>
          </ac:spMkLst>
        </pc:spChg>
        <pc:spChg chg="del">
          <ac:chgData name="Alfred Smith" userId="3c60a3631c0db8ad" providerId="LiveId" clId="{929D8F42-8147-4D53-A42D-001C2D97E215}" dt="2023-01-19T13:30:34.728" v="29" actId="478"/>
          <ac:spMkLst>
            <pc:docMk/>
            <pc:sldMk cId="4002949039" sldId="452"/>
            <ac:spMk id="6" creationId="{416C064E-628E-47C0-A712-DB178FE9901E}"/>
          </ac:spMkLst>
        </pc:spChg>
        <pc:picChg chg="del">
          <ac:chgData name="Alfred Smith" userId="3c60a3631c0db8ad" providerId="LiveId" clId="{929D8F42-8147-4D53-A42D-001C2D97E215}" dt="2023-01-19T13:30:28.350" v="27"/>
          <ac:picMkLst>
            <pc:docMk/>
            <pc:sldMk cId="4002949039" sldId="452"/>
            <ac:picMk id="9" creationId="{B10A16BA-A7E4-1347-68F4-048D3AD2454F}"/>
          </ac:picMkLst>
        </pc:picChg>
      </pc:sldChg>
      <pc:sldChg chg="modSp mod modTransition">
        <pc:chgData name="Alfred Smith" userId="3c60a3631c0db8ad" providerId="LiveId" clId="{929D8F42-8147-4D53-A42D-001C2D97E215}" dt="2023-01-19T13:30:28.350" v="27"/>
        <pc:sldMkLst>
          <pc:docMk/>
          <pc:sldMk cId="3673423686" sldId="454"/>
        </pc:sldMkLst>
        <pc:spChg chg="mod">
          <ac:chgData name="Alfred Smith" userId="3c60a3631c0db8ad" providerId="LiveId" clId="{929D8F42-8147-4D53-A42D-001C2D97E215}" dt="2023-01-19T13:29:47.243" v="23"/>
          <ac:spMkLst>
            <pc:docMk/>
            <pc:sldMk cId="3673423686" sldId="454"/>
            <ac:spMk id="7" creationId="{9746E848-5262-9AC7-EEA5-ABE218C6C24D}"/>
          </ac:spMkLst>
        </pc:spChg>
      </pc:sldChg>
      <pc:sldChg chg="addSp delSp modSp mod modTransition modAnim">
        <pc:chgData name="Alfred Smith" userId="3c60a3631c0db8ad" providerId="LiveId" clId="{929D8F42-8147-4D53-A42D-001C2D97E215}" dt="2023-01-19T13:31:23.215" v="57"/>
        <pc:sldMkLst>
          <pc:docMk/>
          <pc:sldMk cId="1869567765" sldId="455"/>
        </pc:sldMkLst>
        <pc:spChg chg="add mod">
          <ac:chgData name="Alfred Smith" userId="3c60a3631c0db8ad" providerId="LiveId" clId="{929D8F42-8147-4D53-A42D-001C2D97E215}" dt="2023-01-19T13:31:23.215" v="57"/>
          <ac:spMkLst>
            <pc:docMk/>
            <pc:sldMk cId="1869567765" sldId="455"/>
            <ac:spMk id="3" creationId="{D009DBBD-A764-E1F6-35F9-3FA2818FCFFD}"/>
          </ac:spMkLst>
        </pc:spChg>
        <pc:spChg chg="del">
          <ac:chgData name="Alfred Smith" userId="3c60a3631c0db8ad" providerId="LiveId" clId="{929D8F42-8147-4D53-A42D-001C2D97E215}" dt="2023-01-19T13:30:32.941" v="28" actId="478"/>
          <ac:spMkLst>
            <pc:docMk/>
            <pc:sldMk cId="1869567765" sldId="455"/>
            <ac:spMk id="6" creationId="{416C064E-628E-47C0-A712-DB178FE9901E}"/>
          </ac:spMkLst>
        </pc:spChg>
        <pc:picChg chg="del">
          <ac:chgData name="Alfred Smith" userId="3c60a3631c0db8ad" providerId="LiveId" clId="{929D8F42-8147-4D53-A42D-001C2D97E215}" dt="2023-01-19T13:30:28.350" v="27"/>
          <ac:picMkLst>
            <pc:docMk/>
            <pc:sldMk cId="1869567765" sldId="455"/>
            <ac:picMk id="2" creationId="{3116D12E-50C7-9B24-397F-5B24849258AD}"/>
          </ac:picMkLst>
        </pc:picChg>
      </pc:sldChg>
      <pc:sldChg chg="modSp mod modTransition">
        <pc:chgData name="Alfred Smith" userId="3c60a3631c0db8ad" providerId="LiveId" clId="{929D8F42-8147-4D53-A42D-001C2D97E215}" dt="2023-01-19T13:30:28.350" v="27"/>
        <pc:sldMkLst>
          <pc:docMk/>
          <pc:sldMk cId="129097714" sldId="456"/>
        </pc:sldMkLst>
        <pc:spChg chg="mod">
          <ac:chgData name="Alfred Smith" userId="3c60a3631c0db8ad" providerId="LiveId" clId="{929D8F42-8147-4D53-A42D-001C2D97E215}" dt="2023-01-19T13:29:51.669" v="26"/>
          <ac:spMkLst>
            <pc:docMk/>
            <pc:sldMk cId="129097714" sldId="456"/>
            <ac:spMk id="5" creationId="{C7E1FB98-24DF-35B8-233F-E0DF39EF04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34561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3400922-1C81-FFD9-3A43-167ED71F44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74"/>
    </mc:Choice>
    <mc:Fallback xmlns="">
      <p:transition spd="slow" advTm="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9AEABF-C833-49CF-B686-7C64CC168277}"/>
              </a:ext>
            </a:extLst>
          </p:cNvPr>
          <p:cNvPicPr>
            <a:picLocks noChangeAspect="1"/>
          </p:cNvPicPr>
          <p:nvPr/>
        </p:nvPicPr>
        <p:blipFill>
          <a:blip r:embed="rId2"/>
          <a:stretch>
            <a:fillRect/>
          </a:stretch>
        </p:blipFill>
        <p:spPr>
          <a:xfrm>
            <a:off x="-457200" y="-50627"/>
            <a:ext cx="12649199" cy="6908628"/>
          </a:xfrm>
          <a:prstGeom prst="rect">
            <a:avLst/>
          </a:prstGeom>
        </p:spPr>
      </p:pic>
      <p:sp>
        <p:nvSpPr>
          <p:cNvPr id="2" name="TextBox 6">
            <a:extLst>
              <a:ext uri="{FF2B5EF4-FFF2-40B4-BE49-F238E27FC236}">
                <a16:creationId xmlns:a16="http://schemas.microsoft.com/office/drawing/2014/main" id="{90B11130-E256-06F5-74CE-5C6CA29F55DF}"/>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Now a traveler came to the rich man, who refrained from taking one of his own sheep or cattle to prepare for the traveler who had come to him. Instead, he took the poor man’s lamb and prepared it for his guest.”</a:t>
            </a:r>
            <a:endParaRPr lang="en-ZA" sz="2000" dirty="0"/>
          </a:p>
        </p:txBody>
      </p:sp>
      <p:sp>
        <p:nvSpPr>
          <p:cNvPr id="3" name="TextBox 2">
            <a:extLst>
              <a:ext uri="{FF2B5EF4-FFF2-40B4-BE49-F238E27FC236}">
                <a16:creationId xmlns:a16="http://schemas.microsoft.com/office/drawing/2014/main" id="{517C7D08-4627-D4DA-6BFC-69529B67688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और धनी के पास एक यात्री आया, और उसने उस यात्री के लिये, जो उसके पास आया था, भोजन बनवाने को अपनी भेड़-बकरियों या गाय बैलों में से कुछ न लिया, परन्तु उस निर्धन मनुष्य की भेड़ की बच्ची लेकर उस जन के लिये, जो उसके पास आया था, भोजन बनवाया।”</a:t>
            </a:r>
            <a:endParaRPr lang="en-IN" sz="3600" dirty="0"/>
          </a:p>
        </p:txBody>
      </p:sp>
      <p:pic>
        <p:nvPicPr>
          <p:cNvPr id="6" name="Audio 5">
            <a:hlinkClick r:id="" action="ppaction://media"/>
            <a:extLst>
              <a:ext uri="{FF2B5EF4-FFF2-40B4-BE49-F238E27FC236}">
                <a16:creationId xmlns:a16="http://schemas.microsoft.com/office/drawing/2014/main" id="{A182A5CE-597F-9400-535E-F00597A900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7794"/>
    </mc:Choice>
    <mc:Fallback xmlns="">
      <p:transition spd="slow" advTm="1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48DA85-1394-45B2-BEE9-2A97B9B7A9DF}"/>
              </a:ext>
            </a:extLst>
          </p:cNvPr>
          <p:cNvPicPr>
            <a:picLocks noChangeAspect="1"/>
          </p:cNvPicPr>
          <p:nvPr/>
        </p:nvPicPr>
        <p:blipFill>
          <a:blip r:embed="rId2"/>
          <a:stretch>
            <a:fillRect/>
          </a:stretch>
        </p:blipFill>
        <p:spPr>
          <a:xfrm>
            <a:off x="-672830" y="0"/>
            <a:ext cx="12864830" cy="6858000"/>
          </a:xfrm>
          <a:prstGeom prst="rect">
            <a:avLst/>
          </a:prstGeom>
        </p:spPr>
      </p:pic>
      <p:sp>
        <p:nvSpPr>
          <p:cNvPr id="2" name="TextBox 6">
            <a:extLst>
              <a:ext uri="{FF2B5EF4-FFF2-40B4-BE49-F238E27FC236}">
                <a16:creationId xmlns:a16="http://schemas.microsoft.com/office/drawing/2014/main" id="{38995411-252B-B432-47FD-4A6655C0C7EA}"/>
              </a:ext>
            </a:extLst>
          </p:cNvPr>
          <p:cNvSpPr txBox="1"/>
          <p:nvPr/>
        </p:nvSpPr>
        <p:spPr>
          <a:xfrm>
            <a:off x="9748406"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David burned with anger against the man and said to Nathan: “As surely as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lives, the man who did this deserves to die!</a:t>
            </a:r>
            <a:endParaRPr lang="en-ZA" dirty="0"/>
          </a:p>
        </p:txBody>
      </p:sp>
      <p:sp>
        <p:nvSpPr>
          <p:cNvPr id="3" name="TextBox 2">
            <a:extLst>
              <a:ext uri="{FF2B5EF4-FFF2-40B4-BE49-F238E27FC236}">
                <a16:creationId xmlns:a16="http://schemas.microsoft.com/office/drawing/2014/main" id="{4F815065-F885-2C9E-4908-F09FE419DBA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तब दाऊद का कोप उस मनुष्य पर बहुत भड़का; और उसने नातान से कहा, “यहोवा के जीवन की शपथ, जिस मनुष्य ने ऐसा काम किया वह प्राणदण्ड के योग्य है;</a:t>
            </a:r>
            <a:endParaRPr lang="en-IN" sz="4000" dirty="0"/>
          </a:p>
        </p:txBody>
      </p:sp>
      <p:pic>
        <p:nvPicPr>
          <p:cNvPr id="12" name="Audio 11">
            <a:hlinkClick r:id="" action="ppaction://media"/>
            <a:extLst>
              <a:ext uri="{FF2B5EF4-FFF2-40B4-BE49-F238E27FC236}">
                <a16:creationId xmlns:a16="http://schemas.microsoft.com/office/drawing/2014/main" id="{FCEAC068-A25D-97C8-FB7B-82ECEE4758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1320D3-7A5C-499C-9102-B3B9DC2F0049}"/>
              </a:ext>
            </a:extLst>
          </p:cNvPr>
          <p:cNvPicPr>
            <a:picLocks noChangeAspect="1"/>
          </p:cNvPicPr>
          <p:nvPr/>
        </p:nvPicPr>
        <p:blipFill>
          <a:blip r:embed="rId2"/>
          <a:stretch>
            <a:fillRect/>
          </a:stretch>
        </p:blipFill>
        <p:spPr>
          <a:xfrm>
            <a:off x="-180681" y="0"/>
            <a:ext cx="12372680" cy="6858000"/>
          </a:xfrm>
          <a:prstGeom prst="rect">
            <a:avLst/>
          </a:prstGeom>
        </p:spPr>
      </p:pic>
      <p:sp>
        <p:nvSpPr>
          <p:cNvPr id="2" name="TextBox 6">
            <a:extLst>
              <a:ext uri="{FF2B5EF4-FFF2-40B4-BE49-F238E27FC236}">
                <a16:creationId xmlns:a16="http://schemas.microsoft.com/office/drawing/2014/main" id="{C339DD50-1C12-5C92-6375-B3F66E2171FD}"/>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Because he has done this thing and has shown no pity, he must pay for the lamb four times over.”</a:t>
            </a:r>
            <a:endParaRPr lang="en-ZA" dirty="0"/>
          </a:p>
        </p:txBody>
      </p:sp>
      <p:sp>
        <p:nvSpPr>
          <p:cNvPr id="3" name="TextBox 2">
            <a:extLst>
              <a:ext uri="{FF2B5EF4-FFF2-40B4-BE49-F238E27FC236}">
                <a16:creationId xmlns:a16="http://schemas.microsoft.com/office/drawing/2014/main" id="{D6D98AED-31B9-E8E5-34F1-B85DAE00821E}"/>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6</a:t>
            </a:r>
            <a:r>
              <a:rPr lang="hi-IN" sz="3600" b="0" i="0">
                <a:solidFill>
                  <a:srgbClr val="121212"/>
                </a:solidFill>
                <a:effectLst/>
                <a:latin typeface="Open Sans" panose="020B0606030504020204" pitchFamily="34" charset="0"/>
              </a:rPr>
              <a:t>और उसको वह भेड़ की बच्ची का चौगुना भर देना होगा, क्योंकि उसने ऐसा काम किया, और कुछ दया नहीं की।”</a:t>
            </a:r>
            <a:endParaRPr lang="en-IN" sz="3600" dirty="0"/>
          </a:p>
        </p:txBody>
      </p:sp>
      <p:pic>
        <p:nvPicPr>
          <p:cNvPr id="59" name="Audio 58">
            <a:hlinkClick r:id="" action="ppaction://media"/>
            <a:extLst>
              <a:ext uri="{FF2B5EF4-FFF2-40B4-BE49-F238E27FC236}">
                <a16:creationId xmlns:a16="http://schemas.microsoft.com/office/drawing/2014/main" id="{80DF34A8-57DC-76BE-4184-DC9A988DD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D8B012-4129-497F-9C6A-F440DF6BD786}"/>
              </a:ext>
            </a:extLst>
          </p:cNvPr>
          <p:cNvPicPr>
            <a:picLocks noChangeAspect="1"/>
          </p:cNvPicPr>
          <p:nvPr/>
        </p:nvPicPr>
        <p:blipFill>
          <a:blip r:embed="rId2"/>
          <a:stretch>
            <a:fillRect/>
          </a:stretch>
        </p:blipFill>
        <p:spPr>
          <a:xfrm>
            <a:off x="0" y="-45522"/>
            <a:ext cx="12192000" cy="6903522"/>
          </a:xfrm>
          <a:prstGeom prst="rect">
            <a:avLst/>
          </a:prstGeom>
        </p:spPr>
      </p:pic>
      <p:sp>
        <p:nvSpPr>
          <p:cNvPr id="2" name="TextBox 6">
            <a:extLst>
              <a:ext uri="{FF2B5EF4-FFF2-40B4-BE49-F238E27FC236}">
                <a16:creationId xmlns:a16="http://schemas.microsoft.com/office/drawing/2014/main" id="{2A80B606-28EB-273B-937C-09C2931CB8DD}"/>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Then Nathan said to David, “You are that man!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 says: ‘I anointed you king over Israel, and I delivered you from the hand of Saul.</a:t>
            </a:r>
            <a:endParaRPr lang="en-ZA" sz="1600" dirty="0"/>
          </a:p>
        </p:txBody>
      </p:sp>
      <p:sp>
        <p:nvSpPr>
          <p:cNvPr id="3" name="TextBox 2">
            <a:extLst>
              <a:ext uri="{FF2B5EF4-FFF2-40B4-BE49-F238E27FC236}">
                <a16:creationId xmlns:a16="http://schemas.microsoft.com/office/drawing/2014/main" id="{2F0FD6EE-2161-483A-5C2D-7AF1B4F4D4F6}"/>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7 तब नातान ने दाऊद से कहा, “तू ही वह मनुष्य है। इस्राएल का परमेश्वर यहोवा यह कहता है, ‘मैंने तेरा अभिषेक करके तुझे इस्राएल का राजा ठहराया, और मैंने तुझे शाऊल के हाथ से बचाया;</a:t>
            </a:r>
            <a:endParaRPr lang="en-IN" sz="3800" dirty="0"/>
          </a:p>
        </p:txBody>
      </p:sp>
      <p:pic>
        <p:nvPicPr>
          <p:cNvPr id="6" name="Audio 5">
            <a:hlinkClick r:id="" action="ppaction://media"/>
            <a:extLst>
              <a:ext uri="{FF2B5EF4-FFF2-40B4-BE49-F238E27FC236}">
                <a16:creationId xmlns:a16="http://schemas.microsoft.com/office/drawing/2014/main" id="{7CCE3BD0-B8AE-37FD-3A46-E644EF214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533"/>
    </mc:Choice>
    <mc:Fallback xmlns="">
      <p:transition spd="slow" advTm="1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7DB4D-9E0A-4A19-B651-F8AF9F55367F}"/>
              </a:ext>
            </a:extLst>
          </p:cNvPr>
          <p:cNvPicPr>
            <a:picLocks noChangeAspect="1"/>
          </p:cNvPicPr>
          <p:nvPr/>
        </p:nvPicPr>
        <p:blipFill>
          <a:blip r:embed="rId2"/>
          <a:stretch>
            <a:fillRect/>
          </a:stretch>
        </p:blipFill>
        <p:spPr>
          <a:xfrm>
            <a:off x="0" y="-162345"/>
            <a:ext cx="12192000" cy="7020345"/>
          </a:xfrm>
          <a:prstGeom prst="rect">
            <a:avLst/>
          </a:prstGeom>
        </p:spPr>
      </p:pic>
      <p:sp>
        <p:nvSpPr>
          <p:cNvPr id="2" name="TextBox 6">
            <a:extLst>
              <a:ext uri="{FF2B5EF4-FFF2-40B4-BE49-F238E27FC236}">
                <a16:creationId xmlns:a16="http://schemas.microsoft.com/office/drawing/2014/main" id="{E5A263DF-B298-7971-53ED-241710912CEF}"/>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I gave your master’s house to you and your master’s wives into your arms. I gave you the house of Israel and Judah, and if that was not enough, I would have given you even more.</a:t>
            </a:r>
            <a:endParaRPr lang="en-ZA" dirty="0"/>
          </a:p>
        </p:txBody>
      </p:sp>
      <p:sp>
        <p:nvSpPr>
          <p:cNvPr id="3" name="TextBox 2">
            <a:extLst>
              <a:ext uri="{FF2B5EF4-FFF2-40B4-BE49-F238E27FC236}">
                <a16:creationId xmlns:a16="http://schemas.microsoft.com/office/drawing/2014/main" id="{B7A94CBE-77D4-FBD7-F98B-B82FE56A4C3A}"/>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121212"/>
                </a:solidFill>
                <a:effectLst/>
                <a:latin typeface="Open Sans" panose="020B0606030504020204" pitchFamily="34" charset="0"/>
              </a:rPr>
              <a:t>8 फिर मैंने तेरे स्वामी का भवन तुझे दिया, और तेरे स्वामी की पत्नियाँ तेरे भोग के लिये दीं; और मैंने इस्राएल और यहूदा का घराना तुझे दिया था; और यदि यह थोड़ा था, तो मैं तुझे और भी बहुत कुछ देनेवाला था।</a:t>
            </a:r>
            <a:endParaRPr lang="en-IN" sz="3600" dirty="0"/>
          </a:p>
        </p:txBody>
      </p:sp>
      <p:pic>
        <p:nvPicPr>
          <p:cNvPr id="14" name="Audio 13">
            <a:hlinkClick r:id="" action="ppaction://media"/>
            <a:extLst>
              <a:ext uri="{FF2B5EF4-FFF2-40B4-BE49-F238E27FC236}">
                <a16:creationId xmlns:a16="http://schemas.microsoft.com/office/drawing/2014/main" id="{01AD995F-5E65-1A39-D885-27D9C33667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788"/>
    </mc:Choice>
    <mc:Fallback xmlns="">
      <p:transition spd="slow" advTm="1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6A12F8-9D2F-4A07-ADAB-FFB13C2A8233}"/>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E1227544-9E28-3EA7-C0EA-4EBEB791A43F}"/>
              </a:ext>
            </a:extLst>
          </p:cNvPr>
          <p:cNvSpPr txBox="1"/>
          <p:nvPr/>
        </p:nvSpPr>
        <p:spPr>
          <a:xfrm>
            <a:off x="319232" y="123984"/>
            <a:ext cx="9197302" cy="1941883"/>
          </a:xfrm>
          <a:prstGeom prst="rect">
            <a:avLst/>
          </a:prstGeom>
          <a:noFill/>
        </p:spPr>
        <p:txBody>
          <a:bodyPr wrap="square" rtlCol="0">
            <a:noAutofit/>
          </a:bodyPr>
          <a:lstStyle/>
          <a:p>
            <a:r>
              <a:rPr lang="hi-IN" sz="5400" b="0" i="0" u="none" strike="noStrike" baseline="0" dirty="0">
                <a:solidFill>
                  <a:schemeClr val="bg1"/>
                </a:solidFill>
                <a:latin typeface="TimesNewRomanPSMT"/>
              </a:rPr>
              <a:t>नाथन के जरिए</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दाऊद</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को संदेश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2 शमूएल 12:1-14</a:t>
            </a:r>
            <a:endParaRPr lang="en-ZA" sz="5400" dirty="0">
              <a:solidFill>
                <a:schemeClr val="bg1"/>
              </a:solidFill>
            </a:endParaRPr>
          </a:p>
        </p:txBody>
      </p:sp>
      <p:sp>
        <p:nvSpPr>
          <p:cNvPr id="2" name="TextBox 1">
            <a:extLst>
              <a:ext uri="{FF2B5EF4-FFF2-40B4-BE49-F238E27FC236}">
                <a16:creationId xmlns:a16="http://schemas.microsoft.com/office/drawing/2014/main" id="{B24A79D0-3552-E317-FB31-1D6B06303E0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9D3B51-1353-4B01-8565-AAB7332E3674}"/>
              </a:ext>
            </a:extLst>
          </p:cNvPr>
          <p:cNvPicPr>
            <a:picLocks noChangeAspect="1"/>
          </p:cNvPicPr>
          <p:nvPr/>
        </p:nvPicPr>
        <p:blipFill>
          <a:blip r:embed="rId2"/>
          <a:stretch>
            <a:fillRect/>
          </a:stretch>
        </p:blipFill>
        <p:spPr>
          <a:xfrm>
            <a:off x="-32639" y="0"/>
            <a:ext cx="12224638" cy="7646122"/>
          </a:xfrm>
          <a:prstGeom prst="rect">
            <a:avLst/>
          </a:prstGeom>
        </p:spPr>
      </p:pic>
      <p:sp>
        <p:nvSpPr>
          <p:cNvPr id="2" name="TextBox 6">
            <a:extLst>
              <a:ext uri="{FF2B5EF4-FFF2-40B4-BE49-F238E27FC236}">
                <a16:creationId xmlns:a16="http://schemas.microsoft.com/office/drawing/2014/main" id="{5E973E55-7244-752D-9DFB-48A3B82E5111}"/>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Why then have you despised the command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by doing evil in His sight? You put Uriah the Hittite to the sword and took his wife as your own, for you have slain him with the sword of the Ammonites.</a:t>
            </a:r>
            <a:endParaRPr lang="en-ZA" dirty="0"/>
          </a:p>
        </p:txBody>
      </p:sp>
      <p:sp>
        <p:nvSpPr>
          <p:cNvPr id="3" name="TextBox 2">
            <a:extLst>
              <a:ext uri="{FF2B5EF4-FFF2-40B4-BE49-F238E27FC236}">
                <a16:creationId xmlns:a16="http://schemas.microsoft.com/office/drawing/2014/main" id="{A5435432-E2EF-42F4-B0B7-0716684EEE8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तूने यहोवा की आज्ञा तुच्छ जानकर क्यों वह काम किया, जो उसकी दृष्टि में बुरा है? हित्ती ऊरिय्याह को तूने तलवार से घात किया, और उसकी पत्नी को अपनी कर लिया है, और ऊरिय्याह को अम्मोनियों की तलवार से मरवा डाला है।</a:t>
            </a:r>
            <a:endParaRPr lang="en-IN" sz="3600" dirty="0"/>
          </a:p>
        </p:txBody>
      </p:sp>
      <p:pic>
        <p:nvPicPr>
          <p:cNvPr id="20" name="Audio 19">
            <a:hlinkClick r:id="" action="ppaction://media"/>
            <a:extLst>
              <a:ext uri="{FF2B5EF4-FFF2-40B4-BE49-F238E27FC236}">
                <a16:creationId xmlns:a16="http://schemas.microsoft.com/office/drawing/2014/main" id="{0C6FEBDA-733F-238F-CBFA-DF3BCD45A1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239"/>
    </mc:Choice>
    <mc:Fallback xmlns="">
      <p:transition spd="slow" advTm="1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226FA324-9EE7-4D7A-AD24-BA1719ECA92F}"/>
              </a:ext>
            </a:extLst>
          </p:cNvPr>
          <p:cNvPicPr>
            <a:picLocks noChangeAspect="1"/>
          </p:cNvPicPr>
          <p:nvPr/>
        </p:nvPicPr>
        <p:blipFill>
          <a:blip r:embed="rId2"/>
          <a:stretch>
            <a:fillRect/>
          </a:stretch>
        </p:blipFill>
        <p:spPr>
          <a:xfrm>
            <a:off x="0" y="-716009"/>
            <a:ext cx="12192000" cy="7574010"/>
          </a:xfrm>
          <a:prstGeom prst="rect">
            <a:avLst/>
          </a:prstGeom>
        </p:spPr>
      </p:pic>
      <p:sp>
        <p:nvSpPr>
          <p:cNvPr id="2" name="TextBox 6">
            <a:extLst>
              <a:ext uri="{FF2B5EF4-FFF2-40B4-BE49-F238E27FC236}">
                <a16:creationId xmlns:a16="http://schemas.microsoft.com/office/drawing/2014/main" id="{69D5A699-D8AC-F630-0A98-D644F870657C}"/>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Now, therefore, the sword will never depart from your house, because you have despised Me and have taken the wife of Uriah the Hittite to be your own.’</a:t>
            </a:r>
            <a:endParaRPr lang="en-ZA" sz="1600" dirty="0"/>
          </a:p>
        </p:txBody>
      </p:sp>
      <p:sp>
        <p:nvSpPr>
          <p:cNvPr id="3" name="TextBox 2">
            <a:extLst>
              <a:ext uri="{FF2B5EF4-FFF2-40B4-BE49-F238E27FC236}">
                <a16:creationId xmlns:a16="http://schemas.microsoft.com/office/drawing/2014/main" id="{F226BD1A-ACED-52D7-8ADF-E7CD6FF6DFF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इसलिए अब तलवार तेरे घर से कभी दूर न होगी, क्योंकि तूने मुझे तुच्छ जानकर हित्ती ऊरिय्याह की पत्नी को अपनी पत्नी कर लिया है।’</a:t>
            </a:r>
            <a:endParaRPr lang="en-IN" sz="4000" dirty="0"/>
          </a:p>
        </p:txBody>
      </p:sp>
      <p:pic>
        <p:nvPicPr>
          <p:cNvPr id="6" name="Audio 5">
            <a:hlinkClick r:id="" action="ppaction://media"/>
            <a:extLst>
              <a:ext uri="{FF2B5EF4-FFF2-40B4-BE49-F238E27FC236}">
                <a16:creationId xmlns:a16="http://schemas.microsoft.com/office/drawing/2014/main" id="{5F496725-8982-55F7-C8AD-6E7F924CC2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383"/>
    </mc:Choice>
    <mc:Fallback xmlns="">
      <p:transition spd="slow" advTm="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366EA3F0-E08C-456E-A965-578DB79A43DD}"/>
              </a:ext>
            </a:extLst>
          </p:cNvPr>
          <p:cNvPicPr>
            <a:picLocks noChangeAspect="1"/>
          </p:cNvPicPr>
          <p:nvPr/>
        </p:nvPicPr>
        <p:blipFill rotWithShape="1">
          <a:blip r:embed="rId2"/>
          <a:srcRect l="1565" r="6862"/>
          <a:stretch/>
        </p:blipFill>
        <p:spPr>
          <a:xfrm>
            <a:off x="-1504" y="-2564"/>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40988"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962526"/>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2F4B3FFB-7784-48D9-8D1D-9E3B6C3FD492}"/>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This is what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says: ‘I will raise up adversity against you from your own house. Before your very eyes I will take your wives and give them to another, and he will lie with them in broad daylight.</a:t>
            </a:r>
            <a:endParaRPr lang="en-ZA" sz="1600" dirty="0"/>
          </a:p>
        </p:txBody>
      </p:sp>
      <p:sp>
        <p:nvSpPr>
          <p:cNvPr id="3" name="TextBox 2">
            <a:extLst>
              <a:ext uri="{FF2B5EF4-FFF2-40B4-BE49-F238E27FC236}">
                <a16:creationId xmlns:a16="http://schemas.microsoft.com/office/drawing/2014/main" id="{67A57F53-A786-AF1A-4882-2186A47AB00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यहोवा यह कहता है, ‘सुन, मैं तेरे घर में से विपत्ति उठाकर तुझ पर डालूँगा; और तेरी पत्नियों को तेरे सामने लेकर दूसरे को दूँगा, और वह दिन दुपहरी में तेरी पत्नियों से कुकर्म करेगा।</a:t>
            </a:r>
            <a:endParaRPr lang="en-IN" sz="3600" dirty="0"/>
          </a:p>
        </p:txBody>
      </p:sp>
      <p:pic>
        <p:nvPicPr>
          <p:cNvPr id="22" name="Audio 21">
            <a:hlinkClick r:id="" action="ppaction://media"/>
            <a:extLst>
              <a:ext uri="{FF2B5EF4-FFF2-40B4-BE49-F238E27FC236}">
                <a16:creationId xmlns:a16="http://schemas.microsoft.com/office/drawing/2014/main" id="{8547CA7A-0155-BF21-1B7E-287D0A09A1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139F6C-B59B-449D-802F-12A9130A0608}"/>
              </a:ext>
            </a:extLst>
          </p:cNvPr>
          <p:cNvPicPr>
            <a:picLocks noChangeAspect="1"/>
          </p:cNvPicPr>
          <p:nvPr/>
        </p:nvPicPr>
        <p:blipFill>
          <a:blip r:embed="rId2"/>
          <a:stretch>
            <a:fillRect/>
          </a:stretch>
        </p:blipFill>
        <p:spPr>
          <a:xfrm>
            <a:off x="0" y="0"/>
            <a:ext cx="12284476" cy="6858000"/>
          </a:xfrm>
          <a:prstGeom prst="rect">
            <a:avLst/>
          </a:prstGeom>
        </p:spPr>
      </p:pic>
      <p:sp>
        <p:nvSpPr>
          <p:cNvPr id="2" name="TextBox 6">
            <a:extLst>
              <a:ext uri="{FF2B5EF4-FFF2-40B4-BE49-F238E27FC236}">
                <a16:creationId xmlns:a16="http://schemas.microsoft.com/office/drawing/2014/main" id="{905B8166-9966-FFC1-FFA1-0B675CC923FC}"/>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13</a:t>
            </a:r>
            <a:r>
              <a:rPr lang="en-US" sz="4000" b="0" i="0" dirty="0">
                <a:solidFill>
                  <a:srgbClr val="121212"/>
                </a:solidFill>
                <a:effectLst/>
                <a:latin typeface="Inter" panose="020B0502030000000004" pitchFamily="34" charset="0"/>
              </a:rPr>
              <a:t>Then David said to Nathan, “I have sinned against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p>
          <a:p>
            <a:pPr algn="l"/>
            <a:r>
              <a:rPr lang="en-US" sz="4000" b="0" i="0" dirty="0">
                <a:solidFill>
                  <a:srgbClr val="121212"/>
                </a:solidFill>
                <a:effectLst/>
                <a:latin typeface="Inter" panose="020B0502030000000004" pitchFamily="34" charset="0"/>
              </a:rPr>
              <a:t>“The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has taken away your sin,” Nathan replied. “You will not die.</a:t>
            </a:r>
          </a:p>
        </p:txBody>
      </p:sp>
      <p:sp>
        <p:nvSpPr>
          <p:cNvPr id="3" name="TextBox 2">
            <a:extLst>
              <a:ext uri="{FF2B5EF4-FFF2-40B4-BE49-F238E27FC236}">
                <a16:creationId xmlns:a16="http://schemas.microsoft.com/office/drawing/2014/main" id="{750FA0EC-403D-6100-2BE9-1594B9E5E5E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तब दाऊद ने नातान से कहा, “मैंने यहोवा के विरुद्ध पाप किया है।” नातान ने दाऊद से कहा, “यहोवा ने तेरे पाप को दूर किया है; तू न मरेगा</a:t>
            </a:r>
            <a:r>
              <a:rPr lang="en-US" sz="4000" b="0" i="0" dirty="0">
                <a:solidFill>
                  <a:srgbClr val="121212"/>
                </a:solidFill>
                <a:effectLst/>
                <a:latin typeface="Open Sans" panose="020B0606030504020204" pitchFamily="34" charset="0"/>
              </a:rPr>
              <a:t>a।</a:t>
            </a:r>
            <a:endParaRPr lang="en-IN" sz="4000" dirty="0"/>
          </a:p>
        </p:txBody>
      </p:sp>
      <p:pic>
        <p:nvPicPr>
          <p:cNvPr id="6" name="Audio 5">
            <a:hlinkClick r:id="" action="ppaction://media"/>
            <a:extLst>
              <a:ext uri="{FF2B5EF4-FFF2-40B4-BE49-F238E27FC236}">
                <a16:creationId xmlns:a16="http://schemas.microsoft.com/office/drawing/2014/main" id="{B45D26B4-B033-4D1E-312D-03D83480E6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074"/>
    </mc:Choice>
    <mc:Fallback xmlns="">
      <p:transition spd="slow" advTm="1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2C2449-AA3D-4A50-BFED-8C6C106498E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ED24404C-BC15-C1F9-91F5-80E92FCE3315}"/>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Nevertheless, because by this deed you have shown utter contempt for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son born to you will surely die.”</a:t>
            </a:r>
            <a:endParaRPr lang="en-ZA" dirty="0"/>
          </a:p>
        </p:txBody>
      </p:sp>
      <p:sp>
        <p:nvSpPr>
          <p:cNvPr id="3" name="TextBox 2">
            <a:extLst>
              <a:ext uri="{FF2B5EF4-FFF2-40B4-BE49-F238E27FC236}">
                <a16:creationId xmlns:a16="http://schemas.microsoft.com/office/drawing/2014/main" id="{D7CD5DA9-D453-F7D5-363E-A525FFB7C67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तो भी तूने जो इस काम के द्वारा यहोवा के शत्रुओं को तिरस्कार करने का बड़ा अवसर दिया है, इस कारण तेरा जो बेटा उत्पन्न हुआ है वह अवश्य ही मरेगा।”</a:t>
            </a:r>
            <a:endParaRPr lang="en-IN" sz="3600" dirty="0"/>
          </a:p>
        </p:txBody>
      </p:sp>
      <p:pic>
        <p:nvPicPr>
          <p:cNvPr id="19" name="Audio 18">
            <a:hlinkClick r:id="" action="ppaction://media"/>
            <a:extLst>
              <a:ext uri="{FF2B5EF4-FFF2-40B4-BE49-F238E27FC236}">
                <a16:creationId xmlns:a16="http://schemas.microsoft.com/office/drawing/2014/main" id="{5C406AA0-0145-A94D-1442-5A4E01A70A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978"/>
    </mc:Choice>
    <mc:Fallback xmlns="">
      <p:transition spd="slow" advTm="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Nathan confronts David - 2 Samuel 12:1-14</a:t>
            </a:r>
          </a:p>
        </p:txBody>
      </p:sp>
      <p:sp>
        <p:nvSpPr>
          <p:cNvPr id="3" name="TextBox 2">
            <a:extLst>
              <a:ext uri="{FF2B5EF4-FFF2-40B4-BE49-F238E27FC236}">
                <a16:creationId xmlns:a16="http://schemas.microsoft.com/office/drawing/2014/main" id="{E5466FC3-2395-839B-0480-88E78A5DC165}"/>
              </a:ext>
            </a:extLst>
          </p:cNvPr>
          <p:cNvSpPr txBox="1"/>
          <p:nvPr/>
        </p:nvSpPr>
        <p:spPr>
          <a:xfrm>
            <a:off x="6096000" y="166255"/>
            <a:ext cx="6096000" cy="6558101"/>
          </a:xfrm>
          <a:prstGeom prst="rect">
            <a:avLst/>
          </a:prstGeom>
          <a:noFill/>
        </p:spPr>
        <p:txBody>
          <a:bodyPr wrap="square" rtlCol="0">
            <a:noAutofit/>
          </a:bodyPr>
          <a:lstStyle/>
          <a:p>
            <a:r>
              <a:rPr lang="hi-IN" sz="4800" dirty="0"/>
              <a:t>नाथन के जरिए दाऊद को संदेश - 2 शमूएल 12:1-14</a:t>
            </a:r>
            <a:endParaRPr lang="en-IN" sz="4800" dirty="0"/>
          </a:p>
        </p:txBody>
      </p:sp>
      <p:pic>
        <p:nvPicPr>
          <p:cNvPr id="7" name="Audio 6">
            <a:hlinkClick r:id="" action="ppaction://media"/>
            <a:extLst>
              <a:ext uri="{FF2B5EF4-FFF2-40B4-BE49-F238E27FC236}">
                <a16:creationId xmlns:a16="http://schemas.microsoft.com/office/drawing/2014/main" id="{084974F6-850E-E093-9197-DB25C2F4B7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0092F5-3F8F-428F-AA71-53FA00ADBABF}"/>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C4422783-C091-67CB-D326-FC7BB6EFC24E}"/>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342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15</a:t>
            </a:r>
            <a:r>
              <a:rPr lang="en-US" sz="4800" b="0" i="0">
                <a:solidFill>
                  <a:srgbClr val="121212"/>
                </a:solidFill>
                <a:effectLst/>
                <a:latin typeface="Inter" panose="020B0502030000000004" pitchFamily="34" charset="0"/>
              </a:rPr>
              <a:t>After Nathan had gone home,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struck the child that Uriah’s wife had borne to David, and he became ill.</a:t>
            </a:r>
            <a:endParaRPr lang="en-ZA" dirty="0"/>
          </a:p>
        </p:txBody>
      </p:sp>
      <p:sp>
        <p:nvSpPr>
          <p:cNvPr id="2" name="TextBox 1">
            <a:extLst>
              <a:ext uri="{FF2B5EF4-FFF2-40B4-BE49-F238E27FC236}">
                <a16:creationId xmlns:a16="http://schemas.microsoft.com/office/drawing/2014/main" id="{CBDFB818-37BD-F16B-941A-A2A33725464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तब नातान अपने घर चला गया। जो बच्चा ऊरिय्याह की पत्नी से दाऊद के द्वारा उत्पन्न हुआ था, वह यहोवा का मारा बहुत रोगी हो गया।</a:t>
            </a:r>
            <a:endParaRPr lang="en-IN" sz="3600" dirty="0"/>
          </a:p>
        </p:txBody>
      </p:sp>
      <p:pic>
        <p:nvPicPr>
          <p:cNvPr id="6" name="Audio 5">
            <a:hlinkClick r:id="" action="ppaction://media"/>
            <a:extLst>
              <a:ext uri="{FF2B5EF4-FFF2-40B4-BE49-F238E27FC236}">
                <a16:creationId xmlns:a16="http://schemas.microsoft.com/office/drawing/2014/main" id="{136D6481-5CDA-A25B-7785-1496C671F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567765"/>
      </p:ext>
    </p:extLst>
  </p:cSld>
  <p:clrMapOvr>
    <a:masterClrMapping/>
  </p:clrMapOvr>
  <mc:AlternateContent xmlns:mc="http://schemas.openxmlformats.org/markup-compatibility/2006" xmlns:p14="http://schemas.microsoft.com/office/powerpoint/2010/main">
    <mc:Choice Requires="p14">
      <p:transition spd="slow" p14:dur="2000" advTm="3004"/>
    </mc:Choice>
    <mc:Fallback xmlns="">
      <p:transition spd="slow" advTm="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0D837D1-8E2B-4776-B620-5BD549D20F30}"/>
              </a:ext>
            </a:extLst>
          </p:cNvPr>
          <p:cNvPicPr>
            <a:picLocks noChangeAspect="1"/>
          </p:cNvPicPr>
          <p:nvPr/>
        </p:nvPicPr>
        <p:blipFill>
          <a:blip r:embed="rId2"/>
          <a:stretch>
            <a:fillRect/>
          </a:stretch>
        </p:blipFill>
        <p:spPr>
          <a:xfrm>
            <a:off x="-2" y="-986589"/>
            <a:ext cx="14642707" cy="7844589"/>
          </a:xfrm>
          <a:prstGeom prst="rect">
            <a:avLst/>
          </a:prstGeom>
        </p:spPr>
      </p:pic>
      <p:sp>
        <p:nvSpPr>
          <p:cNvPr id="2" name="TextBox 6">
            <a:extLst>
              <a:ext uri="{FF2B5EF4-FFF2-40B4-BE49-F238E27FC236}">
                <a16:creationId xmlns:a16="http://schemas.microsoft.com/office/drawing/2014/main" id="{825FC645-3B9D-DC42-7583-572969B96333}"/>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09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EB4733-9B29-44A9-93CB-BC9CD8393E0A}"/>
              </a:ext>
            </a:extLst>
          </p:cNvPr>
          <p:cNvPicPr>
            <a:picLocks noChangeAspect="1"/>
          </p:cNvPicPr>
          <p:nvPr/>
        </p:nvPicPr>
        <p:blipFill>
          <a:blip r:embed="rId2"/>
          <a:stretch>
            <a:fillRect/>
          </a:stretch>
        </p:blipFill>
        <p:spPr>
          <a:xfrm>
            <a:off x="-2" y="-986589"/>
            <a:ext cx="14642707" cy="7844589"/>
          </a:xfrm>
          <a:prstGeom prst="rect">
            <a:avLst/>
          </a:prstGeom>
        </p:spPr>
      </p:pic>
      <p:sp>
        <p:nvSpPr>
          <p:cNvPr id="2" name="TextBox 1">
            <a:extLst>
              <a:ext uri="{FF2B5EF4-FFF2-40B4-BE49-F238E27FC236}">
                <a16:creationId xmlns:a16="http://schemas.microsoft.com/office/drawing/2014/main" id="{F6E12E0B-88B1-8326-A49F-92168CAC033A}"/>
              </a:ext>
            </a:extLst>
          </p:cNvPr>
          <p:cNvSpPr txBox="1"/>
          <p:nvPr/>
        </p:nvSpPr>
        <p:spPr>
          <a:xfrm>
            <a:off x="319232" y="123984"/>
            <a:ext cx="9197302" cy="1941883"/>
          </a:xfrm>
          <a:prstGeom prst="rect">
            <a:avLst/>
          </a:prstGeom>
          <a:noFill/>
        </p:spPr>
        <p:txBody>
          <a:bodyPr wrap="square" rtlCol="0">
            <a:noAutofit/>
          </a:bodyPr>
          <a:lstStyle/>
          <a:p>
            <a:r>
              <a:rPr lang="hi-IN" sz="5400" b="0" i="0" u="none" strike="noStrike" baseline="0" dirty="0">
                <a:solidFill>
                  <a:schemeClr val="bg1"/>
                </a:solidFill>
                <a:latin typeface="TimesNewRomanPSMT"/>
              </a:rPr>
              <a:t>नाथन के जरिए</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दाऊद</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को संदेश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2 शमूएल 12:1-14</a:t>
            </a:r>
            <a:endParaRPr lang="en-ZA" sz="5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Then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sent Nathan to David, and when he arrived, he said, “There were two men in a certain city, one rich and the other poor. </a:t>
            </a:r>
            <a:endParaRPr lang="en-ZA" dirty="0"/>
          </a:p>
        </p:txBody>
      </p:sp>
      <p:sp>
        <p:nvSpPr>
          <p:cNvPr id="2" name="TextBox 1">
            <a:extLst>
              <a:ext uri="{FF2B5EF4-FFF2-40B4-BE49-F238E27FC236}">
                <a16:creationId xmlns:a16="http://schemas.microsoft.com/office/drawing/2014/main" id="{058430D6-901E-9227-F9B5-8486E27634B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तब यहोवा ने दाऊद के पास नातान को भेजा, और वह उसके पास जाकर कहने लगा, “एक नगर में दो मनुष्य रहते थे, जिनमें से एक धनी और एक निर्धन था।</a:t>
            </a:r>
            <a:endParaRPr lang="en-IN" sz="4000" dirty="0"/>
          </a:p>
        </p:txBody>
      </p:sp>
      <p:pic>
        <p:nvPicPr>
          <p:cNvPr id="6" name="Audio 5">
            <a:hlinkClick r:id="" action="ppaction://media"/>
            <a:extLst>
              <a:ext uri="{FF2B5EF4-FFF2-40B4-BE49-F238E27FC236}">
                <a16:creationId xmlns:a16="http://schemas.microsoft.com/office/drawing/2014/main" id="{B88CC4EB-26F3-8D3D-FBAC-9D0436983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011"/>
    </mc:Choice>
    <mc:Fallback xmlns="">
      <p:transition spd="slow" advTm="1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A5D573-36F6-4BC6-8086-6012334391D5}"/>
              </a:ext>
            </a:extLst>
          </p:cNvPr>
          <p:cNvPicPr>
            <a:picLocks noChangeAspect="1"/>
          </p:cNvPicPr>
          <p:nvPr/>
        </p:nvPicPr>
        <p:blipFill>
          <a:blip r:embed="rId2"/>
          <a:stretch>
            <a:fillRect/>
          </a:stretch>
        </p:blipFill>
        <p:spPr>
          <a:xfrm>
            <a:off x="0" y="-179049"/>
            <a:ext cx="12192000" cy="7037049"/>
          </a:xfrm>
          <a:prstGeom prst="rect">
            <a:avLst/>
          </a:prstGeom>
        </p:spPr>
      </p:pic>
      <p:sp>
        <p:nvSpPr>
          <p:cNvPr id="2" name="TextBox 6">
            <a:extLst>
              <a:ext uri="{FF2B5EF4-FFF2-40B4-BE49-F238E27FC236}">
                <a16:creationId xmlns:a16="http://schemas.microsoft.com/office/drawing/2014/main" id="{A9D5F971-243F-0B68-FD05-474B3CE779E4}"/>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 rich man had a great number of sheep and cattle,</a:t>
            </a:r>
            <a:endParaRPr lang="en-ZA" dirty="0"/>
          </a:p>
        </p:txBody>
      </p:sp>
      <p:sp>
        <p:nvSpPr>
          <p:cNvPr id="3" name="TextBox 2">
            <a:extLst>
              <a:ext uri="{FF2B5EF4-FFF2-40B4-BE49-F238E27FC236}">
                <a16:creationId xmlns:a16="http://schemas.microsoft.com/office/drawing/2014/main" id="{A162882B-F0D1-F4D3-5D30-676237C47CF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धनी के पास तो बहुत सी भेड़-बकरियाँ और गाय बैल थे;</a:t>
            </a:r>
            <a:endParaRPr lang="en-IN" sz="4000" dirty="0"/>
          </a:p>
        </p:txBody>
      </p:sp>
      <p:pic>
        <p:nvPicPr>
          <p:cNvPr id="11" name="Audio 10">
            <a:hlinkClick r:id="" action="ppaction://media"/>
            <a:extLst>
              <a:ext uri="{FF2B5EF4-FFF2-40B4-BE49-F238E27FC236}">
                <a16:creationId xmlns:a16="http://schemas.microsoft.com/office/drawing/2014/main" id="{D0A300A5-926B-7898-3C29-86FA01E85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4802"/>
    </mc:Choice>
    <mc:Fallback xmlns="">
      <p:transition spd="slow" advTm="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8D036F-6169-4C6A-8357-1D5B69C63B2D}"/>
              </a:ext>
            </a:extLst>
          </p:cNvPr>
          <p:cNvPicPr>
            <a:picLocks noChangeAspect="1"/>
          </p:cNvPicPr>
          <p:nvPr/>
        </p:nvPicPr>
        <p:blipFill>
          <a:blip r:embed="rId2"/>
          <a:stretch>
            <a:fillRect/>
          </a:stretch>
        </p:blipFill>
        <p:spPr>
          <a:xfrm>
            <a:off x="0" y="-360650"/>
            <a:ext cx="12192000" cy="7579300"/>
          </a:xfrm>
          <a:prstGeom prst="rect">
            <a:avLst/>
          </a:prstGeom>
        </p:spPr>
      </p:pic>
      <p:sp>
        <p:nvSpPr>
          <p:cNvPr id="2" name="TextBox 6">
            <a:extLst>
              <a:ext uri="{FF2B5EF4-FFF2-40B4-BE49-F238E27FC236}">
                <a16:creationId xmlns:a16="http://schemas.microsoft.com/office/drawing/2014/main" id="{63AFA55E-569C-58AD-712C-A8F94E85CDB5}"/>
              </a:ext>
            </a:extLst>
          </p:cNvPr>
          <p:cNvSpPr txBox="1"/>
          <p:nvPr/>
        </p:nvSpPr>
        <p:spPr>
          <a:xfrm>
            <a:off x="435688" y="26906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a:t>
            </a:r>
            <a:r>
              <a:rPr lang="en-US" sz="3800" b="0" i="0">
                <a:solidFill>
                  <a:srgbClr val="121212"/>
                </a:solidFill>
                <a:effectLst/>
                <a:latin typeface="Inter" panose="020B0502030000000004" pitchFamily="34" charset="0"/>
              </a:rPr>
              <a:t>but the poor man had nothing except one small ewe lamb that he had bought. He raised it, and it grew up with him and his children. It shared his food and drank from his cup; it slept in his arms  and was like a daughter to him.</a:t>
            </a:r>
            <a:endParaRPr lang="en-ZA" sz="3800" dirty="0"/>
          </a:p>
        </p:txBody>
      </p:sp>
      <p:sp>
        <p:nvSpPr>
          <p:cNvPr id="2" name="TextBox 1">
            <a:extLst>
              <a:ext uri="{FF2B5EF4-FFF2-40B4-BE49-F238E27FC236}">
                <a16:creationId xmlns:a16="http://schemas.microsoft.com/office/drawing/2014/main" id="{5FF01A13-EE9F-D40F-68F5-08FF0D71B5F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परन्तु निर्धन के पास भेड़ की एक छोटी बच्ची को छोड़ और कुछ भी न था, और उसको उसने मोल लेकर जिलाया था। वह उसके यहाँ उसके बाल-बच्चों के साथ ही बढ़ी थी; वह उसके टुकड़े में से खाती, और उसके कटोरे में से पीती, और उसकी गोद में सोती थी, और वह उसकी बेटी के समान थी।</a:t>
            </a:r>
            <a:endParaRPr lang="en-IN" sz="3600" dirty="0"/>
          </a:p>
        </p:txBody>
      </p:sp>
      <p:pic>
        <p:nvPicPr>
          <p:cNvPr id="16" name="Audio 15">
            <a:hlinkClick r:id="" action="ppaction://media"/>
            <a:extLst>
              <a:ext uri="{FF2B5EF4-FFF2-40B4-BE49-F238E27FC236}">
                <a16:creationId xmlns:a16="http://schemas.microsoft.com/office/drawing/2014/main" id="{D973FAEC-C1E6-F472-D1A6-157680F149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3911"/>
    </mc:Choice>
    <mc:Fallback xmlns="">
      <p:transition spd="slow" advTm="2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1371</Words>
  <Application>Microsoft Office PowerPoint</Application>
  <PresentationFormat>Widescreen</PresentationFormat>
  <Paragraphs>66</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71</cp:revision>
  <dcterms:created xsi:type="dcterms:W3CDTF">2021-07-20T09:23:46Z</dcterms:created>
  <dcterms:modified xsi:type="dcterms:W3CDTF">2024-07-30T05:43:56Z</dcterms:modified>
</cp:coreProperties>
</file>