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0950A-336F-4045-8A59-00F417109EC4}" v="27" dt="2023-10-06T05:00:53.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3969" autoAdjust="0"/>
  </p:normalViewPr>
  <p:slideViewPr>
    <p:cSldViewPr snapToGrid="0">
      <p:cViewPr varScale="1">
        <p:scale>
          <a:sx n="57" d="100"/>
          <a:sy n="57" d="100"/>
        </p:scale>
        <p:origin x="132" y="1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820D174-E8A4-4C5F-81EE-92470D9F06A6}"/>
    <pc:docChg chg="custSel modSld">
      <pc:chgData name="Alfred Smith" userId="3c60a3631c0db8ad" providerId="LiveId" clId="{2820D174-E8A4-4C5F-81EE-92470D9F06A6}" dt="2023-01-19T13:41:55.399" v="48"/>
      <pc:docMkLst>
        <pc:docMk/>
      </pc:docMkLst>
      <pc:sldChg chg="delSp modTransition modAnim">
        <pc:chgData name="Alfred Smith" userId="3c60a3631c0db8ad" providerId="LiveId" clId="{2820D174-E8A4-4C5F-81EE-92470D9F06A6}" dt="2023-01-19T13:40:09.685" v="24"/>
        <pc:sldMkLst>
          <pc:docMk/>
          <pc:sldMk cId="2869461528" sldId="308"/>
        </pc:sldMkLst>
        <pc:picChg chg="del">
          <ac:chgData name="Alfred Smith" userId="3c60a3631c0db8ad" providerId="LiveId" clId="{2820D174-E8A4-4C5F-81EE-92470D9F06A6}" dt="2023-01-19T13:40:09.685" v="24"/>
          <ac:picMkLst>
            <pc:docMk/>
            <pc:sldMk cId="2869461528" sldId="308"/>
            <ac:picMk id="4" creationId="{7955A5C6-C01D-0089-27C6-2DD0C8070879}"/>
          </ac:picMkLst>
        </pc:picChg>
      </pc:sldChg>
      <pc:sldChg chg="modSp mod modTransition">
        <pc:chgData name="Alfred Smith" userId="3c60a3631c0db8ad" providerId="LiveId" clId="{2820D174-E8A4-4C5F-81EE-92470D9F06A6}" dt="2023-01-19T13:40:09.685" v="24"/>
        <pc:sldMkLst>
          <pc:docMk/>
          <pc:sldMk cId="1237137471" sldId="310"/>
        </pc:sldMkLst>
        <pc:spChg chg="mod">
          <ac:chgData name="Alfred Smith" userId="3c60a3631c0db8ad" providerId="LiveId" clId="{2820D174-E8A4-4C5F-81EE-92470D9F06A6}" dt="2023-01-19T13:38:59.183" v="10" actId="5793"/>
          <ac:spMkLst>
            <pc:docMk/>
            <pc:sldMk cId="1237137471" sldId="310"/>
            <ac:spMk id="5" creationId="{B8FC3580-330A-6FFB-ED16-5DAB378F34EC}"/>
          </ac:spMkLst>
        </pc:spChg>
      </pc:sldChg>
      <pc:sldChg chg="addSp delSp modSp mod modTransition modAnim">
        <pc:chgData name="Alfred Smith" userId="3c60a3631c0db8ad" providerId="LiveId" clId="{2820D174-E8A4-4C5F-81EE-92470D9F06A6}" dt="2023-01-19T13:41:39.687" v="37"/>
        <pc:sldMkLst>
          <pc:docMk/>
          <pc:sldMk cId="1003827451" sldId="426"/>
        </pc:sldMkLst>
        <pc:spChg chg="add mod">
          <ac:chgData name="Alfred Smith" userId="3c60a3631c0db8ad" providerId="LiveId" clId="{2820D174-E8A4-4C5F-81EE-92470D9F06A6}" dt="2023-01-19T13:41:39.687" v="37"/>
          <ac:spMkLst>
            <pc:docMk/>
            <pc:sldMk cId="1003827451" sldId="426"/>
            <ac:spMk id="3" creationId="{DA21CDF0-9053-C05D-7995-688B3608EAF6}"/>
          </ac:spMkLst>
        </pc:spChg>
        <pc:spChg chg="del">
          <ac:chgData name="Alfred Smith" userId="3c60a3631c0db8ad" providerId="LiveId" clId="{2820D174-E8A4-4C5F-81EE-92470D9F06A6}" dt="2023-01-19T13:40:32.523" v="36" actId="478"/>
          <ac:spMkLst>
            <pc:docMk/>
            <pc:sldMk cId="1003827451" sldId="426"/>
            <ac:spMk id="6" creationId="{416C064E-628E-47C0-A712-DB178FE9901E}"/>
          </ac:spMkLst>
        </pc:spChg>
        <pc:picChg chg="del">
          <ac:chgData name="Alfred Smith" userId="3c60a3631c0db8ad" providerId="LiveId" clId="{2820D174-E8A4-4C5F-81EE-92470D9F06A6}" dt="2023-01-19T13:40:09.685" v="24"/>
          <ac:picMkLst>
            <pc:docMk/>
            <pc:sldMk cId="1003827451" sldId="426"/>
            <ac:picMk id="2" creationId="{899DB5E6-EA15-0F1A-0FCA-ED5C43F1992A}"/>
          </ac:picMkLst>
        </pc:picChg>
      </pc:sldChg>
      <pc:sldChg chg="addSp delSp modSp mod modTransition">
        <pc:chgData name="Alfred Smith" userId="3c60a3631c0db8ad" providerId="LiveId" clId="{2820D174-E8A4-4C5F-81EE-92470D9F06A6}" dt="2023-01-19T13:40:09.685" v="24"/>
        <pc:sldMkLst>
          <pc:docMk/>
          <pc:sldMk cId="1727650077" sldId="427"/>
        </pc:sldMkLst>
        <pc:spChg chg="add mod">
          <ac:chgData name="Alfred Smith" userId="3c60a3631c0db8ad" providerId="LiveId" clId="{2820D174-E8A4-4C5F-81EE-92470D9F06A6}" dt="2023-01-19T13:38:55.580" v="8" actId="5793"/>
          <ac:spMkLst>
            <pc:docMk/>
            <pc:sldMk cId="1727650077" sldId="427"/>
            <ac:spMk id="2" creationId="{8E54E737-0CEF-A6D8-3B76-BFFB3A2F92F9}"/>
          </ac:spMkLst>
        </pc:spChg>
        <pc:spChg chg="del">
          <ac:chgData name="Alfred Smith" userId="3c60a3631c0db8ad" providerId="LiveId" clId="{2820D174-E8A4-4C5F-81EE-92470D9F06A6}" dt="2023-01-19T13:38:35.367" v="4" actId="478"/>
          <ac:spMkLst>
            <pc:docMk/>
            <pc:sldMk cId="1727650077" sldId="427"/>
            <ac:spMk id="7" creationId="{513F8B51-DDC8-AC51-35EF-D96577462CF0}"/>
          </ac:spMkLst>
        </pc:spChg>
      </pc:sldChg>
      <pc:sldChg chg="addSp delSp modSp mod modTransition modAnim">
        <pc:chgData name="Alfred Smith" userId="3c60a3631c0db8ad" providerId="LiveId" clId="{2820D174-E8A4-4C5F-81EE-92470D9F06A6}" dt="2023-01-19T13:41:42.811" v="38"/>
        <pc:sldMkLst>
          <pc:docMk/>
          <pc:sldMk cId="2174129452" sldId="428"/>
        </pc:sldMkLst>
        <pc:spChg chg="add mod">
          <ac:chgData name="Alfred Smith" userId="3c60a3631c0db8ad" providerId="LiveId" clId="{2820D174-E8A4-4C5F-81EE-92470D9F06A6}" dt="2023-01-19T13:41:42.811" v="38"/>
          <ac:spMkLst>
            <pc:docMk/>
            <pc:sldMk cId="2174129452" sldId="428"/>
            <ac:spMk id="2" creationId="{5B0847A7-1391-3C50-4AAF-755E387FA0D8}"/>
          </ac:spMkLst>
        </pc:spChg>
        <pc:spChg chg="del">
          <ac:chgData name="Alfred Smith" userId="3c60a3631c0db8ad" providerId="LiveId" clId="{2820D174-E8A4-4C5F-81EE-92470D9F06A6}" dt="2023-01-19T13:40:30.805" v="35" actId="478"/>
          <ac:spMkLst>
            <pc:docMk/>
            <pc:sldMk cId="2174129452" sldId="428"/>
            <ac:spMk id="6" creationId="{416C064E-628E-47C0-A712-DB178FE9901E}"/>
          </ac:spMkLst>
        </pc:spChg>
        <pc:picChg chg="del">
          <ac:chgData name="Alfred Smith" userId="3c60a3631c0db8ad" providerId="LiveId" clId="{2820D174-E8A4-4C5F-81EE-92470D9F06A6}" dt="2023-01-19T13:40:09.685" v="24"/>
          <ac:picMkLst>
            <pc:docMk/>
            <pc:sldMk cId="2174129452" sldId="428"/>
            <ac:picMk id="5" creationId="{0FB7CBFB-5E37-A5F7-4958-80E9246DA334}"/>
          </ac:picMkLst>
        </pc:picChg>
      </pc:sldChg>
      <pc:sldChg chg="modSp mod modTransition">
        <pc:chgData name="Alfred Smith" userId="3c60a3631c0db8ad" providerId="LiveId" clId="{2820D174-E8A4-4C5F-81EE-92470D9F06A6}" dt="2023-01-19T13:40:09.685" v="24"/>
        <pc:sldMkLst>
          <pc:docMk/>
          <pc:sldMk cId="703207630" sldId="429"/>
        </pc:sldMkLst>
        <pc:spChg chg="mod">
          <ac:chgData name="Alfred Smith" userId="3c60a3631c0db8ad" providerId="LiveId" clId="{2820D174-E8A4-4C5F-81EE-92470D9F06A6}" dt="2023-01-19T13:39:09.952" v="11"/>
          <ac:spMkLst>
            <pc:docMk/>
            <pc:sldMk cId="703207630" sldId="429"/>
            <ac:spMk id="5" creationId="{9B8CB87C-A20C-60AC-EF1B-62FDF6404518}"/>
          </ac:spMkLst>
        </pc:spChg>
      </pc:sldChg>
      <pc:sldChg chg="addSp delSp modSp mod modTransition modAnim">
        <pc:chgData name="Alfred Smith" userId="3c60a3631c0db8ad" providerId="LiveId" clId="{2820D174-E8A4-4C5F-81EE-92470D9F06A6}" dt="2023-01-19T13:41:44.304" v="39"/>
        <pc:sldMkLst>
          <pc:docMk/>
          <pc:sldMk cId="942615762" sldId="430"/>
        </pc:sldMkLst>
        <pc:spChg chg="add mod">
          <ac:chgData name="Alfred Smith" userId="3c60a3631c0db8ad" providerId="LiveId" clId="{2820D174-E8A4-4C5F-81EE-92470D9F06A6}" dt="2023-01-19T13:41:44.304" v="39"/>
          <ac:spMkLst>
            <pc:docMk/>
            <pc:sldMk cId="942615762" sldId="430"/>
            <ac:spMk id="2" creationId="{90598B8B-0224-A5DF-4652-618102911C27}"/>
          </ac:spMkLst>
        </pc:spChg>
        <pc:spChg chg="del">
          <ac:chgData name="Alfred Smith" userId="3c60a3631c0db8ad" providerId="LiveId" clId="{2820D174-E8A4-4C5F-81EE-92470D9F06A6}" dt="2023-01-19T13:40:29.279" v="34" actId="478"/>
          <ac:spMkLst>
            <pc:docMk/>
            <pc:sldMk cId="942615762" sldId="430"/>
            <ac:spMk id="6" creationId="{416C064E-628E-47C0-A712-DB178FE9901E}"/>
          </ac:spMkLst>
        </pc:spChg>
        <pc:picChg chg="del">
          <ac:chgData name="Alfred Smith" userId="3c60a3631c0db8ad" providerId="LiveId" clId="{2820D174-E8A4-4C5F-81EE-92470D9F06A6}" dt="2023-01-19T13:40:09.685" v="24"/>
          <ac:picMkLst>
            <pc:docMk/>
            <pc:sldMk cId="942615762" sldId="430"/>
            <ac:picMk id="5" creationId="{33E0B855-7798-0A6D-9614-8F83A68096F2}"/>
          </ac:picMkLst>
        </pc:picChg>
      </pc:sldChg>
      <pc:sldChg chg="modSp mod modTransition">
        <pc:chgData name="Alfred Smith" userId="3c60a3631c0db8ad" providerId="LiveId" clId="{2820D174-E8A4-4C5F-81EE-92470D9F06A6}" dt="2023-01-19T13:40:09.685" v="24"/>
        <pc:sldMkLst>
          <pc:docMk/>
          <pc:sldMk cId="579800659" sldId="431"/>
        </pc:sldMkLst>
        <pc:spChg chg="mod">
          <ac:chgData name="Alfred Smith" userId="3c60a3631c0db8ad" providerId="LiveId" clId="{2820D174-E8A4-4C5F-81EE-92470D9F06A6}" dt="2023-01-19T13:39:13.604" v="12"/>
          <ac:spMkLst>
            <pc:docMk/>
            <pc:sldMk cId="579800659" sldId="431"/>
            <ac:spMk id="5" creationId="{56342F13-F725-ECA6-09F1-E96985AECDF8}"/>
          </ac:spMkLst>
        </pc:spChg>
      </pc:sldChg>
      <pc:sldChg chg="addSp delSp modSp mod modTransition modAnim">
        <pc:chgData name="Alfred Smith" userId="3c60a3631c0db8ad" providerId="LiveId" clId="{2820D174-E8A4-4C5F-81EE-92470D9F06A6}" dt="2023-01-19T13:41:45.555" v="40"/>
        <pc:sldMkLst>
          <pc:docMk/>
          <pc:sldMk cId="1886351016" sldId="432"/>
        </pc:sldMkLst>
        <pc:spChg chg="add mod">
          <ac:chgData name="Alfred Smith" userId="3c60a3631c0db8ad" providerId="LiveId" clId="{2820D174-E8A4-4C5F-81EE-92470D9F06A6}" dt="2023-01-19T13:41:45.555" v="40"/>
          <ac:spMkLst>
            <pc:docMk/>
            <pc:sldMk cId="1886351016" sldId="432"/>
            <ac:spMk id="3" creationId="{B620A128-EB5B-19AF-0CFA-4327B14AEC41}"/>
          </ac:spMkLst>
        </pc:spChg>
        <pc:spChg chg="del">
          <ac:chgData name="Alfred Smith" userId="3c60a3631c0db8ad" providerId="LiveId" clId="{2820D174-E8A4-4C5F-81EE-92470D9F06A6}" dt="2023-01-19T13:40:27.707" v="33" actId="478"/>
          <ac:spMkLst>
            <pc:docMk/>
            <pc:sldMk cId="1886351016" sldId="432"/>
            <ac:spMk id="6" creationId="{416C064E-628E-47C0-A712-DB178FE9901E}"/>
          </ac:spMkLst>
        </pc:spChg>
        <pc:picChg chg="del">
          <ac:chgData name="Alfred Smith" userId="3c60a3631c0db8ad" providerId="LiveId" clId="{2820D174-E8A4-4C5F-81EE-92470D9F06A6}" dt="2023-01-19T13:40:09.685" v="24"/>
          <ac:picMkLst>
            <pc:docMk/>
            <pc:sldMk cId="1886351016" sldId="432"/>
            <ac:picMk id="2" creationId="{4B31DC39-D28A-1ED9-992A-FA7D0B31D89B}"/>
          </ac:picMkLst>
        </pc:picChg>
      </pc:sldChg>
      <pc:sldChg chg="modSp mod modTransition">
        <pc:chgData name="Alfred Smith" userId="3c60a3631c0db8ad" providerId="LiveId" clId="{2820D174-E8A4-4C5F-81EE-92470D9F06A6}" dt="2023-01-19T13:40:09.685" v="24"/>
        <pc:sldMkLst>
          <pc:docMk/>
          <pc:sldMk cId="484949745" sldId="433"/>
        </pc:sldMkLst>
        <pc:spChg chg="mod">
          <ac:chgData name="Alfred Smith" userId="3c60a3631c0db8ad" providerId="LiveId" clId="{2820D174-E8A4-4C5F-81EE-92470D9F06A6}" dt="2023-01-19T13:39:16.700" v="13"/>
          <ac:spMkLst>
            <pc:docMk/>
            <pc:sldMk cId="484949745" sldId="433"/>
            <ac:spMk id="7" creationId="{0892719A-A53E-2E89-A578-56371902689F}"/>
          </ac:spMkLst>
        </pc:spChg>
      </pc:sldChg>
      <pc:sldChg chg="addSp delSp modSp mod modTransition modAnim">
        <pc:chgData name="Alfred Smith" userId="3c60a3631c0db8ad" providerId="LiveId" clId="{2820D174-E8A4-4C5F-81EE-92470D9F06A6}" dt="2023-01-19T13:41:46.814" v="41"/>
        <pc:sldMkLst>
          <pc:docMk/>
          <pc:sldMk cId="882125327" sldId="434"/>
        </pc:sldMkLst>
        <pc:spChg chg="add mod">
          <ac:chgData name="Alfred Smith" userId="3c60a3631c0db8ad" providerId="LiveId" clId="{2820D174-E8A4-4C5F-81EE-92470D9F06A6}" dt="2023-01-19T13:41:46.814" v="41"/>
          <ac:spMkLst>
            <pc:docMk/>
            <pc:sldMk cId="882125327" sldId="434"/>
            <ac:spMk id="2" creationId="{1674C68D-2C53-10BD-9643-B962CA2FFA8C}"/>
          </ac:spMkLst>
        </pc:spChg>
        <pc:spChg chg="del">
          <ac:chgData name="Alfred Smith" userId="3c60a3631c0db8ad" providerId="LiveId" clId="{2820D174-E8A4-4C5F-81EE-92470D9F06A6}" dt="2023-01-19T13:40:25.680" v="32" actId="478"/>
          <ac:spMkLst>
            <pc:docMk/>
            <pc:sldMk cId="882125327" sldId="434"/>
            <ac:spMk id="6" creationId="{416C064E-628E-47C0-A712-DB178FE9901E}"/>
          </ac:spMkLst>
        </pc:spChg>
        <pc:picChg chg="del">
          <ac:chgData name="Alfred Smith" userId="3c60a3631c0db8ad" providerId="LiveId" clId="{2820D174-E8A4-4C5F-81EE-92470D9F06A6}" dt="2023-01-19T13:40:09.685" v="24"/>
          <ac:picMkLst>
            <pc:docMk/>
            <pc:sldMk cId="882125327" sldId="434"/>
            <ac:picMk id="3" creationId="{A72068A6-E402-6BCC-21DB-0F85154FD1DC}"/>
          </ac:picMkLst>
        </pc:picChg>
      </pc:sldChg>
      <pc:sldChg chg="modSp mod modTransition">
        <pc:chgData name="Alfred Smith" userId="3c60a3631c0db8ad" providerId="LiveId" clId="{2820D174-E8A4-4C5F-81EE-92470D9F06A6}" dt="2023-01-19T13:40:09.685" v="24"/>
        <pc:sldMkLst>
          <pc:docMk/>
          <pc:sldMk cId="381388045" sldId="435"/>
        </pc:sldMkLst>
        <pc:spChg chg="mod">
          <ac:chgData name="Alfred Smith" userId="3c60a3631c0db8ad" providerId="LiveId" clId="{2820D174-E8A4-4C5F-81EE-92470D9F06A6}" dt="2023-01-19T13:39:19.813" v="14"/>
          <ac:spMkLst>
            <pc:docMk/>
            <pc:sldMk cId="381388045" sldId="435"/>
            <ac:spMk id="8" creationId="{FF3830FB-40A4-ADD0-95E5-EEFDD59004BC}"/>
          </ac:spMkLst>
        </pc:spChg>
      </pc:sldChg>
      <pc:sldChg chg="addSp delSp modSp mod modTransition modAnim">
        <pc:chgData name="Alfred Smith" userId="3c60a3631c0db8ad" providerId="LiveId" clId="{2820D174-E8A4-4C5F-81EE-92470D9F06A6}" dt="2023-01-19T13:41:47.992" v="42"/>
        <pc:sldMkLst>
          <pc:docMk/>
          <pc:sldMk cId="3195935868" sldId="436"/>
        </pc:sldMkLst>
        <pc:spChg chg="add mod">
          <ac:chgData name="Alfred Smith" userId="3c60a3631c0db8ad" providerId="LiveId" clId="{2820D174-E8A4-4C5F-81EE-92470D9F06A6}" dt="2023-01-19T13:41:47.992" v="42"/>
          <ac:spMkLst>
            <pc:docMk/>
            <pc:sldMk cId="3195935868" sldId="436"/>
            <ac:spMk id="2" creationId="{C6977BDE-F3C7-B5B2-8F38-7861CC9B9D92}"/>
          </ac:spMkLst>
        </pc:spChg>
        <pc:spChg chg="del">
          <ac:chgData name="Alfred Smith" userId="3c60a3631c0db8ad" providerId="LiveId" clId="{2820D174-E8A4-4C5F-81EE-92470D9F06A6}" dt="2023-01-19T13:40:24.320" v="31" actId="478"/>
          <ac:spMkLst>
            <pc:docMk/>
            <pc:sldMk cId="3195935868" sldId="436"/>
            <ac:spMk id="6" creationId="{416C064E-628E-47C0-A712-DB178FE9901E}"/>
          </ac:spMkLst>
        </pc:spChg>
        <pc:picChg chg="del">
          <ac:chgData name="Alfred Smith" userId="3c60a3631c0db8ad" providerId="LiveId" clId="{2820D174-E8A4-4C5F-81EE-92470D9F06A6}" dt="2023-01-19T13:40:09.685" v="24"/>
          <ac:picMkLst>
            <pc:docMk/>
            <pc:sldMk cId="3195935868" sldId="436"/>
            <ac:picMk id="3" creationId="{B4EA4FE8-70EE-6572-B73A-CEBF860172C7}"/>
          </ac:picMkLst>
        </pc:picChg>
      </pc:sldChg>
      <pc:sldChg chg="modSp mod modTransition">
        <pc:chgData name="Alfred Smith" userId="3c60a3631c0db8ad" providerId="LiveId" clId="{2820D174-E8A4-4C5F-81EE-92470D9F06A6}" dt="2023-01-19T13:40:09.685" v="24"/>
        <pc:sldMkLst>
          <pc:docMk/>
          <pc:sldMk cId="630368776" sldId="437"/>
        </pc:sldMkLst>
        <pc:spChg chg="mod">
          <ac:chgData name="Alfred Smith" userId="3c60a3631c0db8ad" providerId="LiveId" clId="{2820D174-E8A4-4C5F-81EE-92470D9F06A6}" dt="2023-01-19T13:39:32.248" v="15"/>
          <ac:spMkLst>
            <pc:docMk/>
            <pc:sldMk cId="630368776" sldId="437"/>
            <ac:spMk id="7" creationId="{C3437ECA-6F65-7B99-C3F5-4445408880D7}"/>
          </ac:spMkLst>
        </pc:spChg>
      </pc:sldChg>
      <pc:sldChg chg="addSp delSp modSp mod modTransition modAnim">
        <pc:chgData name="Alfred Smith" userId="3c60a3631c0db8ad" providerId="LiveId" clId="{2820D174-E8A4-4C5F-81EE-92470D9F06A6}" dt="2023-01-19T13:41:49.283" v="43"/>
        <pc:sldMkLst>
          <pc:docMk/>
          <pc:sldMk cId="3261377596" sldId="438"/>
        </pc:sldMkLst>
        <pc:spChg chg="add mod">
          <ac:chgData name="Alfred Smith" userId="3c60a3631c0db8ad" providerId="LiveId" clId="{2820D174-E8A4-4C5F-81EE-92470D9F06A6}" dt="2023-01-19T13:41:49.283" v="43"/>
          <ac:spMkLst>
            <pc:docMk/>
            <pc:sldMk cId="3261377596" sldId="438"/>
            <ac:spMk id="2" creationId="{E00E2849-4E14-0B70-7F11-E6A15DB029F8}"/>
          </ac:spMkLst>
        </pc:spChg>
        <pc:spChg chg="del">
          <ac:chgData name="Alfred Smith" userId="3c60a3631c0db8ad" providerId="LiveId" clId="{2820D174-E8A4-4C5F-81EE-92470D9F06A6}" dt="2023-01-19T13:40:22.743" v="30" actId="478"/>
          <ac:spMkLst>
            <pc:docMk/>
            <pc:sldMk cId="3261377596" sldId="438"/>
            <ac:spMk id="6" creationId="{416C064E-628E-47C0-A712-DB178FE9901E}"/>
          </ac:spMkLst>
        </pc:spChg>
        <pc:picChg chg="del">
          <ac:chgData name="Alfred Smith" userId="3c60a3631c0db8ad" providerId="LiveId" clId="{2820D174-E8A4-4C5F-81EE-92470D9F06A6}" dt="2023-01-19T13:40:09.685" v="24"/>
          <ac:picMkLst>
            <pc:docMk/>
            <pc:sldMk cId="3261377596" sldId="438"/>
            <ac:picMk id="7" creationId="{73482F29-2A70-688D-76D1-9A2A26F6AF11}"/>
          </ac:picMkLst>
        </pc:picChg>
      </pc:sldChg>
      <pc:sldChg chg="modSp mod modTransition">
        <pc:chgData name="Alfred Smith" userId="3c60a3631c0db8ad" providerId="LiveId" clId="{2820D174-E8A4-4C5F-81EE-92470D9F06A6}" dt="2023-01-19T13:40:09.685" v="24"/>
        <pc:sldMkLst>
          <pc:docMk/>
          <pc:sldMk cId="3759221820" sldId="439"/>
        </pc:sldMkLst>
        <pc:spChg chg="mod">
          <ac:chgData name="Alfred Smith" userId="3c60a3631c0db8ad" providerId="LiveId" clId="{2820D174-E8A4-4C5F-81EE-92470D9F06A6}" dt="2023-01-19T13:39:36.007" v="16"/>
          <ac:spMkLst>
            <pc:docMk/>
            <pc:sldMk cId="3759221820" sldId="439"/>
            <ac:spMk id="7" creationId="{DE97D12B-1F0C-6B5E-0A97-4B622EDDE617}"/>
          </ac:spMkLst>
        </pc:spChg>
      </pc:sldChg>
      <pc:sldChg chg="addSp delSp modSp mod modTransition modAnim">
        <pc:chgData name="Alfred Smith" userId="3c60a3631c0db8ad" providerId="LiveId" clId="{2820D174-E8A4-4C5F-81EE-92470D9F06A6}" dt="2023-01-19T13:41:50.529" v="44"/>
        <pc:sldMkLst>
          <pc:docMk/>
          <pc:sldMk cId="923867738" sldId="440"/>
        </pc:sldMkLst>
        <pc:spChg chg="add mod">
          <ac:chgData name="Alfred Smith" userId="3c60a3631c0db8ad" providerId="LiveId" clId="{2820D174-E8A4-4C5F-81EE-92470D9F06A6}" dt="2023-01-19T13:41:50.529" v="44"/>
          <ac:spMkLst>
            <pc:docMk/>
            <pc:sldMk cId="923867738" sldId="440"/>
            <ac:spMk id="2" creationId="{55DD4755-0A29-F14D-3E64-A593A0826362}"/>
          </ac:spMkLst>
        </pc:spChg>
        <pc:spChg chg="del">
          <ac:chgData name="Alfred Smith" userId="3c60a3631c0db8ad" providerId="LiveId" clId="{2820D174-E8A4-4C5F-81EE-92470D9F06A6}" dt="2023-01-19T13:40:19.307" v="29" actId="478"/>
          <ac:spMkLst>
            <pc:docMk/>
            <pc:sldMk cId="923867738" sldId="440"/>
            <ac:spMk id="6" creationId="{416C064E-628E-47C0-A712-DB178FE9901E}"/>
          </ac:spMkLst>
        </pc:spChg>
        <pc:picChg chg="del">
          <ac:chgData name="Alfred Smith" userId="3c60a3631c0db8ad" providerId="LiveId" clId="{2820D174-E8A4-4C5F-81EE-92470D9F06A6}" dt="2023-01-19T13:40:09.685" v="24"/>
          <ac:picMkLst>
            <pc:docMk/>
            <pc:sldMk cId="923867738" sldId="440"/>
            <ac:picMk id="8" creationId="{68DAA3C6-13A0-54FB-2661-72BA85EE06B3}"/>
          </ac:picMkLst>
        </pc:picChg>
      </pc:sldChg>
      <pc:sldChg chg="modSp mod modTransition">
        <pc:chgData name="Alfred Smith" userId="3c60a3631c0db8ad" providerId="LiveId" clId="{2820D174-E8A4-4C5F-81EE-92470D9F06A6}" dt="2023-01-19T13:40:09.685" v="24"/>
        <pc:sldMkLst>
          <pc:docMk/>
          <pc:sldMk cId="3676245138" sldId="441"/>
        </pc:sldMkLst>
        <pc:spChg chg="mod">
          <ac:chgData name="Alfred Smith" userId="3c60a3631c0db8ad" providerId="LiveId" clId="{2820D174-E8A4-4C5F-81EE-92470D9F06A6}" dt="2023-01-19T13:39:41.540" v="17"/>
          <ac:spMkLst>
            <pc:docMk/>
            <pc:sldMk cId="3676245138" sldId="441"/>
            <ac:spMk id="7" creationId="{0CFBFF44-20C8-B52A-2A48-0EDBBADC3D03}"/>
          </ac:spMkLst>
        </pc:spChg>
      </pc:sldChg>
      <pc:sldChg chg="addSp delSp modSp mod modTransition modAnim">
        <pc:chgData name="Alfred Smith" userId="3c60a3631c0db8ad" providerId="LiveId" clId="{2820D174-E8A4-4C5F-81EE-92470D9F06A6}" dt="2023-01-19T13:41:51.818" v="45"/>
        <pc:sldMkLst>
          <pc:docMk/>
          <pc:sldMk cId="2180228365" sldId="442"/>
        </pc:sldMkLst>
        <pc:spChg chg="add mod">
          <ac:chgData name="Alfred Smith" userId="3c60a3631c0db8ad" providerId="LiveId" clId="{2820D174-E8A4-4C5F-81EE-92470D9F06A6}" dt="2023-01-19T13:41:51.818" v="45"/>
          <ac:spMkLst>
            <pc:docMk/>
            <pc:sldMk cId="2180228365" sldId="442"/>
            <ac:spMk id="2" creationId="{C98B905A-7AAE-206B-0C7F-FBC47638A3B4}"/>
          </ac:spMkLst>
        </pc:spChg>
        <pc:spChg chg="del">
          <ac:chgData name="Alfred Smith" userId="3c60a3631c0db8ad" providerId="LiveId" clId="{2820D174-E8A4-4C5F-81EE-92470D9F06A6}" dt="2023-01-19T13:40:17.788" v="28" actId="478"/>
          <ac:spMkLst>
            <pc:docMk/>
            <pc:sldMk cId="2180228365" sldId="442"/>
            <ac:spMk id="6" creationId="{416C064E-628E-47C0-A712-DB178FE9901E}"/>
          </ac:spMkLst>
        </pc:spChg>
        <pc:picChg chg="del">
          <ac:chgData name="Alfred Smith" userId="3c60a3631c0db8ad" providerId="LiveId" clId="{2820D174-E8A4-4C5F-81EE-92470D9F06A6}" dt="2023-01-19T13:40:09.685" v="24"/>
          <ac:picMkLst>
            <pc:docMk/>
            <pc:sldMk cId="2180228365" sldId="442"/>
            <ac:picMk id="8" creationId="{AE6821A7-F007-9FE1-0F27-7B4045C77D75}"/>
          </ac:picMkLst>
        </pc:picChg>
      </pc:sldChg>
      <pc:sldChg chg="modSp mod modTransition">
        <pc:chgData name="Alfred Smith" userId="3c60a3631c0db8ad" providerId="LiveId" clId="{2820D174-E8A4-4C5F-81EE-92470D9F06A6}" dt="2023-01-19T13:40:09.685" v="24"/>
        <pc:sldMkLst>
          <pc:docMk/>
          <pc:sldMk cId="3095902142" sldId="443"/>
        </pc:sldMkLst>
        <pc:spChg chg="mod">
          <ac:chgData name="Alfred Smith" userId="3c60a3631c0db8ad" providerId="LiveId" clId="{2820D174-E8A4-4C5F-81EE-92470D9F06A6}" dt="2023-01-19T13:39:45.404" v="18"/>
          <ac:spMkLst>
            <pc:docMk/>
            <pc:sldMk cId="3095902142" sldId="443"/>
            <ac:spMk id="5" creationId="{BC3420E5-E750-C490-8343-09269F64AFCC}"/>
          </ac:spMkLst>
        </pc:spChg>
      </pc:sldChg>
      <pc:sldChg chg="addSp delSp modSp mod modTransition modAnim">
        <pc:chgData name="Alfred Smith" userId="3c60a3631c0db8ad" providerId="LiveId" clId="{2820D174-E8A4-4C5F-81EE-92470D9F06A6}" dt="2023-01-19T13:41:53.010" v="46"/>
        <pc:sldMkLst>
          <pc:docMk/>
          <pc:sldMk cId="1718612039" sldId="444"/>
        </pc:sldMkLst>
        <pc:spChg chg="add mod">
          <ac:chgData name="Alfred Smith" userId="3c60a3631c0db8ad" providerId="LiveId" clId="{2820D174-E8A4-4C5F-81EE-92470D9F06A6}" dt="2023-01-19T13:41:53.010" v="46"/>
          <ac:spMkLst>
            <pc:docMk/>
            <pc:sldMk cId="1718612039" sldId="444"/>
            <ac:spMk id="2" creationId="{81C918B2-9F21-6509-C611-65B8E9865FD7}"/>
          </ac:spMkLst>
        </pc:spChg>
        <pc:spChg chg="del">
          <ac:chgData name="Alfred Smith" userId="3c60a3631c0db8ad" providerId="LiveId" clId="{2820D174-E8A4-4C5F-81EE-92470D9F06A6}" dt="2023-01-19T13:40:16.195" v="27" actId="478"/>
          <ac:spMkLst>
            <pc:docMk/>
            <pc:sldMk cId="1718612039" sldId="444"/>
            <ac:spMk id="6" creationId="{416C064E-628E-47C0-A712-DB178FE9901E}"/>
          </ac:spMkLst>
        </pc:spChg>
        <pc:picChg chg="del">
          <ac:chgData name="Alfred Smith" userId="3c60a3631c0db8ad" providerId="LiveId" clId="{2820D174-E8A4-4C5F-81EE-92470D9F06A6}" dt="2023-01-19T13:40:09.685" v="24"/>
          <ac:picMkLst>
            <pc:docMk/>
            <pc:sldMk cId="1718612039" sldId="444"/>
            <ac:picMk id="5" creationId="{D7B092A7-5597-8599-3837-AEF9722F562D}"/>
          </ac:picMkLst>
        </pc:picChg>
      </pc:sldChg>
      <pc:sldChg chg="modSp mod modTransition">
        <pc:chgData name="Alfred Smith" userId="3c60a3631c0db8ad" providerId="LiveId" clId="{2820D174-E8A4-4C5F-81EE-92470D9F06A6}" dt="2023-01-19T13:40:09.685" v="24"/>
        <pc:sldMkLst>
          <pc:docMk/>
          <pc:sldMk cId="2166098122" sldId="445"/>
        </pc:sldMkLst>
        <pc:spChg chg="mod">
          <ac:chgData name="Alfred Smith" userId="3c60a3631c0db8ad" providerId="LiveId" clId="{2820D174-E8A4-4C5F-81EE-92470D9F06A6}" dt="2023-01-19T13:39:51.616" v="21"/>
          <ac:spMkLst>
            <pc:docMk/>
            <pc:sldMk cId="2166098122" sldId="445"/>
            <ac:spMk id="7" creationId="{E9F8682B-3FED-6F82-EAAD-99B389BE0474}"/>
          </ac:spMkLst>
        </pc:spChg>
      </pc:sldChg>
      <pc:sldChg chg="addSp delSp modSp mod modTransition modAnim">
        <pc:chgData name="Alfred Smith" userId="3c60a3631c0db8ad" providerId="LiveId" clId="{2820D174-E8A4-4C5F-81EE-92470D9F06A6}" dt="2023-01-19T13:41:54.163" v="47"/>
        <pc:sldMkLst>
          <pc:docMk/>
          <pc:sldMk cId="665805102" sldId="446"/>
        </pc:sldMkLst>
        <pc:spChg chg="add mod">
          <ac:chgData name="Alfred Smith" userId="3c60a3631c0db8ad" providerId="LiveId" clId="{2820D174-E8A4-4C5F-81EE-92470D9F06A6}" dt="2023-01-19T13:41:54.163" v="47"/>
          <ac:spMkLst>
            <pc:docMk/>
            <pc:sldMk cId="665805102" sldId="446"/>
            <ac:spMk id="2" creationId="{CBBC69F3-8C35-95ED-A346-22501CEAE969}"/>
          </ac:spMkLst>
        </pc:spChg>
        <pc:spChg chg="del">
          <ac:chgData name="Alfred Smith" userId="3c60a3631c0db8ad" providerId="LiveId" clId="{2820D174-E8A4-4C5F-81EE-92470D9F06A6}" dt="2023-01-19T13:40:14.174" v="26" actId="478"/>
          <ac:spMkLst>
            <pc:docMk/>
            <pc:sldMk cId="665805102" sldId="446"/>
            <ac:spMk id="6" creationId="{416C064E-628E-47C0-A712-DB178FE9901E}"/>
          </ac:spMkLst>
        </pc:spChg>
        <pc:picChg chg="del">
          <ac:chgData name="Alfred Smith" userId="3c60a3631c0db8ad" providerId="LiveId" clId="{2820D174-E8A4-4C5F-81EE-92470D9F06A6}" dt="2023-01-19T13:40:09.685" v="24"/>
          <ac:picMkLst>
            <pc:docMk/>
            <pc:sldMk cId="665805102" sldId="446"/>
            <ac:picMk id="5" creationId="{4C7CDB40-F3C8-018E-6E1D-A9B430122684}"/>
          </ac:picMkLst>
        </pc:picChg>
      </pc:sldChg>
      <pc:sldChg chg="modSp mod modTransition">
        <pc:chgData name="Alfred Smith" userId="3c60a3631c0db8ad" providerId="LiveId" clId="{2820D174-E8A4-4C5F-81EE-92470D9F06A6}" dt="2023-01-19T13:40:09.685" v="24"/>
        <pc:sldMkLst>
          <pc:docMk/>
          <pc:sldMk cId="2422728137" sldId="447"/>
        </pc:sldMkLst>
        <pc:spChg chg="mod">
          <ac:chgData name="Alfred Smith" userId="3c60a3631c0db8ad" providerId="LiveId" clId="{2820D174-E8A4-4C5F-81EE-92470D9F06A6}" dt="2023-01-19T13:39:57.179" v="22"/>
          <ac:spMkLst>
            <pc:docMk/>
            <pc:sldMk cId="2422728137" sldId="447"/>
            <ac:spMk id="7" creationId="{B74CF2D8-4C1F-CD39-7F8E-F423FEDE5942}"/>
          </ac:spMkLst>
        </pc:spChg>
      </pc:sldChg>
      <pc:sldChg chg="addSp delSp modSp mod modTransition modAnim">
        <pc:chgData name="Alfred Smith" userId="3c60a3631c0db8ad" providerId="LiveId" clId="{2820D174-E8A4-4C5F-81EE-92470D9F06A6}" dt="2023-01-19T13:41:55.399" v="48"/>
        <pc:sldMkLst>
          <pc:docMk/>
          <pc:sldMk cId="843663555" sldId="448"/>
        </pc:sldMkLst>
        <pc:spChg chg="add mod">
          <ac:chgData name="Alfred Smith" userId="3c60a3631c0db8ad" providerId="LiveId" clId="{2820D174-E8A4-4C5F-81EE-92470D9F06A6}" dt="2023-01-19T13:41:55.399" v="48"/>
          <ac:spMkLst>
            <pc:docMk/>
            <pc:sldMk cId="843663555" sldId="448"/>
            <ac:spMk id="2" creationId="{34770205-261F-3C28-D1A6-A491D408FC43}"/>
          </ac:spMkLst>
        </pc:spChg>
        <pc:spChg chg="del">
          <ac:chgData name="Alfred Smith" userId="3c60a3631c0db8ad" providerId="LiveId" clId="{2820D174-E8A4-4C5F-81EE-92470D9F06A6}" dt="2023-01-19T13:40:12.224" v="25" actId="478"/>
          <ac:spMkLst>
            <pc:docMk/>
            <pc:sldMk cId="843663555" sldId="448"/>
            <ac:spMk id="6" creationId="{416C064E-628E-47C0-A712-DB178FE9901E}"/>
          </ac:spMkLst>
        </pc:spChg>
        <pc:picChg chg="del">
          <ac:chgData name="Alfred Smith" userId="3c60a3631c0db8ad" providerId="LiveId" clId="{2820D174-E8A4-4C5F-81EE-92470D9F06A6}" dt="2023-01-19T13:40:09.685" v="24"/>
          <ac:picMkLst>
            <pc:docMk/>
            <pc:sldMk cId="843663555" sldId="448"/>
            <ac:picMk id="8" creationId="{78B8B643-959A-F525-19A7-DF2858AFEEEA}"/>
          </ac:picMkLst>
        </pc:picChg>
      </pc:sldChg>
      <pc:sldChg chg="modSp mod modTransition">
        <pc:chgData name="Alfred Smith" userId="3c60a3631c0db8ad" providerId="LiveId" clId="{2820D174-E8A4-4C5F-81EE-92470D9F06A6}" dt="2023-01-19T13:40:09.685" v="24"/>
        <pc:sldMkLst>
          <pc:docMk/>
          <pc:sldMk cId="4160448636" sldId="449"/>
        </pc:sldMkLst>
        <pc:spChg chg="mod">
          <ac:chgData name="Alfred Smith" userId="3c60a3631c0db8ad" providerId="LiveId" clId="{2820D174-E8A4-4C5F-81EE-92470D9F06A6}" dt="2023-01-19T13:40:01.077" v="23"/>
          <ac:spMkLst>
            <pc:docMk/>
            <pc:sldMk cId="4160448636" sldId="449"/>
            <ac:spMk id="5" creationId="{3D025104-55B3-36B6-A9CB-48CA349ED63B}"/>
          </ac:spMkLst>
        </pc:spChg>
      </pc:sldChg>
    </pc:docChg>
  </pc:docChgLst>
  <pc:docChgLst>
    <pc:chgData name="Leonie Smith" userId="fed1330f33f5650e" providerId="LiveId" clId="{2160950A-336F-4045-8A59-00F417109EC4}"/>
    <pc:docChg chg="modSld">
      <pc:chgData name="Leonie Smith" userId="fed1330f33f5650e" providerId="LiveId" clId="{2160950A-336F-4045-8A59-00F417109EC4}" dt="2023-10-06T05:00:53.394" v="33"/>
      <pc:docMkLst>
        <pc:docMk/>
      </pc:docMkLst>
      <pc:sldChg chg="addSp modSp">
        <pc:chgData name="Leonie Smith" userId="fed1330f33f5650e" providerId="LiveId" clId="{2160950A-336F-4045-8A59-00F417109EC4}" dt="2023-10-06T04:47:30.113" v="0"/>
        <pc:sldMkLst>
          <pc:docMk/>
          <pc:sldMk cId="2869461528" sldId="308"/>
        </pc:sldMkLst>
        <pc:picChg chg="add mod">
          <ac:chgData name="Leonie Smith" userId="fed1330f33f5650e" providerId="LiveId" clId="{2160950A-336F-4045-8A59-00F417109EC4}" dt="2023-10-06T04:47:30.113" v="0"/>
          <ac:picMkLst>
            <pc:docMk/>
            <pc:sldMk cId="2869461528" sldId="308"/>
            <ac:picMk id="7" creationId="{CF5B2BF2-710D-7356-7C5A-B16841A762FE}"/>
          </ac:picMkLst>
        </pc:picChg>
      </pc:sldChg>
      <pc:sldChg chg="addSp delSp modSp mod modTransition modAnim">
        <pc:chgData name="Leonie Smith" userId="fed1330f33f5650e" providerId="LiveId" clId="{2160950A-336F-4045-8A59-00F417109EC4}" dt="2023-10-06T04:48:15.308" v="4"/>
        <pc:sldMkLst>
          <pc:docMk/>
          <pc:sldMk cId="1003827451" sldId="426"/>
        </pc:sldMkLst>
        <pc:picChg chg="add del mod">
          <ac:chgData name="Leonie Smith" userId="fed1330f33f5650e" providerId="LiveId" clId="{2160950A-336F-4045-8A59-00F417109EC4}" dt="2023-10-06T04:48:09.317" v="3"/>
          <ac:picMkLst>
            <pc:docMk/>
            <pc:sldMk cId="1003827451" sldId="426"/>
            <ac:picMk id="6" creationId="{299E5030-5855-042A-17A2-1A62E82FD7AA}"/>
          </ac:picMkLst>
        </pc:picChg>
        <pc:picChg chg="add del mod">
          <ac:chgData name="Leonie Smith" userId="fed1330f33f5650e" providerId="LiveId" clId="{2160950A-336F-4045-8A59-00F417109EC4}" dt="2023-10-06T04:48:15.308" v="4"/>
          <ac:picMkLst>
            <pc:docMk/>
            <pc:sldMk cId="1003827451" sldId="426"/>
            <ac:picMk id="11" creationId="{8E1F7C22-612D-BCAD-0E44-6D93634151FE}"/>
          </ac:picMkLst>
        </pc:picChg>
        <pc:picChg chg="add mod">
          <ac:chgData name="Leonie Smith" userId="fed1330f33f5650e" providerId="LiveId" clId="{2160950A-336F-4045-8A59-00F417109EC4}" dt="2023-10-06T04:48:15.308" v="4"/>
          <ac:picMkLst>
            <pc:docMk/>
            <pc:sldMk cId="1003827451" sldId="426"/>
            <ac:picMk id="12" creationId="{075D183A-4E3E-3B8B-FFCC-02A7100470EB}"/>
          </ac:picMkLst>
        </pc:picChg>
      </pc:sldChg>
      <pc:sldChg chg="addSp delSp modSp mod modTransition modAnim">
        <pc:chgData name="Leonie Smith" userId="fed1330f33f5650e" providerId="LiveId" clId="{2160950A-336F-4045-8A59-00F417109EC4}" dt="2023-10-06T04:49:48.124" v="8"/>
        <pc:sldMkLst>
          <pc:docMk/>
          <pc:sldMk cId="2174129452" sldId="428"/>
        </pc:sldMkLst>
        <pc:picChg chg="add del mod">
          <ac:chgData name="Leonie Smith" userId="fed1330f33f5650e" providerId="LiveId" clId="{2160950A-336F-4045-8A59-00F417109EC4}" dt="2023-10-06T04:49:32.655" v="7"/>
          <ac:picMkLst>
            <pc:docMk/>
            <pc:sldMk cId="2174129452" sldId="428"/>
            <ac:picMk id="6" creationId="{412B55DF-67D2-B0A4-E21E-B4B62FB6F602}"/>
          </ac:picMkLst>
        </pc:picChg>
        <pc:picChg chg="add del mod">
          <ac:chgData name="Leonie Smith" userId="fed1330f33f5650e" providerId="LiveId" clId="{2160950A-336F-4045-8A59-00F417109EC4}" dt="2023-10-06T04:49:48.124" v="8"/>
          <ac:picMkLst>
            <pc:docMk/>
            <pc:sldMk cId="2174129452" sldId="428"/>
            <ac:picMk id="9" creationId="{67F62B8B-7E57-F25F-40A7-4561C1ADD312}"/>
          </ac:picMkLst>
        </pc:picChg>
        <pc:picChg chg="add mod">
          <ac:chgData name="Leonie Smith" userId="fed1330f33f5650e" providerId="LiveId" clId="{2160950A-336F-4045-8A59-00F417109EC4}" dt="2023-10-06T04:49:48.124" v="8"/>
          <ac:picMkLst>
            <pc:docMk/>
            <pc:sldMk cId="2174129452" sldId="428"/>
            <ac:picMk id="10" creationId="{3C87A049-BCF5-6584-9D93-C272A6942B40}"/>
          </ac:picMkLst>
        </pc:picChg>
      </pc:sldChg>
      <pc:sldChg chg="addSp delSp modSp mod modTransition modAnim">
        <pc:chgData name="Leonie Smith" userId="fed1330f33f5650e" providerId="LiveId" clId="{2160950A-336F-4045-8A59-00F417109EC4}" dt="2023-10-06T04:51:01.155" v="12"/>
        <pc:sldMkLst>
          <pc:docMk/>
          <pc:sldMk cId="942615762" sldId="430"/>
        </pc:sldMkLst>
        <pc:picChg chg="add del mod">
          <ac:chgData name="Leonie Smith" userId="fed1330f33f5650e" providerId="LiveId" clId="{2160950A-336F-4045-8A59-00F417109EC4}" dt="2023-10-06T04:50:47.790" v="11"/>
          <ac:picMkLst>
            <pc:docMk/>
            <pc:sldMk cId="942615762" sldId="430"/>
            <ac:picMk id="6" creationId="{C3E16288-A6B0-9876-C69F-0AB0770ED05B}"/>
          </ac:picMkLst>
        </pc:picChg>
        <pc:picChg chg="add del mod">
          <ac:chgData name="Leonie Smith" userId="fed1330f33f5650e" providerId="LiveId" clId="{2160950A-336F-4045-8A59-00F417109EC4}" dt="2023-10-06T04:51:01.155" v="12"/>
          <ac:picMkLst>
            <pc:docMk/>
            <pc:sldMk cId="942615762" sldId="430"/>
            <ac:picMk id="10" creationId="{33A9D42F-28F0-56CC-187C-AD144DFC8E02}"/>
          </ac:picMkLst>
        </pc:picChg>
        <pc:picChg chg="add mod">
          <ac:chgData name="Leonie Smith" userId="fed1330f33f5650e" providerId="LiveId" clId="{2160950A-336F-4045-8A59-00F417109EC4}" dt="2023-10-06T04:51:01.155" v="12"/>
          <ac:picMkLst>
            <pc:docMk/>
            <pc:sldMk cId="942615762" sldId="430"/>
            <ac:picMk id="11" creationId="{A11F58F3-E083-922A-538D-138DD7EB8E7F}"/>
          </ac:picMkLst>
        </pc:picChg>
      </pc:sldChg>
      <pc:sldChg chg="addSp modSp">
        <pc:chgData name="Leonie Smith" userId="fed1330f33f5650e" providerId="LiveId" clId="{2160950A-336F-4045-8A59-00F417109EC4}" dt="2023-10-06T04:51:56.821" v="13"/>
        <pc:sldMkLst>
          <pc:docMk/>
          <pc:sldMk cId="1886351016" sldId="432"/>
        </pc:sldMkLst>
        <pc:picChg chg="add mod">
          <ac:chgData name="Leonie Smith" userId="fed1330f33f5650e" providerId="LiveId" clId="{2160950A-336F-4045-8A59-00F417109EC4}" dt="2023-10-06T04:51:56.821" v="13"/>
          <ac:picMkLst>
            <pc:docMk/>
            <pc:sldMk cId="1886351016" sldId="432"/>
            <ac:picMk id="6" creationId="{7658BB7B-4E24-AB37-B1D5-9CDF6C4FF603}"/>
          </ac:picMkLst>
        </pc:picChg>
      </pc:sldChg>
      <pc:sldChg chg="addSp modSp">
        <pc:chgData name="Leonie Smith" userId="fed1330f33f5650e" providerId="LiveId" clId="{2160950A-336F-4045-8A59-00F417109EC4}" dt="2023-10-06T04:53:11.789" v="14"/>
        <pc:sldMkLst>
          <pc:docMk/>
          <pc:sldMk cId="882125327" sldId="434"/>
        </pc:sldMkLst>
        <pc:picChg chg="add mod">
          <ac:chgData name="Leonie Smith" userId="fed1330f33f5650e" providerId="LiveId" clId="{2160950A-336F-4045-8A59-00F417109EC4}" dt="2023-10-06T04:53:11.789" v="14"/>
          <ac:picMkLst>
            <pc:docMk/>
            <pc:sldMk cId="882125327" sldId="434"/>
            <ac:picMk id="6" creationId="{87458033-8D3F-780D-AA65-F192CDC3F235}"/>
          </ac:picMkLst>
        </pc:picChg>
      </pc:sldChg>
      <pc:sldChg chg="addSp modSp">
        <pc:chgData name="Leonie Smith" userId="fed1330f33f5650e" providerId="LiveId" clId="{2160950A-336F-4045-8A59-00F417109EC4}" dt="2023-10-06T04:54:14.635" v="15"/>
        <pc:sldMkLst>
          <pc:docMk/>
          <pc:sldMk cId="3195935868" sldId="436"/>
        </pc:sldMkLst>
        <pc:picChg chg="add mod">
          <ac:chgData name="Leonie Smith" userId="fed1330f33f5650e" providerId="LiveId" clId="{2160950A-336F-4045-8A59-00F417109EC4}" dt="2023-10-06T04:54:14.635" v="15"/>
          <ac:picMkLst>
            <pc:docMk/>
            <pc:sldMk cId="3195935868" sldId="436"/>
            <ac:picMk id="6" creationId="{2C2A6BF2-4917-F8BB-064A-18B486BC0A29}"/>
          </ac:picMkLst>
        </pc:picChg>
      </pc:sldChg>
      <pc:sldChg chg="addSp modSp">
        <pc:chgData name="Leonie Smith" userId="fed1330f33f5650e" providerId="LiveId" clId="{2160950A-336F-4045-8A59-00F417109EC4}" dt="2023-10-06T04:55:10.648" v="16"/>
        <pc:sldMkLst>
          <pc:docMk/>
          <pc:sldMk cId="3261377596" sldId="438"/>
        </pc:sldMkLst>
        <pc:picChg chg="add mod">
          <ac:chgData name="Leonie Smith" userId="fed1330f33f5650e" providerId="LiveId" clId="{2160950A-336F-4045-8A59-00F417109EC4}" dt="2023-10-06T04:55:10.648" v="16"/>
          <ac:picMkLst>
            <pc:docMk/>
            <pc:sldMk cId="3261377596" sldId="438"/>
            <ac:picMk id="6" creationId="{3845D59D-9696-63F2-E9E4-7C08A3916506}"/>
          </ac:picMkLst>
        </pc:picChg>
      </pc:sldChg>
      <pc:sldChg chg="addSp delSp modSp mod modTransition modAnim">
        <pc:chgData name="Leonie Smith" userId="fed1330f33f5650e" providerId="LiveId" clId="{2160950A-336F-4045-8A59-00F417109EC4}" dt="2023-10-06T04:56:32.702" v="20"/>
        <pc:sldMkLst>
          <pc:docMk/>
          <pc:sldMk cId="923867738" sldId="440"/>
        </pc:sldMkLst>
        <pc:picChg chg="add del mod">
          <ac:chgData name="Leonie Smith" userId="fed1330f33f5650e" providerId="LiveId" clId="{2160950A-336F-4045-8A59-00F417109EC4}" dt="2023-10-06T04:56:11.722" v="19"/>
          <ac:picMkLst>
            <pc:docMk/>
            <pc:sldMk cId="923867738" sldId="440"/>
            <ac:picMk id="6" creationId="{9353C8A3-86AB-9DF9-A50E-F6E8F75E2496}"/>
          </ac:picMkLst>
        </pc:picChg>
        <pc:picChg chg="add del mod">
          <ac:chgData name="Leonie Smith" userId="fed1330f33f5650e" providerId="LiveId" clId="{2160950A-336F-4045-8A59-00F417109EC4}" dt="2023-10-06T04:56:32.702" v="20"/>
          <ac:picMkLst>
            <pc:docMk/>
            <pc:sldMk cId="923867738" sldId="440"/>
            <ac:picMk id="9" creationId="{61847075-833C-CBEB-21B7-51CE13DDEBA2}"/>
          </ac:picMkLst>
        </pc:picChg>
        <pc:picChg chg="add mod">
          <ac:chgData name="Leonie Smith" userId="fed1330f33f5650e" providerId="LiveId" clId="{2160950A-336F-4045-8A59-00F417109EC4}" dt="2023-10-06T04:56:32.702" v="20"/>
          <ac:picMkLst>
            <pc:docMk/>
            <pc:sldMk cId="923867738" sldId="440"/>
            <ac:picMk id="10" creationId="{7251D67C-6544-21B2-3A29-8F94DDA2CD40}"/>
          </ac:picMkLst>
        </pc:picChg>
      </pc:sldChg>
      <pc:sldChg chg="addSp modSp">
        <pc:chgData name="Leonie Smith" userId="fed1330f33f5650e" providerId="LiveId" clId="{2160950A-336F-4045-8A59-00F417109EC4}" dt="2023-10-06T04:57:21.729" v="21"/>
        <pc:sldMkLst>
          <pc:docMk/>
          <pc:sldMk cId="2180228365" sldId="442"/>
        </pc:sldMkLst>
        <pc:picChg chg="add mod">
          <ac:chgData name="Leonie Smith" userId="fed1330f33f5650e" providerId="LiveId" clId="{2160950A-336F-4045-8A59-00F417109EC4}" dt="2023-10-06T04:57:21.729" v="21"/>
          <ac:picMkLst>
            <pc:docMk/>
            <pc:sldMk cId="2180228365" sldId="442"/>
            <ac:picMk id="6" creationId="{1EF36690-0B81-1C42-6481-31A780FD6703}"/>
          </ac:picMkLst>
        </pc:picChg>
      </pc:sldChg>
      <pc:sldChg chg="addSp modSp">
        <pc:chgData name="Leonie Smith" userId="fed1330f33f5650e" providerId="LiveId" clId="{2160950A-336F-4045-8A59-00F417109EC4}" dt="2023-10-06T04:58:17.591" v="22"/>
        <pc:sldMkLst>
          <pc:docMk/>
          <pc:sldMk cId="1718612039" sldId="444"/>
        </pc:sldMkLst>
        <pc:picChg chg="add mod">
          <ac:chgData name="Leonie Smith" userId="fed1330f33f5650e" providerId="LiveId" clId="{2160950A-336F-4045-8A59-00F417109EC4}" dt="2023-10-06T04:58:17.591" v="22"/>
          <ac:picMkLst>
            <pc:docMk/>
            <pc:sldMk cId="1718612039" sldId="444"/>
            <ac:picMk id="6" creationId="{219751E7-3589-7B26-B592-1B2EC8933007}"/>
          </ac:picMkLst>
        </pc:picChg>
      </pc:sldChg>
      <pc:sldChg chg="addSp delSp modSp mod modTransition modAnim">
        <pc:chgData name="Leonie Smith" userId="fed1330f33f5650e" providerId="LiveId" clId="{2160950A-336F-4045-8A59-00F417109EC4}" dt="2023-10-06T04:59:13.461" v="29"/>
        <pc:sldMkLst>
          <pc:docMk/>
          <pc:sldMk cId="665805102" sldId="446"/>
        </pc:sldMkLst>
        <pc:picChg chg="add del mod">
          <ac:chgData name="Leonie Smith" userId="fed1330f33f5650e" providerId="LiveId" clId="{2160950A-336F-4045-8A59-00F417109EC4}" dt="2023-10-06T04:58:49.178" v="25"/>
          <ac:picMkLst>
            <pc:docMk/>
            <pc:sldMk cId="665805102" sldId="446"/>
            <ac:picMk id="6" creationId="{0F10A972-3969-65C1-C278-E5DA11F74CC8}"/>
          </ac:picMkLst>
        </pc:picChg>
        <pc:picChg chg="add del mod">
          <ac:chgData name="Leonie Smith" userId="fed1330f33f5650e" providerId="LiveId" clId="{2160950A-336F-4045-8A59-00F417109EC4}" dt="2023-10-06T04:58:55.807" v="26"/>
          <ac:picMkLst>
            <pc:docMk/>
            <pc:sldMk cId="665805102" sldId="446"/>
            <ac:picMk id="9" creationId="{370E0C91-AE1D-49DE-E397-F06B71D5B603}"/>
          </ac:picMkLst>
        </pc:picChg>
        <pc:picChg chg="add del mod">
          <ac:chgData name="Leonie Smith" userId="fed1330f33f5650e" providerId="LiveId" clId="{2160950A-336F-4045-8A59-00F417109EC4}" dt="2023-10-06T04:58:57.017" v="28"/>
          <ac:picMkLst>
            <pc:docMk/>
            <pc:sldMk cId="665805102" sldId="446"/>
            <ac:picMk id="10" creationId="{E9B03CD1-A5DE-CED0-2F1E-D6902100641A}"/>
          </ac:picMkLst>
        </pc:picChg>
        <pc:picChg chg="add del mod ord">
          <ac:chgData name="Leonie Smith" userId="fed1330f33f5650e" providerId="LiveId" clId="{2160950A-336F-4045-8A59-00F417109EC4}" dt="2023-10-06T04:59:13.461" v="29"/>
          <ac:picMkLst>
            <pc:docMk/>
            <pc:sldMk cId="665805102" sldId="446"/>
            <ac:picMk id="13" creationId="{97790447-3071-638A-9B06-0CFDE149B396}"/>
          </ac:picMkLst>
        </pc:picChg>
        <pc:picChg chg="add mod">
          <ac:chgData name="Leonie Smith" userId="fed1330f33f5650e" providerId="LiveId" clId="{2160950A-336F-4045-8A59-00F417109EC4}" dt="2023-10-06T04:59:13.461" v="29"/>
          <ac:picMkLst>
            <pc:docMk/>
            <pc:sldMk cId="665805102" sldId="446"/>
            <ac:picMk id="14" creationId="{71E959A3-912E-E378-DD9B-F764BE8BCEF3}"/>
          </ac:picMkLst>
        </pc:picChg>
      </pc:sldChg>
      <pc:sldChg chg="addSp delSp modSp mod modTransition modAnim">
        <pc:chgData name="Leonie Smith" userId="fed1330f33f5650e" providerId="LiveId" clId="{2160950A-336F-4045-8A59-00F417109EC4}" dt="2023-10-06T05:00:53.394" v="33"/>
        <pc:sldMkLst>
          <pc:docMk/>
          <pc:sldMk cId="843663555" sldId="448"/>
        </pc:sldMkLst>
        <pc:picChg chg="add del mod">
          <ac:chgData name="Leonie Smith" userId="fed1330f33f5650e" providerId="LiveId" clId="{2160950A-336F-4045-8A59-00F417109EC4}" dt="2023-10-06T05:00:36.400" v="32"/>
          <ac:picMkLst>
            <pc:docMk/>
            <pc:sldMk cId="843663555" sldId="448"/>
            <ac:picMk id="6" creationId="{00347BCA-3C30-7251-65D9-89D77D56E27D}"/>
          </ac:picMkLst>
        </pc:picChg>
        <pc:picChg chg="add del mod">
          <ac:chgData name="Leonie Smith" userId="fed1330f33f5650e" providerId="LiveId" clId="{2160950A-336F-4045-8A59-00F417109EC4}" dt="2023-10-06T05:00:53.394" v="33"/>
          <ac:picMkLst>
            <pc:docMk/>
            <pc:sldMk cId="843663555" sldId="448"/>
            <ac:picMk id="9" creationId="{7A84FAA3-EEDA-3034-D6B0-C3174ABF7487}"/>
          </ac:picMkLst>
        </pc:picChg>
        <pc:picChg chg="add mod">
          <ac:chgData name="Leonie Smith" userId="fed1330f33f5650e" providerId="LiveId" clId="{2160950A-336F-4045-8A59-00F417109EC4}" dt="2023-10-06T05:00:53.394" v="33"/>
          <ac:picMkLst>
            <pc:docMk/>
            <pc:sldMk cId="843663555" sldId="448"/>
            <ac:picMk id="10" creationId="{967529D7-579E-B111-19E6-C9453D8C0B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90127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19-6</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7" name="Audio 6">
            <a:hlinkClick r:id="" action="ppaction://media"/>
            <a:extLst>
              <a:ext uri="{FF2B5EF4-FFF2-40B4-BE49-F238E27FC236}">
                <a16:creationId xmlns:a16="http://schemas.microsoft.com/office/drawing/2014/main" id="{CF5B2BF2-710D-7356-7C5A-B16841A76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32"/>
    </mc:Choice>
    <mc:Fallback xmlns="">
      <p:transition spd="slow" advTm="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754D63-597F-46B2-B52B-BD3665BF7E12}"/>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1B7D4715-D039-406E-CE9F-B61A0EC1F811}"/>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On the seventh day the child died. But David’s servants were afraid to tell him that the child was dead, for they said, “Look, while the child was alive, we spoke to him, and he would not listen to us. So how can we tell him the child is dead? He may even harm himself.”</a:t>
            </a:r>
            <a:endParaRPr lang="en-ZA" dirty="0"/>
          </a:p>
        </p:txBody>
      </p:sp>
      <p:sp>
        <p:nvSpPr>
          <p:cNvPr id="3" name="TextBox 2">
            <a:extLst>
              <a:ext uri="{FF2B5EF4-FFF2-40B4-BE49-F238E27FC236}">
                <a16:creationId xmlns:a16="http://schemas.microsoft.com/office/drawing/2014/main" id="{43849E34-5141-0034-2136-7EC11C40563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सातवें दिन बच्चा मर गया, और दाऊद के कर्मचारी उसको बच्चे के मरने का समाचार देने से डरे; उन्होंने कहा था, “जब तक बच्चा जीवित रहा, तब तक उसने हमारे समझाने पर मन न लगाया; यदि हम उसको बच्चे के मर जाने का हाल सुनाएँ तो वह बहुत ही अधिक दुःखी होगा।”</a:t>
            </a:r>
            <a:endParaRPr lang="en-IN" sz="3600" dirty="0"/>
          </a:p>
        </p:txBody>
      </p:sp>
      <p:pic>
        <p:nvPicPr>
          <p:cNvPr id="6" name="Audio 5">
            <a:hlinkClick r:id="" action="ppaction://media"/>
            <a:extLst>
              <a:ext uri="{FF2B5EF4-FFF2-40B4-BE49-F238E27FC236}">
                <a16:creationId xmlns:a16="http://schemas.microsoft.com/office/drawing/2014/main" id="{87458033-8D3F-780D-AA65-F192CDC3F2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2310"/>
    </mc:Choice>
    <mc:Fallback xmlns="">
      <p:transition spd="slow" advTm="2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53F6AF7-98AD-4B14-9AE9-06E3FA25870A}"/>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1DBECFCE-4E7B-F0F6-9F78-4D6869A8F622}"/>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When David saw that his servants were whispering to one another, he perceived that the child was dead. So he asked his servants, “Is the child dead?”</a:t>
            </a:r>
          </a:p>
          <a:p>
            <a:pPr algn="l"/>
            <a:r>
              <a:rPr lang="en-US" sz="4000" b="0" i="0">
                <a:solidFill>
                  <a:srgbClr val="121212"/>
                </a:solidFill>
                <a:effectLst/>
                <a:latin typeface="Inter" panose="020B0502030000000004" pitchFamily="34" charset="0"/>
              </a:rPr>
              <a:t>“He is dead,” they replied.</a:t>
            </a:r>
          </a:p>
        </p:txBody>
      </p:sp>
      <p:sp>
        <p:nvSpPr>
          <p:cNvPr id="3" name="TextBox 2">
            <a:extLst>
              <a:ext uri="{FF2B5EF4-FFF2-40B4-BE49-F238E27FC236}">
                <a16:creationId xmlns:a16="http://schemas.microsoft.com/office/drawing/2014/main" id="{5CE80660-EA1C-C90E-7CAA-0C77406723A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अपने कर्मचारियों को आपस में फुसफुसाते देखकर दाऊद ने जान लिया कि बच्चा मर गया; तो दाऊद ने अपने कर्मचारियों से पूछा, “क्या बच्चा मर गया?” उन्होंने कहा, “हाँ, मर गया है।”</a:t>
            </a:r>
            <a:endParaRPr lang="en-IN" sz="4000" dirty="0"/>
          </a:p>
        </p:txBody>
      </p:sp>
      <p:pic>
        <p:nvPicPr>
          <p:cNvPr id="6" name="Audio 5">
            <a:hlinkClick r:id="" action="ppaction://media"/>
            <a:extLst>
              <a:ext uri="{FF2B5EF4-FFF2-40B4-BE49-F238E27FC236}">
                <a16:creationId xmlns:a16="http://schemas.microsoft.com/office/drawing/2014/main" id="{2C2A6BF2-4917-F8BB-064A-18B486BC0A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639"/>
    </mc:Choice>
    <mc:Fallback xmlns="">
      <p:transition spd="slow" advTm="1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7A10A8-D4D7-4C53-A950-0C8161F89B41}"/>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E83B24A1-3693-95BD-8E82-E086EAB9EF06}"/>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20</a:t>
            </a:r>
            <a:r>
              <a:rPr lang="en-US" sz="3600" b="0" i="0" dirty="0">
                <a:solidFill>
                  <a:srgbClr val="121212"/>
                </a:solidFill>
                <a:effectLst/>
                <a:latin typeface="Inter" panose="020B0502030000000004" pitchFamily="34" charset="0"/>
              </a:rPr>
              <a:t>Then David got up from the ground, washed and anointed himself, changed his clothes, and went into the house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and worshiped. Then he went to his own house, and at his request they set food before him, and he ate.</a:t>
            </a:r>
            <a:endParaRPr lang="en-ZA" sz="1600" dirty="0"/>
          </a:p>
        </p:txBody>
      </p:sp>
      <p:sp>
        <p:nvSpPr>
          <p:cNvPr id="3" name="TextBox 2">
            <a:extLst>
              <a:ext uri="{FF2B5EF4-FFF2-40B4-BE49-F238E27FC236}">
                <a16:creationId xmlns:a16="http://schemas.microsoft.com/office/drawing/2014/main" id="{6131DD94-5346-A6EB-6A80-50766890740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दाऊद भूमि पर से उठा, और नहाकर तेल लगाया, और वस्त्र बदला; तब यहोवा के भवन में जाकर दण्डवत् की; फिर अपने भवन में आया; और उसकी आज्ञा पर रोटी उसको परोसी गई, और उसने भोजन किया।</a:t>
            </a:r>
            <a:endParaRPr lang="en-IN" sz="3600" dirty="0"/>
          </a:p>
        </p:txBody>
      </p:sp>
      <p:pic>
        <p:nvPicPr>
          <p:cNvPr id="6" name="Audio 5">
            <a:hlinkClick r:id="" action="ppaction://media"/>
            <a:extLst>
              <a:ext uri="{FF2B5EF4-FFF2-40B4-BE49-F238E27FC236}">
                <a16:creationId xmlns:a16="http://schemas.microsoft.com/office/drawing/2014/main" id="{3845D59D-9696-63F2-E9E4-7C08A3916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464"/>
    </mc:Choice>
    <mc:Fallback xmlns="">
      <p:transition spd="slow" advTm="1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F604B3-E146-4AB3-8138-91F7D4A4B048}"/>
              </a:ext>
            </a:extLst>
          </p:cNvPr>
          <p:cNvPicPr>
            <a:picLocks noChangeAspect="1"/>
          </p:cNvPicPr>
          <p:nvPr/>
        </p:nvPicPr>
        <p:blipFill rotWithShape="1">
          <a:blip r:embed="rId2"/>
          <a:srcRect t="3678" b="1361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859AA13B-113C-6303-E599-3849755EE875}"/>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“What is this you have done?” his servants asked. “While the child was alive, you fasted and wept, but when he died, you got up and ate.”</a:t>
            </a:r>
            <a:endParaRPr lang="en-ZA" dirty="0"/>
          </a:p>
        </p:txBody>
      </p:sp>
      <p:sp>
        <p:nvSpPr>
          <p:cNvPr id="3" name="TextBox 2">
            <a:extLst>
              <a:ext uri="{FF2B5EF4-FFF2-40B4-BE49-F238E27FC236}">
                <a16:creationId xmlns:a16="http://schemas.microsoft.com/office/drawing/2014/main" id="{F125D6A6-7FCA-82FA-F78F-0CA26401AE7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21 तब उसके कर्मचारियों ने उससे पूछा, “तूने यह क्या काम किया है? जब तक बच्चा जीवित रहा, तब तक तू उपवास करता हुआ रोता रहा; परन्तु जैसे ही बच्चा मर गया, वैसे ही तू उठकर भोजन करने लगा।”</a:t>
            </a:r>
            <a:endParaRPr lang="en-IN" sz="4000" dirty="0"/>
          </a:p>
        </p:txBody>
      </p:sp>
      <p:pic>
        <p:nvPicPr>
          <p:cNvPr id="10" name="Audio 9">
            <a:hlinkClick r:id="" action="ppaction://media"/>
            <a:extLst>
              <a:ext uri="{FF2B5EF4-FFF2-40B4-BE49-F238E27FC236}">
                <a16:creationId xmlns:a16="http://schemas.microsoft.com/office/drawing/2014/main" id="{7251D67C-6544-21B2-3A29-8F94DDA2CD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625"/>
    </mc:Choice>
    <mc:Fallback xmlns="">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64429E-E3F0-44AD-9B20-8CF24A34B11D}"/>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4071ECED-5802-B8D0-25DF-8148447862AB}"/>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22</a:t>
            </a:r>
            <a:r>
              <a:rPr lang="en-US" sz="4000" b="0" i="0" dirty="0">
                <a:solidFill>
                  <a:srgbClr val="121212"/>
                </a:solidFill>
                <a:effectLst/>
                <a:latin typeface="Inter" panose="020B0502030000000004" pitchFamily="34" charset="0"/>
              </a:rPr>
              <a:t>David answered, “While the child was alive, I fasted and wept, for I said, ‘Who knows?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may be gracious to me and let him live.’</a:t>
            </a:r>
            <a:endParaRPr lang="en-ZA" sz="1600" dirty="0"/>
          </a:p>
        </p:txBody>
      </p:sp>
      <p:sp>
        <p:nvSpPr>
          <p:cNvPr id="3" name="TextBox 2">
            <a:extLst>
              <a:ext uri="{FF2B5EF4-FFF2-40B4-BE49-F238E27FC236}">
                <a16:creationId xmlns:a16="http://schemas.microsoft.com/office/drawing/2014/main" id="{83E663CC-24B6-B948-8BB0-1F0A1F8600D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22 उसने उत्तर दिया, “जब तक बच्चा जीवित रहा तब तक तो मैं यह सोचकर उपवास करता और रोता रहा, कि क्या जाने यहोवा मुझ पर ऐसा अनुग्रह करे कि बच्चा जीवित रहे।</a:t>
            </a:r>
            <a:endParaRPr lang="en-IN" sz="4000" dirty="0"/>
          </a:p>
        </p:txBody>
      </p:sp>
      <p:pic>
        <p:nvPicPr>
          <p:cNvPr id="6" name="Audio 5">
            <a:hlinkClick r:id="" action="ppaction://media"/>
            <a:extLst>
              <a:ext uri="{FF2B5EF4-FFF2-40B4-BE49-F238E27FC236}">
                <a16:creationId xmlns:a16="http://schemas.microsoft.com/office/drawing/2014/main" id="{1EF36690-0B81-1C42-6481-31A780FD6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743"/>
    </mc:Choice>
    <mc:Fallback xmlns="">
      <p:transition spd="slow" advTm="1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75E746-36BB-49D0-B8C0-CAAF9632ECE8}"/>
              </a:ext>
            </a:extLst>
          </p:cNvPr>
          <p:cNvPicPr>
            <a:picLocks noChangeAspect="1"/>
          </p:cNvPicPr>
          <p:nvPr/>
        </p:nvPicPr>
        <p:blipFill>
          <a:blip r:embed="rId2"/>
          <a:stretch>
            <a:fillRect/>
          </a:stretch>
        </p:blipFill>
        <p:spPr>
          <a:xfrm>
            <a:off x="-53512" y="-107060"/>
            <a:ext cx="12245512" cy="6965060"/>
          </a:xfrm>
          <a:prstGeom prst="rect">
            <a:avLst/>
          </a:prstGeom>
        </p:spPr>
      </p:pic>
      <p:sp>
        <p:nvSpPr>
          <p:cNvPr id="5" name="TextBox 4">
            <a:extLst>
              <a:ext uri="{FF2B5EF4-FFF2-40B4-BE49-F238E27FC236}">
                <a16:creationId xmlns:a16="http://schemas.microsoft.com/office/drawing/2014/main" id="{B8FC3580-330A-6FFB-ED16-5DAB378F34EC}"/>
              </a:ext>
            </a:extLst>
          </p:cNvPr>
          <p:cNvSpPr txBox="1"/>
          <p:nvPr/>
        </p:nvSpPr>
        <p:spPr>
          <a:xfrm>
            <a:off x="572344" y="3947096"/>
            <a:ext cx="7170981" cy="1727050"/>
          </a:xfrm>
          <a:prstGeom prst="rect">
            <a:avLst/>
          </a:prstGeom>
          <a:noFill/>
        </p:spPr>
        <p:txBody>
          <a:bodyPr wrap="square" rtlCol="0">
            <a:noAutofit/>
          </a:bodyPr>
          <a:lstStyle/>
          <a:p>
            <a:r>
              <a:rPr lang="hi-IN" sz="5400" b="0" i="0" u="none" strike="noStrike" baseline="0" dirty="0">
                <a:solidFill>
                  <a:schemeClr val="bg1"/>
                </a:solidFill>
                <a:latin typeface="TimesNewRomanPSMT"/>
              </a:rPr>
              <a:t>सुलैमान का जन्म हुआ - 2 शमूएल 12:15-25</a:t>
            </a:r>
            <a:endParaRPr lang="en-ZA" sz="5400" dirty="0">
              <a:solidFill>
                <a:schemeClr val="bg1"/>
              </a:solidFill>
            </a:endParaRPr>
          </a:p>
        </p:txBody>
      </p:sp>
      <p:sp>
        <p:nvSpPr>
          <p:cNvPr id="2" name="TextBox 1">
            <a:extLst>
              <a:ext uri="{FF2B5EF4-FFF2-40B4-BE49-F238E27FC236}">
                <a16:creationId xmlns:a16="http://schemas.microsoft.com/office/drawing/2014/main" id="{46805302-06E2-18DE-57D8-FED678D2756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F95EC-B1FF-4166-AC5D-BB5A0789A6E8}"/>
              </a:ext>
            </a:extLst>
          </p:cNvPr>
          <p:cNvPicPr>
            <a:picLocks noChangeAspect="1"/>
          </p:cNvPicPr>
          <p:nvPr/>
        </p:nvPicPr>
        <p:blipFill>
          <a:blip r:embed="rId2"/>
          <a:stretch>
            <a:fillRect/>
          </a:stretch>
        </p:blipFill>
        <p:spPr>
          <a:xfrm>
            <a:off x="0" y="-35906"/>
            <a:ext cx="12192000" cy="6893906"/>
          </a:xfrm>
          <a:prstGeom prst="rect">
            <a:avLst/>
          </a:prstGeom>
        </p:spPr>
      </p:pic>
      <p:sp>
        <p:nvSpPr>
          <p:cNvPr id="2" name="TextBox 6">
            <a:extLst>
              <a:ext uri="{FF2B5EF4-FFF2-40B4-BE49-F238E27FC236}">
                <a16:creationId xmlns:a16="http://schemas.microsoft.com/office/drawing/2014/main" id="{A330758A-3CA9-8B96-F10C-FC2DE96B8398}"/>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23</a:t>
            </a:r>
            <a:r>
              <a:rPr lang="en-US" sz="4400" b="0" i="0">
                <a:solidFill>
                  <a:srgbClr val="121212"/>
                </a:solidFill>
                <a:effectLst/>
                <a:latin typeface="Inter" panose="020B0502030000000004" pitchFamily="34" charset="0"/>
              </a:rPr>
              <a:t>But now that he is dead, why should I fast? Can I bring him back again? I will go to him, but he will not return to me.”</a:t>
            </a:r>
            <a:endParaRPr lang="en-ZA" dirty="0"/>
          </a:p>
        </p:txBody>
      </p:sp>
      <p:sp>
        <p:nvSpPr>
          <p:cNvPr id="3" name="TextBox 2">
            <a:extLst>
              <a:ext uri="{FF2B5EF4-FFF2-40B4-BE49-F238E27FC236}">
                <a16:creationId xmlns:a16="http://schemas.microsoft.com/office/drawing/2014/main" id="{97FB3C05-F35C-7DF0-8022-0D7D4E957E0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23 परन्तु अब वह मर गया, फिर मैं उपवास क्यों करूँ? क्या मैं उसे लौटा ला सकता हूँ? मैं तो उसके पास जाऊँगा, परन्तु वह मेरे पास लौटकर नहीं आएगा।”</a:t>
            </a:r>
            <a:endParaRPr lang="en-IN" sz="4000" dirty="0"/>
          </a:p>
        </p:txBody>
      </p:sp>
      <p:pic>
        <p:nvPicPr>
          <p:cNvPr id="6" name="Audio 5">
            <a:hlinkClick r:id="" action="ppaction://media"/>
            <a:extLst>
              <a:ext uri="{FF2B5EF4-FFF2-40B4-BE49-F238E27FC236}">
                <a16:creationId xmlns:a16="http://schemas.microsoft.com/office/drawing/2014/main" id="{219751E7-3589-7B26-B592-1B2EC89330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3288"/>
    </mc:Choice>
    <mc:Fallback xmlns="">
      <p:transition spd="slow" advTm="1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56D2AB-BADC-4B51-97F2-B1EBBF956235}"/>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72C8D183-82DC-D383-87FA-B2D1AFDA39AD}"/>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24</a:t>
            </a:r>
            <a:r>
              <a:rPr lang="en-US" sz="3600" b="0" i="0" dirty="0">
                <a:solidFill>
                  <a:srgbClr val="121212"/>
                </a:solidFill>
                <a:effectLst/>
                <a:latin typeface="Inter" panose="020B0502030000000004" pitchFamily="34" charset="0"/>
              </a:rPr>
              <a:t>Then David comforted his wife Bathsheba, and he went to her and lay with her. So she gave birth to a son, and they  named him Solomon.</a:t>
            </a:r>
          </a:p>
          <a:p>
            <a:pPr algn="l"/>
            <a:r>
              <a:rPr lang="en-US" sz="3600" b="0" i="0" dirty="0">
                <a:solidFill>
                  <a:srgbClr val="121212"/>
                </a:solidFill>
                <a:effectLst/>
                <a:latin typeface="Inter" panose="020B0502030000000004" pitchFamily="34" charset="0"/>
              </a:rPr>
              <a:t>Now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loved the child </a:t>
            </a:r>
          </a:p>
        </p:txBody>
      </p:sp>
      <p:sp>
        <p:nvSpPr>
          <p:cNvPr id="3" name="TextBox 2">
            <a:extLst>
              <a:ext uri="{FF2B5EF4-FFF2-40B4-BE49-F238E27FC236}">
                <a16:creationId xmlns:a16="http://schemas.microsoft.com/office/drawing/2014/main" id="{6582D153-4BDB-651B-B9BF-B6F18174EDEB}"/>
              </a:ext>
            </a:extLst>
          </p:cNvPr>
          <p:cNvSpPr txBox="1"/>
          <p:nvPr/>
        </p:nvSpPr>
        <p:spPr>
          <a:xfrm>
            <a:off x="6096000" y="166255"/>
            <a:ext cx="6096000" cy="6558101"/>
          </a:xfrm>
          <a:prstGeom prst="rect">
            <a:avLst/>
          </a:prstGeom>
          <a:noFill/>
        </p:spPr>
        <p:txBody>
          <a:bodyPr wrap="square" rtlCol="0">
            <a:noAutofit/>
          </a:bodyPr>
          <a:lstStyle/>
          <a:p>
            <a:r>
              <a:rPr lang="hi-IN" sz="4000" b="0" i="0">
                <a:solidFill>
                  <a:srgbClr val="121212"/>
                </a:solidFill>
                <a:effectLst/>
                <a:latin typeface="Open Sans" panose="020B0606030504020204" pitchFamily="34" charset="0"/>
              </a:rPr>
              <a:t>24 </a:t>
            </a:r>
            <a:r>
              <a:rPr lang="hi-IN" sz="4000" b="0" i="0" dirty="0">
                <a:solidFill>
                  <a:srgbClr val="121212"/>
                </a:solidFill>
                <a:effectLst/>
                <a:latin typeface="Open Sans" panose="020B0606030504020204" pitchFamily="34" charset="0"/>
              </a:rPr>
              <a:t>तब दाऊद ने अपनी पत्नी बतशेबा को शान्ति दी, और वह उसके पास गया; और उसके एक पुत्र उत्पन्न हुआ, और उसने उसका नाम सुलैमान</a:t>
            </a:r>
            <a:r>
              <a:rPr lang="en-US" sz="4000" b="0" i="0" dirty="0">
                <a:solidFill>
                  <a:srgbClr val="121212"/>
                </a:solidFill>
                <a:effectLst/>
                <a:latin typeface="Open Sans" panose="020B0606030504020204" pitchFamily="34" charset="0"/>
              </a:rPr>
              <a:t>c </a:t>
            </a:r>
            <a:r>
              <a:rPr lang="hi-IN" sz="4000" b="0" i="0" dirty="0">
                <a:solidFill>
                  <a:srgbClr val="121212"/>
                </a:solidFill>
                <a:effectLst/>
                <a:latin typeface="Open Sans" panose="020B0606030504020204" pitchFamily="34" charset="0"/>
              </a:rPr>
              <a:t>रखा। और वह यहोवा का प्रिय हुआ।</a:t>
            </a:r>
            <a:endParaRPr lang="en-IN" sz="4000" dirty="0"/>
          </a:p>
        </p:txBody>
      </p:sp>
      <p:pic>
        <p:nvPicPr>
          <p:cNvPr id="14" name="Audio 13">
            <a:hlinkClick r:id="" action="ppaction://media"/>
            <a:extLst>
              <a:ext uri="{FF2B5EF4-FFF2-40B4-BE49-F238E27FC236}">
                <a16:creationId xmlns:a16="http://schemas.microsoft.com/office/drawing/2014/main" id="{71E959A3-912E-E378-DD9B-F764BE8BCE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B1F7A2-8580-4B20-852E-5BF21D214931}"/>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6">
            <a:extLst>
              <a:ext uri="{FF2B5EF4-FFF2-40B4-BE49-F238E27FC236}">
                <a16:creationId xmlns:a16="http://schemas.microsoft.com/office/drawing/2014/main" id="{27737670-EA30-7D30-9752-3C723C1C88FF}"/>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25</a:t>
            </a:r>
            <a:r>
              <a:rPr lang="en-US" sz="4400" b="0" i="0">
                <a:solidFill>
                  <a:srgbClr val="121212"/>
                </a:solidFill>
                <a:effectLst/>
                <a:latin typeface="Inter" panose="020B0502030000000004" pitchFamily="34" charset="0"/>
              </a:rPr>
              <a:t>and sent word through Nathan the prophet to name him Jedidiah because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loved him.</a:t>
            </a:r>
            <a:endParaRPr lang="en-ZA" sz="1600" dirty="0"/>
          </a:p>
        </p:txBody>
      </p:sp>
      <p:sp>
        <p:nvSpPr>
          <p:cNvPr id="3" name="TextBox 2">
            <a:extLst>
              <a:ext uri="{FF2B5EF4-FFF2-40B4-BE49-F238E27FC236}">
                <a16:creationId xmlns:a16="http://schemas.microsoft.com/office/drawing/2014/main" id="{8EEC297A-800F-78E7-2D3A-C3C88609B74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25 और उसने नातान भविष्यद्वक्ता के द्वारा सन्देश भेज दिया; और उसने यहोवा के कारण उसका नाम यदिद्याह रखा।</a:t>
            </a:r>
            <a:endParaRPr lang="en-IN" sz="4000" dirty="0"/>
          </a:p>
        </p:txBody>
      </p:sp>
      <p:pic>
        <p:nvPicPr>
          <p:cNvPr id="10" name="Audio 9">
            <a:hlinkClick r:id="" action="ppaction://media"/>
            <a:extLst>
              <a:ext uri="{FF2B5EF4-FFF2-40B4-BE49-F238E27FC236}">
                <a16:creationId xmlns:a16="http://schemas.microsoft.com/office/drawing/2014/main" id="{967529D7-579E-B111-19E6-C9453D8C0B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657"/>
    </mc:Choice>
    <mc:Fallback xmlns="">
      <p:transition spd="slow" advTm="1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9C2E1-157F-428A-897B-443C8BC6BC3F}"/>
              </a:ext>
            </a:extLst>
          </p:cNvPr>
          <p:cNvPicPr>
            <a:picLocks noChangeAspect="1"/>
          </p:cNvPicPr>
          <p:nvPr/>
        </p:nvPicPr>
        <p:blipFill>
          <a:blip r:embed="rId2"/>
          <a:stretch>
            <a:fillRect/>
          </a:stretch>
        </p:blipFill>
        <p:spPr>
          <a:xfrm>
            <a:off x="0" y="-53473"/>
            <a:ext cx="12440653" cy="6911474"/>
          </a:xfrm>
          <a:prstGeom prst="rect">
            <a:avLst/>
          </a:prstGeom>
        </p:spPr>
      </p:pic>
      <p:sp>
        <p:nvSpPr>
          <p:cNvPr id="2" name="TextBox 6">
            <a:extLst>
              <a:ext uri="{FF2B5EF4-FFF2-40B4-BE49-F238E27FC236}">
                <a16:creationId xmlns:a16="http://schemas.microsoft.com/office/drawing/2014/main" id="{973D080D-F26E-6DC5-DC3B-A90D32EC00FC}"/>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800" b="0" i="0" u="none" strike="noStrike" baseline="0" dirty="0">
                <a:latin typeface="TimesNewRomanPSMT"/>
              </a:rPr>
              <a:t>Solomon is born - 2 Samuel 12:15-25</a:t>
            </a:r>
            <a:endParaRPr lang="en-IN" sz="5800" dirty="0"/>
          </a:p>
        </p:txBody>
      </p:sp>
      <p:sp>
        <p:nvSpPr>
          <p:cNvPr id="3" name="TextBox 2">
            <a:extLst>
              <a:ext uri="{FF2B5EF4-FFF2-40B4-BE49-F238E27FC236}">
                <a16:creationId xmlns:a16="http://schemas.microsoft.com/office/drawing/2014/main" id="{DA21CDF0-9053-C05D-7995-688B3608EAF6}"/>
              </a:ext>
            </a:extLst>
          </p:cNvPr>
          <p:cNvSpPr txBox="1"/>
          <p:nvPr/>
        </p:nvSpPr>
        <p:spPr>
          <a:xfrm>
            <a:off x="6096000" y="166255"/>
            <a:ext cx="6096000" cy="6558101"/>
          </a:xfrm>
          <a:prstGeom prst="rect">
            <a:avLst/>
          </a:prstGeom>
          <a:noFill/>
        </p:spPr>
        <p:txBody>
          <a:bodyPr wrap="square" rtlCol="0">
            <a:noAutofit/>
          </a:bodyPr>
          <a:lstStyle/>
          <a:p>
            <a:r>
              <a:rPr lang="hi-IN" sz="5400" dirty="0"/>
              <a:t>सुलैमान का जन्म हुआ - 2 शमूएल 12:15-25</a:t>
            </a:r>
            <a:endParaRPr lang="en-IN" sz="5400" dirty="0"/>
          </a:p>
        </p:txBody>
      </p:sp>
      <p:pic>
        <p:nvPicPr>
          <p:cNvPr id="12" name="Audio 11">
            <a:hlinkClick r:id="" action="ppaction://media"/>
            <a:extLst>
              <a:ext uri="{FF2B5EF4-FFF2-40B4-BE49-F238E27FC236}">
                <a16:creationId xmlns:a16="http://schemas.microsoft.com/office/drawing/2014/main" id="{075D183A-4E3E-3B8B-FFCC-02A710047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670"/>
    </mc:Choice>
    <mc:Fallback xmlns="">
      <p:transition spd="slow" advTm="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0AAAF06-7F0C-48F4-81F6-283B680AB913}"/>
              </a:ext>
            </a:extLst>
          </p:cNvPr>
          <p:cNvPicPr>
            <a:picLocks noChangeAspect="1"/>
          </p:cNvPicPr>
          <p:nvPr/>
        </p:nvPicPr>
        <p:blipFill>
          <a:blip r:embed="rId2"/>
          <a:stretch>
            <a:fillRect/>
          </a:stretch>
        </p:blipFill>
        <p:spPr>
          <a:xfrm>
            <a:off x="-53512" y="-107060"/>
            <a:ext cx="12245512" cy="6965060"/>
          </a:xfrm>
          <a:prstGeom prst="rect">
            <a:avLst/>
          </a:prstGeom>
        </p:spPr>
      </p:pic>
      <p:sp>
        <p:nvSpPr>
          <p:cNvPr id="2" name="TextBox 1">
            <a:extLst>
              <a:ext uri="{FF2B5EF4-FFF2-40B4-BE49-F238E27FC236}">
                <a16:creationId xmlns:a16="http://schemas.microsoft.com/office/drawing/2014/main" id="{05FEDB1F-6FFC-54FB-CFB3-1C71E29B30B5}"/>
              </a:ext>
            </a:extLst>
          </p:cNvPr>
          <p:cNvSpPr txBox="1"/>
          <p:nvPr/>
        </p:nvSpPr>
        <p:spPr>
          <a:xfrm>
            <a:off x="572344" y="3947096"/>
            <a:ext cx="7170981" cy="1727050"/>
          </a:xfrm>
          <a:prstGeom prst="rect">
            <a:avLst/>
          </a:prstGeom>
          <a:noFill/>
        </p:spPr>
        <p:txBody>
          <a:bodyPr wrap="square" rtlCol="0">
            <a:noAutofit/>
          </a:bodyPr>
          <a:lstStyle/>
          <a:p>
            <a:r>
              <a:rPr lang="hi-IN" sz="5400" b="0" i="0" u="none" strike="noStrike" baseline="0" dirty="0">
                <a:solidFill>
                  <a:schemeClr val="bg1"/>
                </a:solidFill>
                <a:latin typeface="TimesNewRomanPSMT"/>
              </a:rPr>
              <a:t>सुलैमान का जन्म हुआ - 2 शमूएल 12:15-25</a:t>
            </a:r>
            <a:endParaRPr lang="en-ZA" sz="5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15Then Nathan departed to his house.</a:t>
            </a:r>
          </a:p>
          <a:p>
            <a:pPr algn="l"/>
            <a:r>
              <a:rPr lang="en-US" sz="4400" b="0" i="0" dirty="0">
                <a:solidFill>
                  <a:srgbClr val="121212"/>
                </a:solidFill>
                <a:effectLst/>
                <a:latin typeface="ArialMT"/>
              </a:rPr>
              <a:t>Yahweh struck the child that Uriah’s wife bore to David, and he was very sick. </a:t>
            </a:r>
          </a:p>
        </p:txBody>
      </p:sp>
      <p:sp>
        <p:nvSpPr>
          <p:cNvPr id="2" name="TextBox 1">
            <a:extLst>
              <a:ext uri="{FF2B5EF4-FFF2-40B4-BE49-F238E27FC236}">
                <a16:creationId xmlns:a16="http://schemas.microsoft.com/office/drawing/2014/main" id="{5B0847A7-1391-3C50-4AAF-755E387FA0D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तब नातान अपने घर चला गया। जो बच्चा ऊरिय्याह की पत्नी से दाऊद के द्वारा उत्पन्न हुआ था, वह यहोवा का मारा बहुत रोगी हो गया। </a:t>
            </a:r>
            <a:endParaRPr lang="en-IN" sz="4000" dirty="0"/>
          </a:p>
        </p:txBody>
      </p:sp>
      <p:pic>
        <p:nvPicPr>
          <p:cNvPr id="10" name="Audio 9">
            <a:hlinkClick r:id="" action="ppaction://media"/>
            <a:extLst>
              <a:ext uri="{FF2B5EF4-FFF2-40B4-BE49-F238E27FC236}">
                <a16:creationId xmlns:a16="http://schemas.microsoft.com/office/drawing/2014/main" id="{3C87A049-BCF5-6584-9D93-C272A6942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110"/>
    </mc:Choice>
    <mc:Fallback xmlns="">
      <p:transition spd="slow" advTm="1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43EEAB-0170-4519-91A7-601109B112AB}"/>
              </a:ext>
            </a:extLst>
          </p:cNvPr>
          <p:cNvPicPr>
            <a:picLocks noChangeAspect="1"/>
          </p:cNvPicPr>
          <p:nvPr/>
        </p:nvPicPr>
        <p:blipFill>
          <a:blip r:embed="rId2"/>
          <a:stretch>
            <a:fillRect/>
          </a:stretch>
        </p:blipFill>
        <p:spPr>
          <a:xfrm>
            <a:off x="0" y="-442377"/>
            <a:ext cx="12192000" cy="7300377"/>
          </a:xfrm>
          <a:prstGeom prst="rect">
            <a:avLst/>
          </a:prstGeom>
        </p:spPr>
      </p:pic>
      <p:sp>
        <p:nvSpPr>
          <p:cNvPr id="2" name="TextBox 6">
            <a:extLst>
              <a:ext uri="{FF2B5EF4-FFF2-40B4-BE49-F238E27FC236}">
                <a16:creationId xmlns:a16="http://schemas.microsoft.com/office/drawing/2014/main" id="{A9D5F971-243F-0B68-FD05-474B3CE779E4}"/>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David pleaded with God for the boy. He fasted and went into his house and spent the night lying in sackcloth  on the ground.</a:t>
            </a:r>
            <a:endParaRPr lang="en-ZA" sz="1600" dirty="0"/>
          </a:p>
        </p:txBody>
      </p:sp>
      <p:sp>
        <p:nvSpPr>
          <p:cNvPr id="2" name="TextBox 1">
            <a:extLst>
              <a:ext uri="{FF2B5EF4-FFF2-40B4-BE49-F238E27FC236}">
                <a16:creationId xmlns:a16="http://schemas.microsoft.com/office/drawing/2014/main" id="{90598B8B-0224-A5DF-4652-618102911C2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अतः दाऊद उस लड़के के लिये परमेश्वर से विनती करने लगा; और उपवास किया, और भीतर जाकर रात भर भूमि पर पड़ा रहा</a:t>
            </a:r>
            <a:r>
              <a:rPr lang="en-US" sz="4000" b="0" i="0" dirty="0">
                <a:solidFill>
                  <a:srgbClr val="121212"/>
                </a:solidFill>
                <a:effectLst/>
                <a:latin typeface="Open Sans" panose="020B0606030504020204" pitchFamily="34" charset="0"/>
              </a:rPr>
              <a:t>b।</a:t>
            </a:r>
            <a:endParaRPr lang="en-IN" sz="4000" dirty="0"/>
          </a:p>
        </p:txBody>
      </p:sp>
      <p:pic>
        <p:nvPicPr>
          <p:cNvPr id="11" name="Audio 10">
            <a:hlinkClick r:id="" action="ppaction://media"/>
            <a:extLst>
              <a:ext uri="{FF2B5EF4-FFF2-40B4-BE49-F238E27FC236}">
                <a16:creationId xmlns:a16="http://schemas.microsoft.com/office/drawing/2014/main" id="{A11F58F3-E083-922A-538D-138DD7EB8E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053"/>
    </mc:Choice>
    <mc:Fallback xmlns="">
      <p:transition spd="slow" advTm="1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5FFD08-9DCB-4907-8D91-7317CD6A37B4}"/>
              </a:ext>
            </a:extLst>
          </p:cNvPr>
          <p:cNvPicPr>
            <a:picLocks noChangeAspect="1"/>
          </p:cNvPicPr>
          <p:nvPr/>
        </p:nvPicPr>
        <p:blipFill>
          <a:blip r:embed="rId2"/>
          <a:stretch>
            <a:fillRect/>
          </a:stretch>
        </p:blipFill>
        <p:spPr>
          <a:xfrm>
            <a:off x="0" y="-411939"/>
            <a:ext cx="12192000" cy="7269940"/>
          </a:xfrm>
          <a:prstGeom prst="rect">
            <a:avLst/>
          </a:prstGeom>
        </p:spPr>
      </p:pic>
      <p:sp>
        <p:nvSpPr>
          <p:cNvPr id="2" name="TextBox 6">
            <a:extLst>
              <a:ext uri="{FF2B5EF4-FFF2-40B4-BE49-F238E27FC236}">
                <a16:creationId xmlns:a16="http://schemas.microsoft.com/office/drawing/2014/main" id="{0DE99585-1110-9797-2C86-591B8FEB0B39}"/>
              </a:ext>
            </a:extLst>
          </p:cNvPr>
          <p:cNvSpPr txBox="1"/>
          <p:nvPr/>
        </p:nvSpPr>
        <p:spPr>
          <a:xfrm>
            <a:off x="386096" y="37147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17</a:t>
            </a:r>
            <a:r>
              <a:rPr lang="en-US" sz="4800" b="0" i="0">
                <a:solidFill>
                  <a:srgbClr val="121212"/>
                </a:solidFill>
                <a:effectLst/>
                <a:latin typeface="Inter" panose="020B0502030000000004" pitchFamily="34" charset="0"/>
              </a:rPr>
              <a:t>The elders of his household stood beside him to help him up from the ground, but he was unwilling and would not eat anything with them.</a:t>
            </a:r>
            <a:endParaRPr lang="en-ZA" dirty="0"/>
          </a:p>
        </p:txBody>
      </p:sp>
      <p:sp>
        <p:nvSpPr>
          <p:cNvPr id="2" name="TextBox 1">
            <a:extLst>
              <a:ext uri="{FF2B5EF4-FFF2-40B4-BE49-F238E27FC236}">
                <a16:creationId xmlns:a16="http://schemas.microsoft.com/office/drawing/2014/main" id="{69D637AD-99A8-08AF-5077-A1BAC32E6E4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तब उसके घराने के पुरनिये उठकर उसे भूमि पर से उठाने के लिये उसके पास गए; परन्तु उसने न चाहा, और उनके संग रोटी न खाई।</a:t>
            </a:r>
            <a:endParaRPr lang="en-IN" sz="4000" dirty="0"/>
          </a:p>
        </p:txBody>
      </p:sp>
      <p:pic>
        <p:nvPicPr>
          <p:cNvPr id="6" name="Audio 5">
            <a:hlinkClick r:id="" action="ppaction://media"/>
            <a:extLst>
              <a:ext uri="{FF2B5EF4-FFF2-40B4-BE49-F238E27FC236}">
                <a16:creationId xmlns:a16="http://schemas.microsoft.com/office/drawing/2014/main" id="{7658BB7B-4E24-AB37-B1D5-9CDF6C4FF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733"/>
    </mc:Choice>
    <mc:Fallback xmlns="">
      <p:transition spd="slow" advTm="1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1020</Words>
  <Application>Microsoft Office PowerPoint</Application>
  <PresentationFormat>Widescreen</PresentationFormat>
  <Paragraphs>54</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Inter</vt:lpstr>
      <vt:lpstr>Microsoft Himalaya</vt:lpstr>
      <vt:lpstr>Open Sans</vt:lpstr>
      <vt:lpstr>TimesNewRomanPS-BoldMT</vt:lpstr>
      <vt:lpstr>TimesNewRomanPSMT</vt:lpstr>
      <vt:lpstr>Office Theme</vt:lpstr>
      <vt:lpstr>19-6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2021-07-20T09:23:46Z</dcterms:created>
  <dcterms:modified xsi:type="dcterms:W3CDTF">2024-07-30T05:49:04Z</dcterms:modified>
</cp:coreProperties>
</file>