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308" r:id="rId2"/>
    <p:sldId id="454" r:id="rId3"/>
    <p:sldId id="426" r:id="rId4"/>
    <p:sldId id="427" r:id="rId5"/>
    <p:sldId id="428" r:id="rId6"/>
    <p:sldId id="429" r:id="rId7"/>
    <p:sldId id="430" r:id="rId8"/>
    <p:sldId id="431" r:id="rId9"/>
    <p:sldId id="432" r:id="rId10"/>
    <p:sldId id="433" r:id="rId11"/>
    <p:sldId id="434" r:id="rId12"/>
    <p:sldId id="435" r:id="rId13"/>
    <p:sldId id="436" r:id="rId14"/>
    <p:sldId id="437" r:id="rId15"/>
    <p:sldId id="438" r:id="rId16"/>
    <p:sldId id="439" r:id="rId17"/>
    <p:sldId id="440" r:id="rId18"/>
    <p:sldId id="441" r:id="rId19"/>
    <p:sldId id="442" r:id="rId20"/>
    <p:sldId id="443" r:id="rId21"/>
    <p:sldId id="444" r:id="rId22"/>
    <p:sldId id="445" r:id="rId23"/>
    <p:sldId id="446" r:id="rId24"/>
    <p:sldId id="447" r:id="rId25"/>
    <p:sldId id="448" r:id="rId26"/>
    <p:sldId id="449" r:id="rId27"/>
    <p:sldId id="450" r:id="rId28"/>
    <p:sldId id="451" r:id="rId29"/>
    <p:sldId id="452" r:id="rId30"/>
    <p:sldId id="453"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1ABF35C-8D41-4EC7-AE96-04206E435554}" v="103" dt="2023-10-06T05:37:22.78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21" autoAdjust="0"/>
    <p:restoredTop sz="93969" autoAdjust="0"/>
  </p:normalViewPr>
  <p:slideViewPr>
    <p:cSldViewPr snapToGrid="0">
      <p:cViewPr varScale="1">
        <p:scale>
          <a:sx n="56" d="100"/>
          <a:sy n="56" d="100"/>
        </p:scale>
        <p:origin x="120" y="10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A30B61FF-3D8E-40F7-91F7-B68CFBCFC7F8}"/>
    <pc:docChg chg="modSld">
      <pc:chgData name="Alfred Smith" userId="3c60a3631c0db8ad" providerId="LiveId" clId="{A30B61FF-3D8E-40F7-91F7-B68CFBCFC7F8}" dt="2023-01-25T15:52:50.318" v="0"/>
      <pc:docMkLst>
        <pc:docMk/>
      </pc:docMkLst>
      <pc:sldChg chg="modSp mod">
        <pc:chgData name="Alfred Smith" userId="3c60a3631c0db8ad" providerId="LiveId" clId="{A30B61FF-3D8E-40F7-91F7-B68CFBCFC7F8}" dt="2023-01-25T15:52:50.318" v="0"/>
        <pc:sldMkLst>
          <pc:docMk/>
          <pc:sldMk cId="2869461528" sldId="308"/>
        </pc:sldMkLst>
        <pc:spChg chg="mod">
          <ac:chgData name="Alfred Smith" userId="3c60a3631c0db8ad" providerId="LiveId" clId="{A30B61FF-3D8E-40F7-91F7-B68CFBCFC7F8}" dt="2023-01-25T15:52:50.318" v="0"/>
          <ac:spMkLst>
            <pc:docMk/>
            <pc:sldMk cId="2869461528" sldId="308"/>
            <ac:spMk id="4" creationId="{CA81E810-F59A-36AF-25D5-CE43B08064B1}"/>
          </ac:spMkLst>
        </pc:spChg>
      </pc:sldChg>
    </pc:docChg>
  </pc:docChgLst>
  <pc:docChgLst>
    <pc:chgData name="Leonie Smith" userId="fed1330f33f5650e" providerId="LiveId" clId="{A1ABF35C-8D41-4EC7-AE96-04206E435554}"/>
    <pc:docChg chg="modSld">
      <pc:chgData name="Leonie Smith" userId="fed1330f33f5650e" providerId="LiveId" clId="{A1ABF35C-8D41-4EC7-AE96-04206E435554}" dt="2023-10-06T05:37:22.762" v="146"/>
      <pc:docMkLst>
        <pc:docMk/>
      </pc:docMkLst>
      <pc:sldChg chg="addSp modSp">
        <pc:chgData name="Leonie Smith" userId="fed1330f33f5650e" providerId="LiveId" clId="{A1ABF35C-8D41-4EC7-AE96-04206E435554}" dt="2023-10-06T05:05:00.349" v="0"/>
        <pc:sldMkLst>
          <pc:docMk/>
          <pc:sldMk cId="2869461528" sldId="308"/>
        </pc:sldMkLst>
        <pc:picChg chg="add mod">
          <ac:chgData name="Leonie Smith" userId="fed1330f33f5650e" providerId="LiveId" clId="{A1ABF35C-8D41-4EC7-AE96-04206E435554}" dt="2023-10-06T05:05:00.349" v="0"/>
          <ac:picMkLst>
            <pc:docMk/>
            <pc:sldMk cId="2869461528" sldId="308"/>
            <ac:picMk id="7" creationId="{37D18BDD-448A-BD1E-8B50-482000FB0D0D}"/>
          </ac:picMkLst>
        </pc:picChg>
      </pc:sldChg>
      <pc:sldChg chg="addSp modSp">
        <pc:chgData name="Leonie Smith" userId="fed1330f33f5650e" providerId="LiveId" clId="{A1ABF35C-8D41-4EC7-AE96-04206E435554}" dt="2023-10-06T05:05:15.765" v="1"/>
        <pc:sldMkLst>
          <pc:docMk/>
          <pc:sldMk cId="1003827451" sldId="426"/>
        </pc:sldMkLst>
        <pc:picChg chg="add mod">
          <ac:chgData name="Leonie Smith" userId="fed1330f33f5650e" providerId="LiveId" clId="{A1ABF35C-8D41-4EC7-AE96-04206E435554}" dt="2023-10-06T05:05:15.765" v="1"/>
          <ac:picMkLst>
            <pc:docMk/>
            <pc:sldMk cId="1003827451" sldId="426"/>
            <ac:picMk id="6" creationId="{881B539A-4CD3-0885-89DB-0DA422C904D2}"/>
          </ac:picMkLst>
        </pc:picChg>
      </pc:sldChg>
      <pc:sldChg chg="addSp modSp">
        <pc:chgData name="Leonie Smith" userId="fed1330f33f5650e" providerId="LiveId" clId="{A1ABF35C-8D41-4EC7-AE96-04206E435554}" dt="2023-10-06T05:05:44.517" v="2"/>
        <pc:sldMkLst>
          <pc:docMk/>
          <pc:sldMk cId="2174129452" sldId="428"/>
        </pc:sldMkLst>
        <pc:picChg chg="add mod">
          <ac:chgData name="Leonie Smith" userId="fed1330f33f5650e" providerId="LiveId" clId="{A1ABF35C-8D41-4EC7-AE96-04206E435554}" dt="2023-10-06T05:05:44.517" v="2"/>
          <ac:picMkLst>
            <pc:docMk/>
            <pc:sldMk cId="2174129452" sldId="428"/>
            <ac:picMk id="6" creationId="{49434B36-1DAB-791E-6A3F-B0D3A78C3270}"/>
          </ac:picMkLst>
        </pc:picChg>
      </pc:sldChg>
      <pc:sldChg chg="addSp delSp modSp mod modTransition modAnim">
        <pc:chgData name="Leonie Smith" userId="fed1330f33f5650e" providerId="LiveId" clId="{A1ABF35C-8D41-4EC7-AE96-04206E435554}" dt="2023-10-06T05:12:09.233" v="24"/>
        <pc:sldMkLst>
          <pc:docMk/>
          <pc:sldMk cId="942615762" sldId="430"/>
        </pc:sldMkLst>
        <pc:picChg chg="add del mod">
          <ac:chgData name="Leonie Smith" userId="fed1330f33f5650e" providerId="LiveId" clId="{A1ABF35C-8D41-4EC7-AE96-04206E435554}" dt="2023-10-06T05:08:24.175" v="5"/>
          <ac:picMkLst>
            <pc:docMk/>
            <pc:sldMk cId="942615762" sldId="430"/>
            <ac:picMk id="6" creationId="{E29E1C94-B48B-7424-C640-EDC55632AD2D}"/>
          </ac:picMkLst>
        </pc:picChg>
        <pc:picChg chg="add del mod">
          <ac:chgData name="Leonie Smith" userId="fed1330f33f5650e" providerId="LiveId" clId="{A1ABF35C-8D41-4EC7-AE96-04206E435554}" dt="2023-10-06T05:08:56.938" v="6"/>
          <ac:picMkLst>
            <pc:docMk/>
            <pc:sldMk cId="942615762" sldId="430"/>
            <ac:picMk id="9" creationId="{BD1DE622-7A42-1935-060E-087F066B87E7}"/>
          </ac:picMkLst>
        </pc:picChg>
        <pc:picChg chg="add del mod">
          <ac:chgData name="Leonie Smith" userId="fed1330f33f5650e" providerId="LiveId" clId="{A1ABF35C-8D41-4EC7-AE96-04206E435554}" dt="2023-10-06T05:09:21.712" v="8"/>
          <ac:picMkLst>
            <pc:docMk/>
            <pc:sldMk cId="942615762" sldId="430"/>
            <ac:picMk id="10" creationId="{A6DF69C1-CB7B-5E1A-D92D-53A63680E064}"/>
          </ac:picMkLst>
        </pc:picChg>
        <pc:picChg chg="add del mod ord">
          <ac:chgData name="Leonie Smith" userId="fed1330f33f5650e" providerId="LiveId" clId="{A1ABF35C-8D41-4EC7-AE96-04206E435554}" dt="2023-10-06T05:09:31.259" v="9"/>
          <ac:picMkLst>
            <pc:docMk/>
            <pc:sldMk cId="942615762" sldId="430"/>
            <ac:picMk id="14" creationId="{821E2652-D0C9-2C68-C987-CD65F2AD6ABD}"/>
          </ac:picMkLst>
        </pc:picChg>
        <pc:picChg chg="add del mod">
          <ac:chgData name="Leonie Smith" userId="fed1330f33f5650e" providerId="LiveId" clId="{A1ABF35C-8D41-4EC7-AE96-04206E435554}" dt="2023-10-06T05:09:33.332" v="11"/>
          <ac:picMkLst>
            <pc:docMk/>
            <pc:sldMk cId="942615762" sldId="430"/>
            <ac:picMk id="15" creationId="{00548C40-9878-B271-7A1C-FAAE4A5F630B}"/>
          </ac:picMkLst>
        </pc:picChg>
        <pc:picChg chg="add del mod ord">
          <ac:chgData name="Leonie Smith" userId="fed1330f33f5650e" providerId="LiveId" clId="{A1ABF35C-8D41-4EC7-AE96-04206E435554}" dt="2023-10-06T05:09:45.632" v="12"/>
          <ac:picMkLst>
            <pc:docMk/>
            <pc:sldMk cId="942615762" sldId="430"/>
            <ac:picMk id="18" creationId="{A3CE50F1-40EF-A76E-013F-520F9A3CAA0E}"/>
          </ac:picMkLst>
        </pc:picChg>
        <pc:picChg chg="add del mod">
          <ac:chgData name="Leonie Smith" userId="fed1330f33f5650e" providerId="LiveId" clId="{A1ABF35C-8D41-4EC7-AE96-04206E435554}" dt="2023-10-06T05:09:46.911" v="14"/>
          <ac:picMkLst>
            <pc:docMk/>
            <pc:sldMk cId="942615762" sldId="430"/>
            <ac:picMk id="19" creationId="{E302805C-EFB7-DA52-6836-5B9DDB3CB435}"/>
          </ac:picMkLst>
        </pc:picChg>
        <pc:picChg chg="add del mod ord">
          <ac:chgData name="Leonie Smith" userId="fed1330f33f5650e" providerId="LiveId" clId="{A1ABF35C-8D41-4EC7-AE96-04206E435554}" dt="2023-10-06T05:10:03.169" v="15"/>
          <ac:picMkLst>
            <pc:docMk/>
            <pc:sldMk cId="942615762" sldId="430"/>
            <ac:picMk id="22" creationId="{E8AC5E00-6C7D-98B0-C68F-0D57DED57A0A}"/>
          </ac:picMkLst>
        </pc:picChg>
        <pc:picChg chg="add del mod">
          <ac:chgData name="Leonie Smith" userId="fed1330f33f5650e" providerId="LiveId" clId="{A1ABF35C-8D41-4EC7-AE96-04206E435554}" dt="2023-10-06T05:10:15.448" v="17"/>
          <ac:picMkLst>
            <pc:docMk/>
            <pc:sldMk cId="942615762" sldId="430"/>
            <ac:picMk id="23" creationId="{336397B8-FEFA-CB28-D505-1FE3827CAD48}"/>
          </ac:picMkLst>
        </pc:picChg>
        <pc:picChg chg="add del mod ord">
          <ac:chgData name="Leonie Smith" userId="fed1330f33f5650e" providerId="LiveId" clId="{A1ABF35C-8D41-4EC7-AE96-04206E435554}" dt="2023-10-06T05:10:45.756" v="18"/>
          <ac:picMkLst>
            <pc:docMk/>
            <pc:sldMk cId="942615762" sldId="430"/>
            <ac:picMk id="26" creationId="{E886A45F-A3DD-C0A7-FF75-E0689F9BF56A}"/>
          </ac:picMkLst>
        </pc:picChg>
        <pc:picChg chg="add del mod">
          <ac:chgData name="Leonie Smith" userId="fed1330f33f5650e" providerId="LiveId" clId="{A1ABF35C-8D41-4EC7-AE96-04206E435554}" dt="2023-10-06T05:11:05.179" v="20"/>
          <ac:picMkLst>
            <pc:docMk/>
            <pc:sldMk cId="942615762" sldId="430"/>
            <ac:picMk id="27" creationId="{706EF0DD-CCF9-78F6-DE1F-169FBF190D6C}"/>
          </ac:picMkLst>
        </pc:picChg>
        <pc:picChg chg="add del mod ord">
          <ac:chgData name="Leonie Smith" userId="fed1330f33f5650e" providerId="LiveId" clId="{A1ABF35C-8D41-4EC7-AE96-04206E435554}" dt="2023-10-06T05:11:30.867" v="21"/>
          <ac:picMkLst>
            <pc:docMk/>
            <pc:sldMk cId="942615762" sldId="430"/>
            <ac:picMk id="30" creationId="{FFB907FA-6A61-8C03-B1BB-2A74A1ED2751}"/>
          </ac:picMkLst>
        </pc:picChg>
        <pc:picChg chg="add del mod">
          <ac:chgData name="Leonie Smith" userId="fed1330f33f5650e" providerId="LiveId" clId="{A1ABF35C-8D41-4EC7-AE96-04206E435554}" dt="2023-10-06T05:11:33.931" v="23"/>
          <ac:picMkLst>
            <pc:docMk/>
            <pc:sldMk cId="942615762" sldId="430"/>
            <ac:picMk id="31" creationId="{AF030D1B-E311-D5B7-1B3F-276144F086E5}"/>
          </ac:picMkLst>
        </pc:picChg>
        <pc:picChg chg="add del mod ord">
          <ac:chgData name="Leonie Smith" userId="fed1330f33f5650e" providerId="LiveId" clId="{A1ABF35C-8D41-4EC7-AE96-04206E435554}" dt="2023-10-06T05:12:09.233" v="24"/>
          <ac:picMkLst>
            <pc:docMk/>
            <pc:sldMk cId="942615762" sldId="430"/>
            <ac:picMk id="34" creationId="{E91F919D-5CEA-B085-2D06-21C9C28A4972}"/>
          </ac:picMkLst>
        </pc:picChg>
        <pc:picChg chg="add mod">
          <ac:chgData name="Leonie Smith" userId="fed1330f33f5650e" providerId="LiveId" clId="{A1ABF35C-8D41-4EC7-AE96-04206E435554}" dt="2023-10-06T05:12:09.233" v="24"/>
          <ac:picMkLst>
            <pc:docMk/>
            <pc:sldMk cId="942615762" sldId="430"/>
            <ac:picMk id="35" creationId="{FBEFC1A9-18A4-A0CF-6D69-9CB82ED84C07}"/>
          </ac:picMkLst>
        </pc:picChg>
      </pc:sldChg>
      <pc:sldChg chg="addSp delSp modSp mod modTransition modAnim">
        <pc:chgData name="Leonie Smith" userId="fed1330f33f5650e" providerId="LiveId" clId="{A1ABF35C-8D41-4EC7-AE96-04206E435554}" dt="2023-10-06T05:14:38.736" v="34"/>
        <pc:sldMkLst>
          <pc:docMk/>
          <pc:sldMk cId="1886351016" sldId="432"/>
        </pc:sldMkLst>
        <pc:picChg chg="add del mod">
          <ac:chgData name="Leonie Smith" userId="fed1330f33f5650e" providerId="LiveId" clId="{A1ABF35C-8D41-4EC7-AE96-04206E435554}" dt="2023-10-06T05:13:30.380" v="27"/>
          <ac:picMkLst>
            <pc:docMk/>
            <pc:sldMk cId="1886351016" sldId="432"/>
            <ac:picMk id="6" creationId="{2740B323-D743-DCB1-9135-088256E5B830}"/>
          </ac:picMkLst>
        </pc:picChg>
        <pc:picChg chg="add del mod">
          <ac:chgData name="Leonie Smith" userId="fed1330f33f5650e" providerId="LiveId" clId="{A1ABF35C-8D41-4EC7-AE96-04206E435554}" dt="2023-10-06T05:13:39.306" v="28"/>
          <ac:picMkLst>
            <pc:docMk/>
            <pc:sldMk cId="1886351016" sldId="432"/>
            <ac:picMk id="9" creationId="{5EAB7BEA-3BA0-4AE5-A2BC-6F4E79641E2A}"/>
          </ac:picMkLst>
        </pc:picChg>
        <pc:picChg chg="add del mod">
          <ac:chgData name="Leonie Smith" userId="fed1330f33f5650e" providerId="LiveId" clId="{A1ABF35C-8D41-4EC7-AE96-04206E435554}" dt="2023-10-06T05:13:41.034" v="30"/>
          <ac:picMkLst>
            <pc:docMk/>
            <pc:sldMk cId="1886351016" sldId="432"/>
            <ac:picMk id="10" creationId="{B3D209CE-C287-B053-536B-AF3CFCE98044}"/>
          </ac:picMkLst>
        </pc:picChg>
        <pc:picChg chg="add del mod ord">
          <ac:chgData name="Leonie Smith" userId="fed1330f33f5650e" providerId="LiveId" clId="{A1ABF35C-8D41-4EC7-AE96-04206E435554}" dt="2023-10-06T05:14:02.225" v="31"/>
          <ac:picMkLst>
            <pc:docMk/>
            <pc:sldMk cId="1886351016" sldId="432"/>
            <ac:picMk id="13" creationId="{A7500521-025D-A839-0900-8E7953489C05}"/>
          </ac:picMkLst>
        </pc:picChg>
        <pc:picChg chg="add del mod">
          <ac:chgData name="Leonie Smith" userId="fed1330f33f5650e" providerId="LiveId" clId="{A1ABF35C-8D41-4EC7-AE96-04206E435554}" dt="2023-10-06T05:14:17.599" v="33"/>
          <ac:picMkLst>
            <pc:docMk/>
            <pc:sldMk cId="1886351016" sldId="432"/>
            <ac:picMk id="14" creationId="{4C541B9F-8DF4-5119-4CBE-161CF0259C28}"/>
          </ac:picMkLst>
        </pc:picChg>
        <pc:picChg chg="add del mod ord">
          <ac:chgData name="Leonie Smith" userId="fed1330f33f5650e" providerId="LiveId" clId="{A1ABF35C-8D41-4EC7-AE96-04206E435554}" dt="2023-10-06T05:14:38.736" v="34"/>
          <ac:picMkLst>
            <pc:docMk/>
            <pc:sldMk cId="1886351016" sldId="432"/>
            <ac:picMk id="18" creationId="{7BA7F927-8AE1-2E2B-7020-1DC513A8A464}"/>
          </ac:picMkLst>
        </pc:picChg>
        <pc:picChg chg="add mod">
          <ac:chgData name="Leonie Smith" userId="fed1330f33f5650e" providerId="LiveId" clId="{A1ABF35C-8D41-4EC7-AE96-04206E435554}" dt="2023-10-06T05:14:38.736" v="34"/>
          <ac:picMkLst>
            <pc:docMk/>
            <pc:sldMk cId="1886351016" sldId="432"/>
            <ac:picMk id="19" creationId="{8D7ABAF3-D8C8-CD53-C1DF-19F7F7ED74A8}"/>
          </ac:picMkLst>
        </pc:picChg>
      </pc:sldChg>
      <pc:sldChg chg="addSp delSp modSp mod modTransition modAnim">
        <pc:chgData name="Leonie Smith" userId="fed1330f33f5650e" providerId="LiveId" clId="{A1ABF35C-8D41-4EC7-AE96-04206E435554}" dt="2023-10-06T05:17:21.860" v="59"/>
        <pc:sldMkLst>
          <pc:docMk/>
          <pc:sldMk cId="882125327" sldId="434"/>
        </pc:sldMkLst>
        <pc:picChg chg="add del mod">
          <ac:chgData name="Leonie Smith" userId="fed1330f33f5650e" providerId="LiveId" clId="{A1ABF35C-8D41-4EC7-AE96-04206E435554}" dt="2023-10-06T05:15:20.318" v="37"/>
          <ac:picMkLst>
            <pc:docMk/>
            <pc:sldMk cId="882125327" sldId="434"/>
            <ac:picMk id="8" creationId="{FC889997-9642-C3B1-5373-F592A0ADE4E3}"/>
          </ac:picMkLst>
        </pc:picChg>
        <pc:picChg chg="add del mod">
          <ac:chgData name="Leonie Smith" userId="fed1330f33f5650e" providerId="LiveId" clId="{A1ABF35C-8D41-4EC7-AE96-04206E435554}" dt="2023-10-06T05:15:29.053" v="38"/>
          <ac:picMkLst>
            <pc:docMk/>
            <pc:sldMk cId="882125327" sldId="434"/>
            <ac:picMk id="11" creationId="{46C3B46B-0895-801E-CEED-26F7D8227F2C}"/>
          </ac:picMkLst>
        </pc:picChg>
        <pc:picChg chg="add del mod">
          <ac:chgData name="Leonie Smith" userId="fed1330f33f5650e" providerId="LiveId" clId="{A1ABF35C-8D41-4EC7-AE96-04206E435554}" dt="2023-10-06T05:15:57.960" v="40"/>
          <ac:picMkLst>
            <pc:docMk/>
            <pc:sldMk cId="882125327" sldId="434"/>
            <ac:picMk id="12" creationId="{8A3A1E42-F24C-4D01-DA44-51B8711F9CD9}"/>
          </ac:picMkLst>
        </pc:picChg>
        <pc:picChg chg="add del mod ord">
          <ac:chgData name="Leonie Smith" userId="fed1330f33f5650e" providerId="LiveId" clId="{A1ABF35C-8D41-4EC7-AE96-04206E435554}" dt="2023-10-06T05:16:07.853" v="41"/>
          <ac:picMkLst>
            <pc:docMk/>
            <pc:sldMk cId="882125327" sldId="434"/>
            <ac:picMk id="15" creationId="{0E357349-A84E-1E16-D016-C506E5AA8757}"/>
          </ac:picMkLst>
        </pc:picChg>
        <pc:picChg chg="add del mod">
          <ac:chgData name="Leonie Smith" userId="fed1330f33f5650e" providerId="LiveId" clId="{A1ABF35C-8D41-4EC7-AE96-04206E435554}" dt="2023-10-06T05:16:09.393" v="43"/>
          <ac:picMkLst>
            <pc:docMk/>
            <pc:sldMk cId="882125327" sldId="434"/>
            <ac:picMk id="16" creationId="{4A980039-BFAB-E462-003E-6D1DE248C062}"/>
          </ac:picMkLst>
        </pc:picChg>
        <pc:picChg chg="add del mod ord">
          <ac:chgData name="Leonie Smith" userId="fed1330f33f5650e" providerId="LiveId" clId="{A1ABF35C-8D41-4EC7-AE96-04206E435554}" dt="2023-10-06T05:16:16.367" v="44"/>
          <ac:picMkLst>
            <pc:docMk/>
            <pc:sldMk cId="882125327" sldId="434"/>
            <ac:picMk id="19" creationId="{58E5548F-1303-B39D-3277-D24C432CACD1}"/>
          </ac:picMkLst>
        </pc:picChg>
        <pc:picChg chg="add del mod">
          <ac:chgData name="Leonie Smith" userId="fed1330f33f5650e" providerId="LiveId" clId="{A1ABF35C-8D41-4EC7-AE96-04206E435554}" dt="2023-10-06T05:16:23.367" v="46"/>
          <ac:picMkLst>
            <pc:docMk/>
            <pc:sldMk cId="882125327" sldId="434"/>
            <ac:picMk id="20" creationId="{F0805743-C29E-82F6-77F8-0DAE53B6C282}"/>
          </ac:picMkLst>
        </pc:picChg>
        <pc:picChg chg="add del mod ord">
          <ac:chgData name="Leonie Smith" userId="fed1330f33f5650e" providerId="LiveId" clId="{A1ABF35C-8D41-4EC7-AE96-04206E435554}" dt="2023-10-06T05:16:36.523" v="47"/>
          <ac:picMkLst>
            <pc:docMk/>
            <pc:sldMk cId="882125327" sldId="434"/>
            <ac:picMk id="24" creationId="{AADEB2EB-CA66-9382-4CE2-6ED984A3ADA6}"/>
          </ac:picMkLst>
        </pc:picChg>
        <pc:picChg chg="add del mod">
          <ac:chgData name="Leonie Smith" userId="fed1330f33f5650e" providerId="LiveId" clId="{A1ABF35C-8D41-4EC7-AE96-04206E435554}" dt="2023-10-06T05:16:37.932" v="49"/>
          <ac:picMkLst>
            <pc:docMk/>
            <pc:sldMk cId="882125327" sldId="434"/>
            <ac:picMk id="25" creationId="{C3A230D4-FD13-AE1B-2882-3214CB1EC09A}"/>
          </ac:picMkLst>
        </pc:picChg>
        <pc:picChg chg="add del mod ord">
          <ac:chgData name="Leonie Smith" userId="fed1330f33f5650e" providerId="LiveId" clId="{A1ABF35C-8D41-4EC7-AE96-04206E435554}" dt="2023-10-06T05:16:43.454" v="50"/>
          <ac:picMkLst>
            <pc:docMk/>
            <pc:sldMk cId="882125327" sldId="434"/>
            <ac:picMk id="28" creationId="{0122EDFC-2598-2A5D-8EFD-230126A3B6C3}"/>
          </ac:picMkLst>
        </pc:picChg>
        <pc:picChg chg="add del mod">
          <ac:chgData name="Leonie Smith" userId="fed1330f33f5650e" providerId="LiveId" clId="{A1ABF35C-8D41-4EC7-AE96-04206E435554}" dt="2023-10-06T05:16:45.097" v="52"/>
          <ac:picMkLst>
            <pc:docMk/>
            <pc:sldMk cId="882125327" sldId="434"/>
            <ac:picMk id="29" creationId="{59ED031D-299E-1E13-DAF4-6071A846678C}"/>
          </ac:picMkLst>
        </pc:picChg>
        <pc:picChg chg="add del mod ord">
          <ac:chgData name="Leonie Smith" userId="fed1330f33f5650e" providerId="LiveId" clId="{A1ABF35C-8D41-4EC7-AE96-04206E435554}" dt="2023-10-06T05:16:51.928" v="53"/>
          <ac:picMkLst>
            <pc:docMk/>
            <pc:sldMk cId="882125327" sldId="434"/>
            <ac:picMk id="31" creationId="{D31A2234-70F8-B75D-E3A9-F234982F4BCC}"/>
          </ac:picMkLst>
        </pc:picChg>
        <pc:picChg chg="add del mod">
          <ac:chgData name="Leonie Smith" userId="fed1330f33f5650e" providerId="LiveId" clId="{A1ABF35C-8D41-4EC7-AE96-04206E435554}" dt="2023-10-06T05:16:53.534" v="55"/>
          <ac:picMkLst>
            <pc:docMk/>
            <pc:sldMk cId="882125327" sldId="434"/>
            <ac:picMk id="32" creationId="{6C41BFE4-95A3-AC93-2961-DA11E07FE8DB}"/>
          </ac:picMkLst>
        </pc:picChg>
        <pc:picChg chg="add del mod ord">
          <ac:chgData name="Leonie Smith" userId="fed1330f33f5650e" providerId="LiveId" clId="{A1ABF35C-8D41-4EC7-AE96-04206E435554}" dt="2023-10-06T05:16:59.838" v="56"/>
          <ac:picMkLst>
            <pc:docMk/>
            <pc:sldMk cId="882125327" sldId="434"/>
            <ac:picMk id="35" creationId="{54E6A5BB-E2B1-ECD7-C088-7616D5BBE66E}"/>
          </ac:picMkLst>
        </pc:picChg>
        <pc:picChg chg="add del mod">
          <ac:chgData name="Leonie Smith" userId="fed1330f33f5650e" providerId="LiveId" clId="{A1ABF35C-8D41-4EC7-AE96-04206E435554}" dt="2023-10-06T05:17:07.217" v="58"/>
          <ac:picMkLst>
            <pc:docMk/>
            <pc:sldMk cId="882125327" sldId="434"/>
            <ac:picMk id="36" creationId="{F58D35E6-4974-F165-6C71-5E983B6F1102}"/>
          </ac:picMkLst>
        </pc:picChg>
        <pc:picChg chg="add del mod ord">
          <ac:chgData name="Leonie Smith" userId="fed1330f33f5650e" providerId="LiveId" clId="{A1ABF35C-8D41-4EC7-AE96-04206E435554}" dt="2023-10-06T05:17:21.860" v="59"/>
          <ac:picMkLst>
            <pc:docMk/>
            <pc:sldMk cId="882125327" sldId="434"/>
            <ac:picMk id="40" creationId="{FD2B6E9D-E5EC-6469-1664-32B49B84CBAF}"/>
          </ac:picMkLst>
        </pc:picChg>
        <pc:picChg chg="add mod">
          <ac:chgData name="Leonie Smith" userId="fed1330f33f5650e" providerId="LiveId" clId="{A1ABF35C-8D41-4EC7-AE96-04206E435554}" dt="2023-10-06T05:17:21.860" v="59"/>
          <ac:picMkLst>
            <pc:docMk/>
            <pc:sldMk cId="882125327" sldId="434"/>
            <ac:picMk id="41" creationId="{9E1D952C-D0D7-1D47-79F1-A76F29390BFE}"/>
          </ac:picMkLst>
        </pc:picChg>
      </pc:sldChg>
      <pc:sldChg chg="addSp delSp modSp mod modTransition modAnim">
        <pc:chgData name="Leonie Smith" userId="fed1330f33f5650e" providerId="LiveId" clId="{A1ABF35C-8D41-4EC7-AE96-04206E435554}" dt="2023-10-06T05:18:32.965" v="66"/>
        <pc:sldMkLst>
          <pc:docMk/>
          <pc:sldMk cId="3195935868" sldId="436"/>
        </pc:sldMkLst>
        <pc:picChg chg="add del mod">
          <ac:chgData name="Leonie Smith" userId="fed1330f33f5650e" providerId="LiveId" clId="{A1ABF35C-8D41-4EC7-AE96-04206E435554}" dt="2023-10-06T05:18:05.067" v="62"/>
          <ac:picMkLst>
            <pc:docMk/>
            <pc:sldMk cId="3195935868" sldId="436"/>
            <ac:picMk id="6" creationId="{0C0EAC42-DD23-C166-8766-442B8E281666}"/>
          </ac:picMkLst>
        </pc:picChg>
        <pc:picChg chg="add del mod">
          <ac:chgData name="Leonie Smith" userId="fed1330f33f5650e" providerId="LiveId" clId="{A1ABF35C-8D41-4EC7-AE96-04206E435554}" dt="2023-10-06T05:18:14.120" v="63"/>
          <ac:picMkLst>
            <pc:docMk/>
            <pc:sldMk cId="3195935868" sldId="436"/>
            <ac:picMk id="9" creationId="{1E6521F6-7975-7611-CD51-5584E7A1E440}"/>
          </ac:picMkLst>
        </pc:picChg>
        <pc:picChg chg="add del mod">
          <ac:chgData name="Leonie Smith" userId="fed1330f33f5650e" providerId="LiveId" clId="{A1ABF35C-8D41-4EC7-AE96-04206E435554}" dt="2023-10-06T05:18:15.504" v="65"/>
          <ac:picMkLst>
            <pc:docMk/>
            <pc:sldMk cId="3195935868" sldId="436"/>
            <ac:picMk id="10" creationId="{FF31FC40-DCC8-8450-C961-031E2E6787ED}"/>
          </ac:picMkLst>
        </pc:picChg>
        <pc:picChg chg="add del mod ord">
          <ac:chgData name="Leonie Smith" userId="fed1330f33f5650e" providerId="LiveId" clId="{A1ABF35C-8D41-4EC7-AE96-04206E435554}" dt="2023-10-06T05:18:32.965" v="66"/>
          <ac:picMkLst>
            <pc:docMk/>
            <pc:sldMk cId="3195935868" sldId="436"/>
            <ac:picMk id="13" creationId="{8536F777-712C-0630-22DC-BAC2BCD64FD5}"/>
          </ac:picMkLst>
        </pc:picChg>
        <pc:picChg chg="add mod">
          <ac:chgData name="Leonie Smith" userId="fed1330f33f5650e" providerId="LiveId" clId="{A1ABF35C-8D41-4EC7-AE96-04206E435554}" dt="2023-10-06T05:18:32.965" v="66"/>
          <ac:picMkLst>
            <pc:docMk/>
            <pc:sldMk cId="3195935868" sldId="436"/>
            <ac:picMk id="14" creationId="{548858A9-278A-6D33-33E9-31DEBA79FE58}"/>
          </ac:picMkLst>
        </pc:picChg>
      </pc:sldChg>
      <pc:sldChg chg="addSp delSp modSp mod modTransition modAnim">
        <pc:chgData name="Leonie Smith" userId="fed1330f33f5650e" providerId="LiveId" clId="{A1ABF35C-8D41-4EC7-AE96-04206E435554}" dt="2023-10-06T05:20:20.637" v="73"/>
        <pc:sldMkLst>
          <pc:docMk/>
          <pc:sldMk cId="3261377596" sldId="438"/>
        </pc:sldMkLst>
        <pc:picChg chg="add del mod">
          <ac:chgData name="Leonie Smith" userId="fed1330f33f5650e" providerId="LiveId" clId="{A1ABF35C-8D41-4EC7-AE96-04206E435554}" dt="2023-10-06T05:19:21.779" v="69"/>
          <ac:picMkLst>
            <pc:docMk/>
            <pc:sldMk cId="3261377596" sldId="438"/>
            <ac:picMk id="6" creationId="{0FAFCA05-92BE-549E-79FE-FC201F535544}"/>
          </ac:picMkLst>
        </pc:picChg>
        <pc:picChg chg="add del mod">
          <ac:chgData name="Leonie Smith" userId="fed1330f33f5650e" providerId="LiveId" clId="{A1ABF35C-8D41-4EC7-AE96-04206E435554}" dt="2023-10-06T05:19:37.602" v="70"/>
          <ac:picMkLst>
            <pc:docMk/>
            <pc:sldMk cId="3261377596" sldId="438"/>
            <ac:picMk id="9" creationId="{C4EB479A-DD62-0C12-7EDD-4C0AB8479EB3}"/>
          </ac:picMkLst>
        </pc:picChg>
        <pc:picChg chg="add del mod">
          <ac:chgData name="Leonie Smith" userId="fed1330f33f5650e" providerId="LiveId" clId="{A1ABF35C-8D41-4EC7-AE96-04206E435554}" dt="2023-10-06T05:19:56.929" v="72"/>
          <ac:picMkLst>
            <pc:docMk/>
            <pc:sldMk cId="3261377596" sldId="438"/>
            <ac:picMk id="10" creationId="{389E05A1-D55E-9E3D-18E4-52CF1C69BDB5}"/>
          </ac:picMkLst>
        </pc:picChg>
        <pc:picChg chg="add del mod ord">
          <ac:chgData name="Leonie Smith" userId="fed1330f33f5650e" providerId="LiveId" clId="{A1ABF35C-8D41-4EC7-AE96-04206E435554}" dt="2023-10-06T05:20:20.637" v="73"/>
          <ac:picMkLst>
            <pc:docMk/>
            <pc:sldMk cId="3261377596" sldId="438"/>
            <ac:picMk id="13" creationId="{4D741796-9A6D-FCBD-474F-9818EB1E8527}"/>
          </ac:picMkLst>
        </pc:picChg>
        <pc:picChg chg="add mod">
          <ac:chgData name="Leonie Smith" userId="fed1330f33f5650e" providerId="LiveId" clId="{A1ABF35C-8D41-4EC7-AE96-04206E435554}" dt="2023-10-06T05:20:20.637" v="73"/>
          <ac:picMkLst>
            <pc:docMk/>
            <pc:sldMk cId="3261377596" sldId="438"/>
            <ac:picMk id="14" creationId="{15293A66-2AC2-5FBA-0E45-35D9DAE0E407}"/>
          </ac:picMkLst>
        </pc:picChg>
      </pc:sldChg>
      <pc:sldChg chg="addSp delSp modSp mod modTransition modAnim">
        <pc:chgData name="Leonie Smith" userId="fed1330f33f5650e" providerId="LiveId" clId="{A1ABF35C-8D41-4EC7-AE96-04206E435554}" dt="2023-10-06T05:22:14.634" v="80"/>
        <pc:sldMkLst>
          <pc:docMk/>
          <pc:sldMk cId="923867738" sldId="440"/>
        </pc:sldMkLst>
        <pc:picChg chg="add del mod">
          <ac:chgData name="Leonie Smith" userId="fed1330f33f5650e" providerId="LiveId" clId="{A1ABF35C-8D41-4EC7-AE96-04206E435554}" dt="2023-10-06T05:21:31.039" v="76"/>
          <ac:picMkLst>
            <pc:docMk/>
            <pc:sldMk cId="923867738" sldId="440"/>
            <ac:picMk id="6" creationId="{9106B0F5-1D4B-E46D-45CC-FE9C9D253946}"/>
          </ac:picMkLst>
        </pc:picChg>
        <pc:picChg chg="add del mod">
          <ac:chgData name="Leonie Smith" userId="fed1330f33f5650e" providerId="LiveId" clId="{A1ABF35C-8D41-4EC7-AE96-04206E435554}" dt="2023-10-06T05:21:50.687" v="77"/>
          <ac:picMkLst>
            <pc:docMk/>
            <pc:sldMk cId="923867738" sldId="440"/>
            <ac:picMk id="9" creationId="{B73CF721-06E0-630D-E24D-6424CAF4D710}"/>
          </ac:picMkLst>
        </pc:picChg>
        <pc:picChg chg="add del mod">
          <ac:chgData name="Leonie Smith" userId="fed1330f33f5650e" providerId="LiveId" clId="{A1ABF35C-8D41-4EC7-AE96-04206E435554}" dt="2023-10-06T05:21:53.956" v="79"/>
          <ac:picMkLst>
            <pc:docMk/>
            <pc:sldMk cId="923867738" sldId="440"/>
            <ac:picMk id="10" creationId="{59B6C661-0235-D926-7290-1280BCDC7F9E}"/>
          </ac:picMkLst>
        </pc:picChg>
        <pc:picChg chg="add del mod ord">
          <ac:chgData name="Leonie Smith" userId="fed1330f33f5650e" providerId="LiveId" clId="{A1ABF35C-8D41-4EC7-AE96-04206E435554}" dt="2023-10-06T05:22:14.634" v="80"/>
          <ac:picMkLst>
            <pc:docMk/>
            <pc:sldMk cId="923867738" sldId="440"/>
            <ac:picMk id="13" creationId="{55C07A2E-19AC-01AC-641C-348187848C09}"/>
          </ac:picMkLst>
        </pc:picChg>
        <pc:picChg chg="add mod">
          <ac:chgData name="Leonie Smith" userId="fed1330f33f5650e" providerId="LiveId" clId="{A1ABF35C-8D41-4EC7-AE96-04206E435554}" dt="2023-10-06T05:22:14.634" v="80"/>
          <ac:picMkLst>
            <pc:docMk/>
            <pc:sldMk cId="923867738" sldId="440"/>
            <ac:picMk id="14" creationId="{7DBB6A77-83FC-2340-98EA-C235169B1F61}"/>
          </ac:picMkLst>
        </pc:picChg>
      </pc:sldChg>
      <pc:sldChg chg="addSp delSp modSp mod modTransition modAnim">
        <pc:chgData name="Leonie Smith" userId="fed1330f33f5650e" providerId="LiveId" clId="{A1ABF35C-8D41-4EC7-AE96-04206E435554}" dt="2023-10-06T05:24:20.842" v="90"/>
        <pc:sldMkLst>
          <pc:docMk/>
          <pc:sldMk cId="2180228365" sldId="442"/>
        </pc:sldMkLst>
        <pc:picChg chg="add del mod">
          <ac:chgData name="Leonie Smith" userId="fed1330f33f5650e" providerId="LiveId" clId="{A1ABF35C-8D41-4EC7-AE96-04206E435554}" dt="2023-10-06T05:23:19.089" v="83"/>
          <ac:picMkLst>
            <pc:docMk/>
            <pc:sldMk cId="2180228365" sldId="442"/>
            <ac:picMk id="6" creationId="{C7928614-17EF-10D3-CFBE-895CEDF8AF89}"/>
          </ac:picMkLst>
        </pc:picChg>
        <pc:picChg chg="add del mod">
          <ac:chgData name="Leonie Smith" userId="fed1330f33f5650e" providerId="LiveId" clId="{A1ABF35C-8D41-4EC7-AE96-04206E435554}" dt="2023-10-06T05:23:34.837" v="84"/>
          <ac:picMkLst>
            <pc:docMk/>
            <pc:sldMk cId="2180228365" sldId="442"/>
            <ac:picMk id="9" creationId="{BDD62FA4-5D38-82E7-6ADA-994587829C4A}"/>
          </ac:picMkLst>
        </pc:picChg>
        <pc:picChg chg="add del mod">
          <ac:chgData name="Leonie Smith" userId="fed1330f33f5650e" providerId="LiveId" clId="{A1ABF35C-8D41-4EC7-AE96-04206E435554}" dt="2023-10-06T05:23:50.237" v="86"/>
          <ac:picMkLst>
            <pc:docMk/>
            <pc:sldMk cId="2180228365" sldId="442"/>
            <ac:picMk id="10" creationId="{11DB24A2-874A-4635-5550-560236CE00E0}"/>
          </ac:picMkLst>
        </pc:picChg>
        <pc:picChg chg="add del mod ord">
          <ac:chgData name="Leonie Smith" userId="fed1330f33f5650e" providerId="LiveId" clId="{A1ABF35C-8D41-4EC7-AE96-04206E435554}" dt="2023-10-06T05:23:56.431" v="87"/>
          <ac:picMkLst>
            <pc:docMk/>
            <pc:sldMk cId="2180228365" sldId="442"/>
            <ac:picMk id="14" creationId="{4AF60255-8CFB-E769-D391-1A395C23D6F9}"/>
          </ac:picMkLst>
        </pc:picChg>
        <pc:picChg chg="add del mod">
          <ac:chgData name="Leonie Smith" userId="fed1330f33f5650e" providerId="LiveId" clId="{A1ABF35C-8D41-4EC7-AE96-04206E435554}" dt="2023-10-06T05:24:06.500" v="89"/>
          <ac:picMkLst>
            <pc:docMk/>
            <pc:sldMk cId="2180228365" sldId="442"/>
            <ac:picMk id="15" creationId="{2E6CA06D-03D4-7DF8-8ED5-115A45C09378}"/>
          </ac:picMkLst>
        </pc:picChg>
        <pc:picChg chg="add del mod ord">
          <ac:chgData name="Leonie Smith" userId="fed1330f33f5650e" providerId="LiveId" clId="{A1ABF35C-8D41-4EC7-AE96-04206E435554}" dt="2023-10-06T05:24:20.842" v="90"/>
          <ac:picMkLst>
            <pc:docMk/>
            <pc:sldMk cId="2180228365" sldId="442"/>
            <ac:picMk id="18" creationId="{2308EA2D-8B9C-43AC-D4C1-06FB81E206D3}"/>
          </ac:picMkLst>
        </pc:picChg>
        <pc:picChg chg="add mod">
          <ac:chgData name="Leonie Smith" userId="fed1330f33f5650e" providerId="LiveId" clId="{A1ABF35C-8D41-4EC7-AE96-04206E435554}" dt="2023-10-06T05:24:20.842" v="90"/>
          <ac:picMkLst>
            <pc:docMk/>
            <pc:sldMk cId="2180228365" sldId="442"/>
            <ac:picMk id="19" creationId="{5C9B6340-E553-2648-2FD8-A68832BA1331}"/>
          </ac:picMkLst>
        </pc:picChg>
      </pc:sldChg>
      <pc:sldChg chg="addSp delSp modSp mod modTransition modAnim">
        <pc:chgData name="Leonie Smith" userId="fed1330f33f5650e" providerId="LiveId" clId="{A1ABF35C-8D41-4EC7-AE96-04206E435554}" dt="2023-10-06T05:29:46.179" v="118"/>
        <pc:sldMkLst>
          <pc:docMk/>
          <pc:sldMk cId="1718612039" sldId="444"/>
        </pc:sldMkLst>
        <pc:picChg chg="add del mod">
          <ac:chgData name="Leonie Smith" userId="fed1330f33f5650e" providerId="LiveId" clId="{A1ABF35C-8D41-4EC7-AE96-04206E435554}" dt="2023-10-06T05:25:47.342" v="93"/>
          <ac:picMkLst>
            <pc:docMk/>
            <pc:sldMk cId="1718612039" sldId="444"/>
            <ac:picMk id="6" creationId="{6ED1C17A-B149-A24C-0BFD-AEBAEADFFFFD}"/>
          </ac:picMkLst>
        </pc:picChg>
        <pc:picChg chg="add del mod">
          <ac:chgData name="Leonie Smith" userId="fed1330f33f5650e" providerId="LiveId" clId="{A1ABF35C-8D41-4EC7-AE96-04206E435554}" dt="2023-10-06T05:25:59.701" v="94"/>
          <ac:picMkLst>
            <pc:docMk/>
            <pc:sldMk cId="1718612039" sldId="444"/>
            <ac:picMk id="9" creationId="{10199D6B-716B-BE83-F722-C39D4395C66B}"/>
          </ac:picMkLst>
        </pc:picChg>
        <pc:picChg chg="add del mod">
          <ac:chgData name="Leonie Smith" userId="fed1330f33f5650e" providerId="LiveId" clId="{A1ABF35C-8D41-4EC7-AE96-04206E435554}" dt="2023-10-06T05:26:00.910" v="96"/>
          <ac:picMkLst>
            <pc:docMk/>
            <pc:sldMk cId="1718612039" sldId="444"/>
            <ac:picMk id="10" creationId="{F1B676B1-AE9B-A32F-D2A5-F1CBB69D9954}"/>
          </ac:picMkLst>
        </pc:picChg>
        <pc:picChg chg="add del mod ord">
          <ac:chgData name="Leonie Smith" userId="fed1330f33f5650e" providerId="LiveId" clId="{A1ABF35C-8D41-4EC7-AE96-04206E435554}" dt="2023-10-06T05:26:21.186" v="97"/>
          <ac:picMkLst>
            <pc:docMk/>
            <pc:sldMk cId="1718612039" sldId="444"/>
            <ac:picMk id="13" creationId="{BB78CE18-A3AE-A8E1-B41D-DED40CD3DCCC}"/>
          </ac:picMkLst>
        </pc:picChg>
        <pc:picChg chg="add del mod">
          <ac:chgData name="Leonie Smith" userId="fed1330f33f5650e" providerId="LiveId" clId="{A1ABF35C-8D41-4EC7-AE96-04206E435554}" dt="2023-10-06T05:26:40.197" v="99"/>
          <ac:picMkLst>
            <pc:docMk/>
            <pc:sldMk cId="1718612039" sldId="444"/>
            <ac:picMk id="14" creationId="{CC57BF58-6F9A-C972-3755-B0440F80B6B9}"/>
          </ac:picMkLst>
        </pc:picChg>
        <pc:picChg chg="add del mod ord">
          <ac:chgData name="Leonie Smith" userId="fed1330f33f5650e" providerId="LiveId" clId="{A1ABF35C-8D41-4EC7-AE96-04206E435554}" dt="2023-10-06T05:26:47.538" v="100"/>
          <ac:picMkLst>
            <pc:docMk/>
            <pc:sldMk cId="1718612039" sldId="444"/>
            <ac:picMk id="18" creationId="{B03147D4-36F9-A4E0-22BE-DEAA7A9FA327}"/>
          </ac:picMkLst>
        </pc:picChg>
        <pc:picChg chg="add del mod">
          <ac:chgData name="Leonie Smith" userId="fed1330f33f5650e" providerId="LiveId" clId="{A1ABF35C-8D41-4EC7-AE96-04206E435554}" dt="2023-10-06T05:26:48.981" v="102"/>
          <ac:picMkLst>
            <pc:docMk/>
            <pc:sldMk cId="1718612039" sldId="444"/>
            <ac:picMk id="19" creationId="{DCBD6B1C-61CE-726E-4B80-7DE10A073540}"/>
          </ac:picMkLst>
        </pc:picChg>
        <pc:picChg chg="add del mod ord">
          <ac:chgData name="Leonie Smith" userId="fed1330f33f5650e" providerId="LiveId" clId="{A1ABF35C-8D41-4EC7-AE96-04206E435554}" dt="2023-10-06T05:26:55.414" v="103"/>
          <ac:picMkLst>
            <pc:docMk/>
            <pc:sldMk cId="1718612039" sldId="444"/>
            <ac:picMk id="22" creationId="{CC20325A-1FF2-F18C-32A7-73A56D1FE8E5}"/>
          </ac:picMkLst>
        </pc:picChg>
        <pc:picChg chg="add del mod">
          <ac:chgData name="Leonie Smith" userId="fed1330f33f5650e" providerId="LiveId" clId="{A1ABF35C-8D41-4EC7-AE96-04206E435554}" dt="2023-10-06T05:26:56.857" v="105"/>
          <ac:picMkLst>
            <pc:docMk/>
            <pc:sldMk cId="1718612039" sldId="444"/>
            <ac:picMk id="23" creationId="{6B9934AA-63F7-8AEC-E4E9-1DB6DE9D4A48}"/>
          </ac:picMkLst>
        </pc:picChg>
        <pc:picChg chg="add del mod ord">
          <ac:chgData name="Leonie Smith" userId="fed1330f33f5650e" providerId="LiveId" clId="{A1ABF35C-8D41-4EC7-AE96-04206E435554}" dt="2023-10-06T05:27:20.482" v="106"/>
          <ac:picMkLst>
            <pc:docMk/>
            <pc:sldMk cId="1718612039" sldId="444"/>
            <ac:picMk id="25" creationId="{6FB62170-C0ED-25FF-34D9-7D7B06CD89F5}"/>
          </ac:picMkLst>
        </pc:picChg>
        <pc:picChg chg="add del mod">
          <ac:chgData name="Leonie Smith" userId="fed1330f33f5650e" providerId="LiveId" clId="{A1ABF35C-8D41-4EC7-AE96-04206E435554}" dt="2023-10-06T05:27:34.990" v="108"/>
          <ac:picMkLst>
            <pc:docMk/>
            <pc:sldMk cId="1718612039" sldId="444"/>
            <ac:picMk id="26" creationId="{2B3C0DC1-C39D-3045-D3AD-14DC9AA5CF6E}"/>
          </ac:picMkLst>
        </pc:picChg>
        <pc:picChg chg="add del mod ord">
          <ac:chgData name="Leonie Smith" userId="fed1330f33f5650e" providerId="LiveId" clId="{A1ABF35C-8D41-4EC7-AE96-04206E435554}" dt="2023-10-06T05:27:57.880" v="109"/>
          <ac:picMkLst>
            <pc:docMk/>
            <pc:sldMk cId="1718612039" sldId="444"/>
            <ac:picMk id="30" creationId="{E523CBAE-4B0C-E158-D1B5-ECD8615CB1FA}"/>
          </ac:picMkLst>
        </pc:picChg>
        <pc:picChg chg="add del mod">
          <ac:chgData name="Leonie Smith" userId="fed1330f33f5650e" providerId="LiveId" clId="{A1ABF35C-8D41-4EC7-AE96-04206E435554}" dt="2023-10-06T05:28:23.898" v="111"/>
          <ac:picMkLst>
            <pc:docMk/>
            <pc:sldMk cId="1718612039" sldId="444"/>
            <ac:picMk id="31" creationId="{41F98143-EAF2-8FB5-B833-ABB4F5FF2144}"/>
          </ac:picMkLst>
        </pc:picChg>
        <pc:picChg chg="add del mod ord">
          <ac:chgData name="Leonie Smith" userId="fed1330f33f5650e" providerId="LiveId" clId="{A1ABF35C-8D41-4EC7-AE96-04206E435554}" dt="2023-10-06T05:28:47.995" v="112"/>
          <ac:picMkLst>
            <pc:docMk/>
            <pc:sldMk cId="1718612039" sldId="444"/>
            <ac:picMk id="36" creationId="{71363AB3-9167-80D4-81CE-07F4E4F884E2}"/>
          </ac:picMkLst>
        </pc:picChg>
        <pc:picChg chg="add del mod">
          <ac:chgData name="Leonie Smith" userId="fed1330f33f5650e" providerId="LiveId" clId="{A1ABF35C-8D41-4EC7-AE96-04206E435554}" dt="2023-10-06T05:29:13.080" v="114"/>
          <ac:picMkLst>
            <pc:docMk/>
            <pc:sldMk cId="1718612039" sldId="444"/>
            <ac:picMk id="37" creationId="{50ED15E0-B6EB-AB22-0A2B-D3608A400018}"/>
          </ac:picMkLst>
        </pc:picChg>
        <pc:picChg chg="add del mod ord">
          <ac:chgData name="Leonie Smith" userId="fed1330f33f5650e" providerId="LiveId" clId="{A1ABF35C-8D41-4EC7-AE96-04206E435554}" dt="2023-10-06T05:29:21.368" v="115"/>
          <ac:picMkLst>
            <pc:docMk/>
            <pc:sldMk cId="1718612039" sldId="444"/>
            <ac:picMk id="42" creationId="{19B4363E-F181-B1A8-EC49-70250E4B2DBF}"/>
          </ac:picMkLst>
        </pc:picChg>
        <pc:picChg chg="add del mod">
          <ac:chgData name="Leonie Smith" userId="fed1330f33f5650e" providerId="LiveId" clId="{A1ABF35C-8D41-4EC7-AE96-04206E435554}" dt="2023-10-06T05:29:22.409" v="117"/>
          <ac:picMkLst>
            <pc:docMk/>
            <pc:sldMk cId="1718612039" sldId="444"/>
            <ac:picMk id="43" creationId="{C01F9295-B1F4-B88E-D50B-FFBFFFD30F0A}"/>
          </ac:picMkLst>
        </pc:picChg>
        <pc:picChg chg="add del mod ord">
          <ac:chgData name="Leonie Smith" userId="fed1330f33f5650e" providerId="LiveId" clId="{A1ABF35C-8D41-4EC7-AE96-04206E435554}" dt="2023-10-06T05:29:46.179" v="118"/>
          <ac:picMkLst>
            <pc:docMk/>
            <pc:sldMk cId="1718612039" sldId="444"/>
            <ac:picMk id="46" creationId="{BFFD6512-7CF4-E8C9-7162-1D362D6F5461}"/>
          </ac:picMkLst>
        </pc:picChg>
        <pc:picChg chg="add mod">
          <ac:chgData name="Leonie Smith" userId="fed1330f33f5650e" providerId="LiveId" clId="{A1ABF35C-8D41-4EC7-AE96-04206E435554}" dt="2023-10-06T05:29:46.179" v="118"/>
          <ac:picMkLst>
            <pc:docMk/>
            <pc:sldMk cId="1718612039" sldId="444"/>
            <ac:picMk id="47" creationId="{09C91059-4AD7-013A-1472-16CAEA82C150}"/>
          </ac:picMkLst>
        </pc:picChg>
      </pc:sldChg>
      <pc:sldChg chg="addSp delSp modSp mod modTransition modAnim">
        <pc:chgData name="Leonie Smith" userId="fed1330f33f5650e" providerId="LiveId" clId="{A1ABF35C-8D41-4EC7-AE96-04206E435554}" dt="2023-10-06T05:31:43.267" v="128"/>
        <pc:sldMkLst>
          <pc:docMk/>
          <pc:sldMk cId="665805102" sldId="446"/>
        </pc:sldMkLst>
        <pc:picChg chg="add del mod">
          <ac:chgData name="Leonie Smith" userId="fed1330f33f5650e" providerId="LiveId" clId="{A1ABF35C-8D41-4EC7-AE96-04206E435554}" dt="2023-10-06T05:31:05.862" v="121"/>
          <ac:picMkLst>
            <pc:docMk/>
            <pc:sldMk cId="665805102" sldId="446"/>
            <ac:picMk id="6" creationId="{6BD08F29-802B-A66D-8AEB-2753C88F7CCC}"/>
          </ac:picMkLst>
        </pc:picChg>
        <pc:picChg chg="add del mod">
          <ac:chgData name="Leonie Smith" userId="fed1330f33f5650e" providerId="LiveId" clId="{A1ABF35C-8D41-4EC7-AE96-04206E435554}" dt="2023-10-06T05:31:17.564" v="122"/>
          <ac:picMkLst>
            <pc:docMk/>
            <pc:sldMk cId="665805102" sldId="446"/>
            <ac:picMk id="9" creationId="{F132860E-340A-153E-5F89-F2FA8631086B}"/>
          </ac:picMkLst>
        </pc:picChg>
        <pc:picChg chg="add del mod">
          <ac:chgData name="Leonie Smith" userId="fed1330f33f5650e" providerId="LiveId" clId="{A1ABF35C-8D41-4EC7-AE96-04206E435554}" dt="2023-10-06T05:31:19.018" v="124"/>
          <ac:picMkLst>
            <pc:docMk/>
            <pc:sldMk cId="665805102" sldId="446"/>
            <ac:picMk id="10" creationId="{3DFA463A-EBCA-E70D-CE89-2687901A7704}"/>
          </ac:picMkLst>
        </pc:picChg>
        <pc:picChg chg="add del mod ord">
          <ac:chgData name="Leonie Smith" userId="fed1330f33f5650e" providerId="LiveId" clId="{A1ABF35C-8D41-4EC7-AE96-04206E435554}" dt="2023-10-06T05:31:30.533" v="125"/>
          <ac:picMkLst>
            <pc:docMk/>
            <pc:sldMk cId="665805102" sldId="446"/>
            <ac:picMk id="13" creationId="{4E4E8BBB-7B7B-9223-BCE2-BA95DB3CC224}"/>
          </ac:picMkLst>
        </pc:picChg>
        <pc:picChg chg="add del mod">
          <ac:chgData name="Leonie Smith" userId="fed1330f33f5650e" providerId="LiveId" clId="{A1ABF35C-8D41-4EC7-AE96-04206E435554}" dt="2023-10-06T05:31:31.944" v="127"/>
          <ac:picMkLst>
            <pc:docMk/>
            <pc:sldMk cId="665805102" sldId="446"/>
            <ac:picMk id="14" creationId="{C9C41F71-A8DB-2352-8111-27CDE476F2A1}"/>
          </ac:picMkLst>
        </pc:picChg>
        <pc:picChg chg="add del mod ord">
          <ac:chgData name="Leonie Smith" userId="fed1330f33f5650e" providerId="LiveId" clId="{A1ABF35C-8D41-4EC7-AE96-04206E435554}" dt="2023-10-06T05:31:43.267" v="128"/>
          <ac:picMkLst>
            <pc:docMk/>
            <pc:sldMk cId="665805102" sldId="446"/>
            <ac:picMk id="17" creationId="{2E04FB4A-99E7-9FD5-B4EE-2C079A6B1B83}"/>
          </ac:picMkLst>
        </pc:picChg>
        <pc:picChg chg="add mod">
          <ac:chgData name="Leonie Smith" userId="fed1330f33f5650e" providerId="LiveId" clId="{A1ABF35C-8D41-4EC7-AE96-04206E435554}" dt="2023-10-06T05:31:43.267" v="128"/>
          <ac:picMkLst>
            <pc:docMk/>
            <pc:sldMk cId="665805102" sldId="446"/>
            <ac:picMk id="18" creationId="{D413DCCC-7C36-BDD3-7761-84E87ADC34E2}"/>
          </ac:picMkLst>
        </pc:picChg>
      </pc:sldChg>
      <pc:sldChg chg="addSp delSp modSp mod modTransition modAnim">
        <pc:chgData name="Leonie Smith" userId="fed1330f33f5650e" providerId="LiveId" clId="{A1ABF35C-8D41-4EC7-AE96-04206E435554}" dt="2023-10-06T05:34:44.104" v="144"/>
        <pc:sldMkLst>
          <pc:docMk/>
          <pc:sldMk cId="843663555" sldId="448"/>
        </pc:sldMkLst>
        <pc:picChg chg="add del mod">
          <ac:chgData name="Leonie Smith" userId="fed1330f33f5650e" providerId="LiveId" clId="{A1ABF35C-8D41-4EC7-AE96-04206E435554}" dt="2023-10-06T05:32:38.977" v="131"/>
          <ac:picMkLst>
            <pc:docMk/>
            <pc:sldMk cId="843663555" sldId="448"/>
            <ac:picMk id="6" creationId="{27978FC1-FAE1-F45B-004D-853DD91959B9}"/>
          </ac:picMkLst>
        </pc:picChg>
        <pc:picChg chg="add del mod">
          <ac:chgData name="Leonie Smith" userId="fed1330f33f5650e" providerId="LiveId" clId="{A1ABF35C-8D41-4EC7-AE96-04206E435554}" dt="2023-10-06T05:32:55.989" v="132"/>
          <ac:picMkLst>
            <pc:docMk/>
            <pc:sldMk cId="843663555" sldId="448"/>
            <ac:picMk id="9" creationId="{3EE7B8AF-D1AC-7153-77C6-F553A068346D}"/>
          </ac:picMkLst>
        </pc:picChg>
        <pc:picChg chg="add del mod">
          <ac:chgData name="Leonie Smith" userId="fed1330f33f5650e" providerId="LiveId" clId="{A1ABF35C-8D41-4EC7-AE96-04206E435554}" dt="2023-10-06T05:33:03.857" v="134"/>
          <ac:picMkLst>
            <pc:docMk/>
            <pc:sldMk cId="843663555" sldId="448"/>
            <ac:picMk id="10" creationId="{658F8CDE-0E7F-3EF9-3C3D-7B091BB0ECB2}"/>
          </ac:picMkLst>
        </pc:picChg>
        <pc:picChg chg="add del mod ord">
          <ac:chgData name="Leonie Smith" userId="fed1330f33f5650e" providerId="LiveId" clId="{A1ABF35C-8D41-4EC7-AE96-04206E435554}" dt="2023-10-06T05:33:21.745" v="135"/>
          <ac:picMkLst>
            <pc:docMk/>
            <pc:sldMk cId="843663555" sldId="448"/>
            <ac:picMk id="14" creationId="{D5BBF8B3-25CF-F57F-469A-5DF2EB0394FC}"/>
          </ac:picMkLst>
        </pc:picChg>
        <pc:picChg chg="add del mod">
          <ac:chgData name="Leonie Smith" userId="fed1330f33f5650e" providerId="LiveId" clId="{A1ABF35C-8D41-4EC7-AE96-04206E435554}" dt="2023-10-06T05:33:50.081" v="137"/>
          <ac:picMkLst>
            <pc:docMk/>
            <pc:sldMk cId="843663555" sldId="448"/>
            <ac:picMk id="15" creationId="{1B79BD3B-891F-EBB4-7608-A08FC28135DC}"/>
          </ac:picMkLst>
        </pc:picChg>
        <pc:picChg chg="add del mod ord">
          <ac:chgData name="Leonie Smith" userId="fed1330f33f5650e" providerId="LiveId" clId="{A1ABF35C-8D41-4EC7-AE96-04206E435554}" dt="2023-10-06T05:33:59.081" v="138"/>
          <ac:picMkLst>
            <pc:docMk/>
            <pc:sldMk cId="843663555" sldId="448"/>
            <ac:picMk id="20" creationId="{F435A4FE-FD98-1411-AC7D-EE3CFB246835}"/>
          </ac:picMkLst>
        </pc:picChg>
        <pc:picChg chg="add del mod">
          <ac:chgData name="Leonie Smith" userId="fed1330f33f5650e" providerId="LiveId" clId="{A1ABF35C-8D41-4EC7-AE96-04206E435554}" dt="2023-10-06T05:34:00.302" v="140"/>
          <ac:picMkLst>
            <pc:docMk/>
            <pc:sldMk cId="843663555" sldId="448"/>
            <ac:picMk id="21" creationId="{5ED2D039-75CF-8C14-57EA-27CCD710C38A}"/>
          </ac:picMkLst>
        </pc:picChg>
        <pc:picChg chg="add del mod ord">
          <ac:chgData name="Leonie Smith" userId="fed1330f33f5650e" providerId="LiveId" clId="{A1ABF35C-8D41-4EC7-AE96-04206E435554}" dt="2023-10-06T05:34:17.782" v="141"/>
          <ac:picMkLst>
            <pc:docMk/>
            <pc:sldMk cId="843663555" sldId="448"/>
            <ac:picMk id="24" creationId="{2217D5FA-410C-6B57-5E4C-5F94943E6F4D}"/>
          </ac:picMkLst>
        </pc:picChg>
        <pc:picChg chg="add del mod">
          <ac:chgData name="Leonie Smith" userId="fed1330f33f5650e" providerId="LiveId" clId="{A1ABF35C-8D41-4EC7-AE96-04206E435554}" dt="2023-10-06T05:34:26.038" v="143"/>
          <ac:picMkLst>
            <pc:docMk/>
            <pc:sldMk cId="843663555" sldId="448"/>
            <ac:picMk id="25" creationId="{A1425252-BAF6-A484-9075-CAF18E96AC3D}"/>
          </ac:picMkLst>
        </pc:picChg>
        <pc:picChg chg="add del mod ord">
          <ac:chgData name="Leonie Smith" userId="fed1330f33f5650e" providerId="LiveId" clId="{A1ABF35C-8D41-4EC7-AE96-04206E435554}" dt="2023-10-06T05:34:44.104" v="144"/>
          <ac:picMkLst>
            <pc:docMk/>
            <pc:sldMk cId="843663555" sldId="448"/>
            <ac:picMk id="29" creationId="{A43C5CE9-382F-A7BE-24B0-F9D1B1E298B9}"/>
          </ac:picMkLst>
        </pc:picChg>
        <pc:picChg chg="add mod">
          <ac:chgData name="Leonie Smith" userId="fed1330f33f5650e" providerId="LiveId" clId="{A1ABF35C-8D41-4EC7-AE96-04206E435554}" dt="2023-10-06T05:34:44.104" v="144"/>
          <ac:picMkLst>
            <pc:docMk/>
            <pc:sldMk cId="843663555" sldId="448"/>
            <ac:picMk id="30" creationId="{9F310DE3-15EF-ACC5-FCFA-6BBD4C65351A}"/>
          </ac:picMkLst>
        </pc:picChg>
      </pc:sldChg>
      <pc:sldChg chg="addSp modSp">
        <pc:chgData name="Leonie Smith" userId="fed1330f33f5650e" providerId="LiveId" clId="{A1ABF35C-8D41-4EC7-AE96-04206E435554}" dt="2023-10-06T05:36:14.404" v="145"/>
        <pc:sldMkLst>
          <pc:docMk/>
          <pc:sldMk cId="538051216" sldId="450"/>
        </pc:sldMkLst>
        <pc:picChg chg="add mod">
          <ac:chgData name="Leonie Smith" userId="fed1330f33f5650e" providerId="LiveId" clId="{A1ABF35C-8D41-4EC7-AE96-04206E435554}" dt="2023-10-06T05:36:14.404" v="145"/>
          <ac:picMkLst>
            <pc:docMk/>
            <pc:sldMk cId="538051216" sldId="450"/>
            <ac:picMk id="7" creationId="{34EF4F9E-FDC2-4C24-91D3-B3A71D0F72E5}"/>
          </ac:picMkLst>
        </pc:picChg>
      </pc:sldChg>
      <pc:sldChg chg="addSp modSp">
        <pc:chgData name="Leonie Smith" userId="fed1330f33f5650e" providerId="LiveId" clId="{A1ABF35C-8D41-4EC7-AE96-04206E435554}" dt="2023-10-06T05:37:22.762" v="146"/>
        <pc:sldMkLst>
          <pc:docMk/>
          <pc:sldMk cId="4002949039" sldId="452"/>
        </pc:sldMkLst>
        <pc:picChg chg="add mod">
          <ac:chgData name="Leonie Smith" userId="fed1330f33f5650e" providerId="LiveId" clId="{A1ABF35C-8D41-4EC7-AE96-04206E435554}" dt="2023-10-06T05:37:22.762" v="146"/>
          <ac:picMkLst>
            <pc:docMk/>
            <pc:sldMk cId="4002949039" sldId="452"/>
            <ac:picMk id="6" creationId="{3746DEFD-BDC9-B998-4886-408C28EAD80A}"/>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2024/07/30</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800" b="1" i="0" u="none" strike="noStrike" baseline="0">
                <a:latin typeface="TimesNewRomanPS-BoldMT"/>
              </a:rPr>
              <a:t>Ch</a:t>
            </a:r>
          </a:p>
          <a:p>
            <a:pPr algn="l"/>
            <a:r>
              <a:rPr lang="en-IN" sz="1800" b="1" i="0" u="none" strike="noStrike" baseline="0">
                <a:latin typeface="TimesNewRomanPS-BoldMT"/>
              </a:rPr>
              <a:t>20 </a:t>
            </a:r>
            <a:r>
              <a:rPr lang="en-IN" sz="1800" b="1" i="0" u="none" strike="noStrike" baseline="0" dirty="0">
                <a:latin typeface="TimesNewRomanPS-BoldMT"/>
              </a:rPr>
              <a:t>Solomon</a:t>
            </a:r>
          </a:p>
          <a:p>
            <a:pPr algn="l"/>
            <a:r>
              <a:rPr lang="en-US" sz="1800" b="0" i="0" u="none" strike="noStrike" baseline="0" dirty="0">
                <a:latin typeface="TimesNewRomanPSMT"/>
              </a:rPr>
              <a:t>1. David chooses Solomon - 1 Kings 1:5-53 (Left Top)</a:t>
            </a:r>
          </a:p>
          <a:p>
            <a:pPr algn="l"/>
            <a:r>
              <a:rPr lang="en-US" sz="1800" b="0" i="0" u="none" strike="noStrike" baseline="0" dirty="0">
                <a:latin typeface="TimesNewRomanPSMT"/>
              </a:rPr>
              <a:t>2. Solomon asks God for wisdom - 1 Kings 3:4-15 (Right Top)</a:t>
            </a:r>
          </a:p>
          <a:p>
            <a:pPr algn="l"/>
            <a:r>
              <a:rPr lang="en-US" sz="1800" b="0" i="0" u="none" strike="noStrike" baseline="0" dirty="0">
                <a:latin typeface="TimesNewRomanPSMT"/>
              </a:rPr>
              <a:t>3. Two women and one child - 1 Kings 3:16-28; 4:29-34 (Right Bottom)</a:t>
            </a:r>
          </a:p>
          <a:p>
            <a:pPr algn="l"/>
            <a:r>
              <a:rPr lang="en-US" sz="1800" b="0" i="0" u="none" strike="noStrike" baseline="0" dirty="0">
                <a:latin typeface="TimesNewRomanPSMT"/>
              </a:rPr>
              <a:t>4. Dedication of the temple - 1 Kings 6:1-14; 8:1-14, 54; 9:1-9 (Center)</a:t>
            </a:r>
          </a:p>
          <a:p>
            <a:pPr algn="l"/>
            <a:r>
              <a:rPr lang="en-US" sz="1800" b="0" i="0" u="none" strike="noStrike" baseline="0" dirty="0">
                <a:latin typeface="TimesNewRomanPSMT"/>
              </a:rPr>
              <a:t>5. Queen of Sheba visits Solomon -1 Kings 10:1-9 (Left Bottom)</a:t>
            </a:r>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41994213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2024/07/30</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creativecommons.org/publicdomain/zero/1.0/" TargetMode="External"/><Relationship Id="rId3" Type="http://schemas.openxmlformats.org/officeDocument/2006/relationships/slideLayout" Target="../slideLayouts/slideLayout2.xml"/><Relationship Id="rId7" Type="http://schemas.openxmlformats.org/officeDocument/2006/relationships/hyperlink" Target="https://open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discoverybible.com/" TargetMode="External"/><Relationship Id="rId5" Type="http://schemas.openxmlformats.org/officeDocument/2006/relationships/hyperlink" Target="https://biblehub.com/" TargetMode="External"/><Relationship Id="rId10"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creativecommons.org/licenses/by-sa/4.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3D1AE-C111-43F0-AD47-18572ADF5BCE}"/>
              </a:ext>
            </a:extLst>
          </p:cNvPr>
          <p:cNvSpPr>
            <a:spLocks noGrp="1"/>
          </p:cNvSpPr>
          <p:nvPr>
            <p:ph type="title"/>
          </p:nvPr>
        </p:nvSpPr>
        <p:spPr/>
        <p:txBody>
          <a:bodyPr/>
          <a:lstStyle/>
          <a:p>
            <a:r>
              <a:rPr lang="en-IN" dirty="0"/>
              <a:t>20-1</a:t>
            </a:r>
          </a:p>
        </p:txBody>
      </p:sp>
      <p:sp>
        <p:nvSpPr>
          <p:cNvPr id="4" name="Content Placeholder 2">
            <a:extLst>
              <a:ext uri="{FF2B5EF4-FFF2-40B4-BE49-F238E27FC236}">
                <a16:creationId xmlns:a16="http://schemas.microsoft.com/office/drawing/2014/main" id="{CA81E810-F59A-36AF-25D5-CE43B08064B1}"/>
              </a:ext>
            </a:extLst>
          </p:cNvPr>
          <p:cNvSpPr>
            <a:spLocks noGrp="1"/>
          </p:cNvSpPr>
          <p:nvPr>
            <p:ph idx="1"/>
          </p:nvPr>
        </p:nvSpPr>
        <p:spPr>
          <a:xfrm>
            <a:off x="838200" y="1825625"/>
            <a:ext cx="10515600" cy="4351338"/>
          </a:xfrm>
        </p:spPr>
        <p:txBody>
          <a:bodyPr>
            <a:normAutofit lnSpcReduction="10000"/>
          </a:bodyPr>
          <a:lstStyle/>
          <a:p>
            <a:pPr algn="l">
              <a:lnSpc>
                <a:spcPct val="107000"/>
              </a:lnSpc>
              <a:spcBef>
                <a:spcPts val="0"/>
              </a:spcBef>
              <a:spcAft>
                <a:spcPts val="800"/>
              </a:spcAft>
            </a:pPr>
            <a:r>
              <a:rPr lang="en-IN" sz="1800" kern="100" dirty="0">
                <a:solidFill>
                  <a:srgbClr val="2C3943"/>
                </a:solidFill>
                <a:highlight>
                  <a:srgbClr val="FFFFFF"/>
                </a:highlight>
                <a:latin typeface="PT Serif" panose="020A0603040505020204" pitchFamily="18" charset="0"/>
                <a:ea typeface="Aptos"/>
                <a:cs typeface="Arial" panose="020B0604020202020204" pitchFamily="34" charset="0"/>
              </a:rPr>
              <a:t>These materials are by the </a:t>
            </a:r>
            <a:r>
              <a:rPr lang="en-IN" sz="1800" kern="100" dirty="0" err="1">
                <a:solidFill>
                  <a:srgbClr val="2C3943"/>
                </a:solidFill>
                <a:highlight>
                  <a:srgbClr val="FFFFFF"/>
                </a:highlight>
                <a:latin typeface="PT Serif" panose="020A0603040505020204" pitchFamily="18" charset="0"/>
                <a:ea typeface="Aptos"/>
                <a:cs typeface="Arial" panose="020B0604020202020204" pitchFamily="34" charset="0"/>
              </a:rPr>
              <a:t>Kongki</a:t>
            </a:r>
            <a:r>
              <a:rPr lang="en-IN" sz="1800" kern="100" dirty="0">
                <a:solidFill>
                  <a:srgbClr val="2C3943"/>
                </a:solidFill>
                <a:highlight>
                  <a:srgbClr val="FFFFFF"/>
                </a:highlight>
                <a:latin typeface="PT Serif" panose="020A0603040505020204" pitchFamily="18" charset="0"/>
                <a:ea typeface="Aptos"/>
                <a:cs typeface="Arial" panose="020B0604020202020204" pitchFamily="34" charset="0"/>
              </a:rPr>
              <a:t> Ka Project and are made available to you under the terms of the Creative Commons Attribution </a:t>
            </a:r>
            <a:r>
              <a:rPr lang="en-IN" sz="1800" kern="100" dirty="0" err="1">
                <a:solidFill>
                  <a:srgbClr val="2C3943"/>
                </a:solidFill>
                <a:highlight>
                  <a:srgbClr val="FFFFFF"/>
                </a:highlight>
                <a:latin typeface="PT Serif" panose="020A0603040505020204" pitchFamily="18" charset="0"/>
                <a:ea typeface="Aptos"/>
                <a:cs typeface="Arial" panose="020B0604020202020204" pitchFamily="34" charset="0"/>
              </a:rPr>
              <a:t>ShareAlike</a:t>
            </a:r>
            <a:r>
              <a:rPr lang="en-IN" sz="1800" kern="100" dirty="0">
                <a:solidFill>
                  <a:srgbClr val="2C3943"/>
                </a:solidFill>
                <a:highlight>
                  <a:srgbClr val="FFFFFF"/>
                </a:highlight>
                <a:latin typeface="PT Serif" panose="020A0603040505020204" pitchFamily="18" charset="0"/>
                <a:ea typeface="Aptos"/>
                <a:cs typeface="Arial" panose="020B0604020202020204" pitchFamily="34" charset="0"/>
              </a:rPr>
              <a:t> license 4.0.</a:t>
            </a:r>
            <a:endParaRPr lang="en-US" sz="1800" kern="100" dirty="0">
              <a:latin typeface="Aptos"/>
              <a:ea typeface="Aptos"/>
              <a:cs typeface="Arial" panose="020B0604020202020204" pitchFamily="34" charset="0"/>
            </a:endParaRPr>
          </a:p>
          <a:p>
            <a:pPr algn="l">
              <a:lnSpc>
                <a:spcPct val="107000"/>
              </a:lnSpc>
              <a:spcBef>
                <a:spcPts val="0"/>
              </a:spcBef>
              <a:spcAft>
                <a:spcPts val="800"/>
              </a:spcAft>
            </a:pPr>
            <a:r>
              <a:rPr lang="en-IN" sz="1800" kern="100" dirty="0">
                <a:solidFill>
                  <a:srgbClr val="2C3943"/>
                </a:solidFill>
                <a:highlight>
                  <a:srgbClr val="FFFFFF"/>
                </a:highlight>
                <a:latin typeface="PT Serif" panose="020A0603040505020204" pitchFamily="18" charset="0"/>
                <a:ea typeface="Aptos"/>
                <a:cs typeface="Arial" panose="020B0604020202020204" pitchFamily="34" charset="0"/>
              </a:rPr>
              <a:t>You have permission to share and redistribute these materials in any format and to make reasonable revisions and adaptations of this translation, provided that:</a:t>
            </a:r>
            <a:endParaRPr lang="en-US" sz="1800" kern="100" dirty="0">
              <a:latin typeface="Aptos"/>
              <a:ea typeface="Aptos"/>
              <a:cs typeface="Arial" panose="020B0604020202020204" pitchFamily="34" charset="0"/>
            </a:endParaRPr>
          </a:p>
          <a:p>
            <a:pPr marL="342900" indent="-342900" algn="l">
              <a:lnSpc>
                <a:spcPct val="107000"/>
              </a:lnSpc>
              <a:spcBef>
                <a:spcPts val="0"/>
              </a:spcBef>
              <a:buFont typeface="Symbol" panose="05050102010706020507" pitchFamily="18" charset="2"/>
              <a:buChar char=""/>
            </a:pPr>
            <a:r>
              <a:rPr lang="en-IN" sz="1800" kern="100" dirty="0">
                <a:solidFill>
                  <a:srgbClr val="2C3943"/>
                </a:solidFill>
                <a:highlight>
                  <a:srgbClr val="FFFFFF"/>
                </a:highlight>
                <a:latin typeface="PT Serif" panose="020A0603040505020204" pitchFamily="18" charset="0"/>
                <a:ea typeface="Aptos"/>
                <a:cs typeface="Arial" panose="020B0604020202020204" pitchFamily="34" charset="0"/>
              </a:rPr>
              <a:t>You include the above licence and source information.</a:t>
            </a:r>
            <a:endParaRPr lang="en-US" sz="1800" kern="100" dirty="0">
              <a:latin typeface="Aptos"/>
              <a:ea typeface="Aptos"/>
              <a:cs typeface="Arial" panose="020B0604020202020204" pitchFamily="34" charset="0"/>
            </a:endParaRPr>
          </a:p>
          <a:p>
            <a:pPr marL="342900" indent="-342900" algn="l">
              <a:lnSpc>
                <a:spcPct val="107000"/>
              </a:lnSpc>
              <a:spcBef>
                <a:spcPts val="0"/>
              </a:spcBef>
              <a:spcAft>
                <a:spcPts val="800"/>
              </a:spcAft>
              <a:buFont typeface="Symbol" panose="05050102010706020507" pitchFamily="18" charset="2"/>
              <a:buChar char=""/>
            </a:pPr>
            <a:r>
              <a:rPr lang="en-IN" sz="1800" kern="100" dirty="0">
                <a:solidFill>
                  <a:srgbClr val="2C3943"/>
                </a:solidFill>
                <a:highlight>
                  <a:srgbClr val="FFFFFF"/>
                </a:highlight>
                <a:latin typeface="PT Serif" panose="020A0603040505020204" pitchFamily="18" charset="0"/>
                <a:ea typeface="Aptos"/>
                <a:cs typeface="Arial" panose="020B0604020202020204" pitchFamily="34" charset="0"/>
              </a:rPr>
              <a:t>If you redistribute these materials or create derivatives, you must distribute your contributions under the same license as the original.</a:t>
            </a:r>
            <a:endParaRPr lang="en-US" sz="1800" kern="100" dirty="0">
              <a:latin typeface="Aptos"/>
              <a:ea typeface="Aptos"/>
              <a:cs typeface="Arial" panose="020B0604020202020204" pitchFamily="34" charset="0"/>
            </a:endParaRPr>
          </a:p>
          <a:p>
            <a:pPr algn="l">
              <a:lnSpc>
                <a:spcPct val="107000"/>
              </a:lnSpc>
              <a:spcBef>
                <a:spcPts val="0"/>
              </a:spcBef>
              <a:spcAft>
                <a:spcPts val="800"/>
              </a:spcAft>
            </a:pPr>
            <a:r>
              <a:rPr lang="en-IN" sz="1800" kern="100" dirty="0">
                <a:solidFill>
                  <a:srgbClr val="2C3943"/>
                </a:solidFill>
                <a:highlight>
                  <a:srgbClr val="FFFFFF"/>
                </a:highlight>
                <a:latin typeface="PT Serif" panose="020A0603040505020204" pitchFamily="18" charset="0"/>
                <a:ea typeface="Aptos"/>
                <a:cs typeface="Arial" panose="020B0604020202020204" pitchFamily="34" charset="0"/>
              </a:rPr>
              <a:t> </a:t>
            </a:r>
            <a:endParaRPr lang="en-US" sz="1800" kern="100" dirty="0">
              <a:latin typeface="Aptos"/>
              <a:ea typeface="Aptos"/>
              <a:cs typeface="Arial" panose="020B0604020202020204" pitchFamily="34" charset="0"/>
            </a:endParaRPr>
          </a:p>
          <a:p>
            <a:pPr algn="l">
              <a:lnSpc>
                <a:spcPct val="107000"/>
              </a:lnSpc>
              <a:spcBef>
                <a:spcPts val="0"/>
              </a:spcBef>
              <a:spcAft>
                <a:spcPts val="800"/>
              </a:spcAft>
            </a:pPr>
            <a:r>
              <a:rPr lang="en-IN" sz="1800" kern="100" dirty="0">
                <a:solidFill>
                  <a:srgbClr val="2C3943"/>
                </a:solidFill>
                <a:highlight>
                  <a:srgbClr val="FFFFFF"/>
                </a:highlight>
                <a:latin typeface="PT Serif" panose="020A0603040505020204" pitchFamily="18" charset="0"/>
                <a:ea typeface="Aptos"/>
                <a:cs typeface="Arial" panose="020B0604020202020204" pitchFamily="34" charset="0"/>
              </a:rPr>
              <a:t>The Holy Bible, Berean Standard Bible, BSB is produced in cooperation with </a:t>
            </a:r>
            <a:r>
              <a:rPr lang="en-IN" sz="1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5"/>
              </a:rPr>
              <a:t>Bible Hub</a:t>
            </a:r>
            <a:r>
              <a:rPr lang="en-IN" sz="1800" kern="100" dirty="0">
                <a:solidFill>
                  <a:srgbClr val="2C3943"/>
                </a:solidFill>
                <a:highlight>
                  <a:srgbClr val="FFFFFF"/>
                </a:highlight>
                <a:latin typeface="PT Serif" panose="020A0603040505020204" pitchFamily="18" charset="0"/>
                <a:ea typeface="Aptos"/>
                <a:cs typeface="Arial" panose="020B0604020202020204" pitchFamily="34" charset="0"/>
              </a:rPr>
              <a:t>, </a:t>
            </a:r>
            <a:r>
              <a:rPr lang="en-IN" sz="1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6"/>
              </a:rPr>
              <a:t>Discovery Bible</a:t>
            </a:r>
            <a:r>
              <a:rPr lang="en-IN" sz="1800" kern="100" dirty="0">
                <a:solidFill>
                  <a:srgbClr val="2C3943"/>
                </a:solidFill>
                <a:highlight>
                  <a:srgbClr val="FFFFFF"/>
                </a:highlight>
                <a:latin typeface="PT Serif" panose="020A0603040505020204" pitchFamily="18" charset="0"/>
                <a:ea typeface="Aptos"/>
                <a:cs typeface="Arial" panose="020B0604020202020204" pitchFamily="34" charset="0"/>
              </a:rPr>
              <a:t>, </a:t>
            </a:r>
            <a:r>
              <a:rPr lang="en-IN" sz="1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7"/>
              </a:rPr>
              <a:t>OpenBible.com</a:t>
            </a:r>
            <a:r>
              <a:rPr lang="en-IN" sz="1800" kern="100" dirty="0">
                <a:solidFill>
                  <a:srgbClr val="2C3943"/>
                </a:solidFill>
                <a:highlight>
                  <a:srgbClr val="FFFFFF"/>
                </a:highlight>
                <a:latin typeface="PT Serif" panose="020A0603040505020204" pitchFamily="18" charset="0"/>
                <a:ea typeface="Aptos"/>
                <a:cs typeface="Arial" panose="020B0604020202020204" pitchFamily="34" charset="0"/>
              </a:rPr>
              <a:t>, and the Berean Bible Translation Committee. This text of God's Word has been </a:t>
            </a:r>
            <a:r>
              <a:rPr lang="en-IN" sz="1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8"/>
              </a:rPr>
              <a:t>dedicated to the public domain</a:t>
            </a:r>
            <a:r>
              <a:rPr lang="en-IN" sz="1800" kern="100" dirty="0">
                <a:solidFill>
                  <a:srgbClr val="2C3943"/>
                </a:solidFill>
                <a:highlight>
                  <a:srgbClr val="FFFFFF"/>
                </a:highlight>
                <a:latin typeface="PT Serif" panose="020A0603040505020204" pitchFamily="18" charset="0"/>
                <a:ea typeface="Aptos"/>
                <a:cs typeface="Arial" panose="020B0604020202020204" pitchFamily="34" charset="0"/>
              </a:rPr>
              <a:t>.</a:t>
            </a:r>
            <a:endParaRPr lang="en-US" sz="1800" kern="100" dirty="0">
              <a:latin typeface="Aptos"/>
              <a:ea typeface="Aptos"/>
              <a:cs typeface="Arial" panose="020B0604020202020204" pitchFamily="34" charset="0"/>
            </a:endParaRPr>
          </a:p>
          <a:p>
            <a:pPr algn="l">
              <a:lnSpc>
                <a:spcPct val="107000"/>
              </a:lnSpc>
              <a:spcBef>
                <a:spcPts val="0"/>
              </a:spcBef>
              <a:spcAft>
                <a:spcPts val="800"/>
              </a:spcAft>
            </a:pPr>
            <a:r>
              <a:rPr lang="en-IN" sz="1800" kern="100" dirty="0">
                <a:solidFill>
                  <a:srgbClr val="2C3943"/>
                </a:solidFill>
                <a:highlight>
                  <a:srgbClr val="FFFFFF"/>
                </a:highlight>
                <a:latin typeface="PT Serif" panose="020A0603040505020204" pitchFamily="18" charset="0"/>
                <a:ea typeface="Aptos"/>
                <a:cs typeface="Arial" panose="020B0604020202020204" pitchFamily="34" charset="0"/>
              </a:rPr>
              <a:t> </a:t>
            </a:r>
            <a:endParaRPr lang="en-US" sz="1800" kern="100" dirty="0">
              <a:latin typeface="Aptos"/>
              <a:ea typeface="Aptos"/>
              <a:cs typeface="Arial" panose="020B0604020202020204" pitchFamily="34" charset="0"/>
            </a:endParaRPr>
          </a:p>
          <a:p>
            <a:pPr algn="l">
              <a:spcBef>
                <a:spcPts val="0"/>
              </a:spcBef>
            </a:pPr>
            <a:r>
              <a:rPr lang="en-US" sz="1800" dirty="0">
                <a:solidFill>
                  <a:srgbClr val="2C3943"/>
                </a:solidFill>
                <a:highlight>
                  <a:srgbClr val="FFFFFF"/>
                </a:highlight>
                <a:latin typeface="PT Serif" panose="020A0603040505020204" pitchFamily="18" charset="0"/>
                <a:ea typeface="Times New Roman" panose="02020603050405020304" pitchFamily="18" charset="0"/>
              </a:rPr>
              <a:t>Hindi text is from Free Bibles India. This translation is made available under the terms of a </a:t>
            </a:r>
            <a:r>
              <a:rPr lang="en-IN" sz="1800" u="sng" dirty="0">
                <a:solidFill>
                  <a:srgbClr val="000000"/>
                </a:solidFill>
                <a:highlight>
                  <a:srgbClr val="FFFFFF"/>
                </a:highlight>
                <a:latin typeface="PT Serif" panose="020A0603040505020204" pitchFamily="18" charset="0"/>
                <a:ea typeface="Times New Roman" panose="02020603050405020304" pitchFamily="18" charset="0"/>
                <a:hlinkClick r:id="rId9"/>
              </a:rPr>
              <a:t>Creative Commons Attribution-</a:t>
            </a:r>
            <a:r>
              <a:rPr lang="en-IN" sz="1800" u="sng" dirty="0" err="1">
                <a:solidFill>
                  <a:srgbClr val="000000"/>
                </a:solidFill>
                <a:highlight>
                  <a:srgbClr val="FFFFFF"/>
                </a:highlight>
                <a:latin typeface="PT Serif" panose="020A0603040505020204" pitchFamily="18" charset="0"/>
                <a:ea typeface="Times New Roman" panose="02020603050405020304" pitchFamily="18" charset="0"/>
                <a:hlinkClick r:id="rId9"/>
              </a:rPr>
              <a:t>ShareAlike</a:t>
            </a:r>
            <a:r>
              <a:rPr lang="en-IN" sz="1800" u="sng" dirty="0">
                <a:solidFill>
                  <a:srgbClr val="000000"/>
                </a:solidFill>
                <a:highlight>
                  <a:srgbClr val="FFFFFF"/>
                </a:highlight>
                <a:latin typeface="PT Serif" panose="020A0603040505020204" pitchFamily="18" charset="0"/>
                <a:ea typeface="Times New Roman" panose="02020603050405020304" pitchFamily="18" charset="0"/>
                <a:hlinkClick r:id="rId9"/>
              </a:rPr>
              <a:t> 4.0 International License</a:t>
            </a:r>
            <a:r>
              <a:rPr lang="en-IN" sz="1800" dirty="0">
                <a:solidFill>
                  <a:srgbClr val="2C3943"/>
                </a:solidFill>
                <a:highlight>
                  <a:srgbClr val="FFFFFF"/>
                </a:highlight>
                <a:latin typeface="PT Serif" panose="020A0603040505020204" pitchFamily="18" charset="0"/>
                <a:ea typeface="Times New Roman" panose="02020603050405020304" pitchFamily="18" charset="0"/>
              </a:rPr>
              <a:t>.</a:t>
            </a:r>
            <a:endParaRPr lang="en-US" sz="1800" dirty="0">
              <a:highlight>
                <a:srgbClr val="FFFFFF"/>
              </a:highlight>
              <a:latin typeface="Times New Roman" panose="02020603050405020304" pitchFamily="18" charset="0"/>
              <a:ea typeface="Times New Roman" panose="02020603050405020304" pitchFamily="18" charset="0"/>
            </a:endParaRPr>
          </a:p>
        </p:txBody>
      </p:sp>
      <p:pic>
        <p:nvPicPr>
          <p:cNvPr id="7" name="Audio 6">
            <a:hlinkClick r:id="" action="ppaction://media"/>
            <a:extLst>
              <a:ext uri="{FF2B5EF4-FFF2-40B4-BE49-F238E27FC236}">
                <a16:creationId xmlns:a16="http://schemas.microsoft.com/office/drawing/2014/main" id="{37D18BDD-448A-BD1E-8B50-482000FB0D0D}"/>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869461528"/>
      </p:ext>
    </p:extLst>
  </p:cSld>
  <p:clrMapOvr>
    <a:masterClrMapping/>
  </p:clrMapOvr>
  <mc:AlternateContent xmlns:mc="http://schemas.openxmlformats.org/markup-compatibility/2006" xmlns:p14="http://schemas.microsoft.com/office/powerpoint/2010/main">
    <mc:Choice Requires="p14">
      <p:transition spd="slow" p14:dur="2000" advTm="3040"/>
    </mc:Choice>
    <mc:Fallback xmlns="">
      <p:transition spd="slow" advTm="30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6D686E30-CD76-4A44-8923-F73A41E8AE02}"/>
              </a:ext>
            </a:extLst>
          </p:cNvPr>
          <p:cNvPicPr>
            <a:picLocks noChangeAspect="1"/>
          </p:cNvPicPr>
          <p:nvPr/>
        </p:nvPicPr>
        <p:blipFill rotWithShape="1">
          <a:blip r:embed="rId2"/>
          <a:srcRect l="3093" r="1"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61C3DC12-CA2B-9F33-950E-8785C83F25D2}"/>
              </a:ext>
            </a:extLst>
          </p:cNvPr>
          <p:cNvSpPr txBox="1"/>
          <p:nvPr/>
        </p:nvSpPr>
        <p:spPr>
          <a:xfrm>
            <a:off x="249810" y="310083"/>
            <a:ext cx="3116424" cy="584775"/>
          </a:xfrm>
          <a:prstGeom prst="rect">
            <a:avLst/>
          </a:prstGeom>
          <a:noFill/>
        </p:spPr>
        <p:txBody>
          <a:bodyPr wrap="square" rtlCol="0">
            <a:spAutoFit/>
          </a:bodyPr>
          <a:lstStyle/>
          <a:p>
            <a:r>
              <a:rPr lang="hi-IN" sz="2400" b="0" i="0" u="none" strike="noStrike" baseline="0" dirty="0">
                <a:solidFill>
                  <a:schemeClr val="bg1"/>
                </a:solidFill>
                <a:latin typeface="TimesNewRomanPSMT"/>
              </a:rPr>
              <a:t>1</a:t>
            </a:r>
            <a:r>
              <a:rPr lang="en-US" sz="2400" b="0" i="0" u="none" strike="noStrike" baseline="0" dirty="0">
                <a:solidFill>
                  <a:schemeClr val="bg1"/>
                </a:solidFill>
                <a:latin typeface="TimesNewRomanPSMT"/>
              </a:rPr>
              <a:t> </a:t>
            </a:r>
            <a:r>
              <a:rPr lang="hi-IN" sz="2400" b="0" i="0" u="none" strike="noStrike" baseline="0" dirty="0">
                <a:solidFill>
                  <a:schemeClr val="bg1"/>
                </a:solidFill>
                <a:latin typeface="TimesNewRomanPSMT"/>
              </a:rPr>
              <a:t>राजा</a:t>
            </a:r>
            <a:r>
              <a:rPr lang="en-US" sz="2400" b="0" i="0" u="none" strike="noStrike" baseline="0" dirty="0">
                <a:solidFill>
                  <a:schemeClr val="bg1"/>
                </a:solidFill>
                <a:latin typeface="TimesNewRomanPS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49497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a:solidFill>
                  <a:srgbClr val="777A7B"/>
                </a:solidFill>
                <a:effectLst/>
                <a:latin typeface="Inter" panose="020B0502030000000004" pitchFamily="34" charset="0"/>
              </a:rPr>
              <a:t>10</a:t>
            </a:r>
            <a:r>
              <a:rPr lang="en-US" sz="4400" b="0" i="0">
                <a:solidFill>
                  <a:srgbClr val="121212"/>
                </a:solidFill>
                <a:effectLst/>
                <a:latin typeface="Inter" panose="020B0502030000000004" pitchFamily="34" charset="0"/>
              </a:rPr>
              <a:t>But he did not invite Nathan the prophet, Benaiah, the mighty men, or his brother Solomon.</a:t>
            </a:r>
            <a:endParaRPr lang="en-ZA" dirty="0"/>
          </a:p>
        </p:txBody>
      </p:sp>
      <p:sp>
        <p:nvSpPr>
          <p:cNvPr id="3" name="TextBox 2">
            <a:extLst>
              <a:ext uri="{FF2B5EF4-FFF2-40B4-BE49-F238E27FC236}">
                <a16:creationId xmlns:a16="http://schemas.microsoft.com/office/drawing/2014/main" id="{CE84EFB6-F778-DDA7-8ECA-B7F64A6B23D4}"/>
              </a:ext>
            </a:extLst>
          </p:cNvPr>
          <p:cNvSpPr txBox="1"/>
          <p:nvPr/>
        </p:nvSpPr>
        <p:spPr>
          <a:xfrm>
            <a:off x="6096000" y="149950"/>
            <a:ext cx="6096000" cy="6558101"/>
          </a:xfrm>
          <a:prstGeom prst="rect">
            <a:avLst/>
          </a:prstGeom>
          <a:noFill/>
        </p:spPr>
        <p:txBody>
          <a:bodyPr wrap="square" rtlCol="0">
            <a:noAutofit/>
          </a:bodyPr>
          <a:lstStyle/>
          <a:p>
            <a:r>
              <a:rPr lang="hi-IN" sz="4000" b="0" i="0" dirty="0">
                <a:solidFill>
                  <a:srgbClr val="121212"/>
                </a:solidFill>
                <a:effectLst/>
                <a:latin typeface="Open Sans" panose="020B0606030504020204" pitchFamily="34" charset="0"/>
              </a:rPr>
              <a:t>10 परन्तु नातान नबी, और बनायाह और शूरवीरों को और अपने भाई सुलैमान को उसने न बुलाया।</a:t>
            </a:r>
            <a:endParaRPr lang="en-IN" sz="4000" dirty="0"/>
          </a:p>
        </p:txBody>
      </p:sp>
      <p:pic>
        <p:nvPicPr>
          <p:cNvPr id="41" name="Audio 40">
            <a:hlinkClick r:id="" action="ppaction://media"/>
            <a:extLst>
              <a:ext uri="{FF2B5EF4-FFF2-40B4-BE49-F238E27FC236}">
                <a16:creationId xmlns:a16="http://schemas.microsoft.com/office/drawing/2014/main" id="{9E1D952C-D0D7-1D47-79F1-A76F29390BF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882125327"/>
      </p:ext>
    </p:extLst>
  </p:cSld>
  <p:clrMapOvr>
    <a:masterClrMapping/>
  </p:clrMapOvr>
  <mc:AlternateContent xmlns:mc="http://schemas.openxmlformats.org/markup-compatibility/2006" xmlns:p14="http://schemas.microsoft.com/office/powerpoint/2010/main">
    <mc:Choice Requires="p14">
      <p:transition spd="slow" p14:dur="2000" advTm="11255"/>
    </mc:Choice>
    <mc:Fallback xmlns="">
      <p:transition spd="slow" advTm="112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1"/>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9DB16830-BB3A-4A91-9579-0A230A616B83}"/>
              </a:ext>
            </a:extLst>
          </p:cNvPr>
          <p:cNvPicPr>
            <a:picLocks noChangeAspect="1"/>
          </p:cNvPicPr>
          <p:nvPr/>
        </p:nvPicPr>
        <p:blipFill>
          <a:blip r:embed="rId2"/>
          <a:stretch>
            <a:fillRect/>
          </a:stretch>
        </p:blipFill>
        <p:spPr>
          <a:xfrm>
            <a:off x="-73048" y="0"/>
            <a:ext cx="12265047" cy="7604329"/>
          </a:xfrm>
          <a:prstGeom prst="rect">
            <a:avLst/>
          </a:prstGeom>
        </p:spPr>
      </p:pic>
      <p:sp>
        <p:nvSpPr>
          <p:cNvPr id="2" name="TextBox 1">
            <a:extLst>
              <a:ext uri="{FF2B5EF4-FFF2-40B4-BE49-F238E27FC236}">
                <a16:creationId xmlns:a16="http://schemas.microsoft.com/office/drawing/2014/main" id="{7862F6C3-D881-1779-49FB-3639DF09CE81}"/>
              </a:ext>
            </a:extLst>
          </p:cNvPr>
          <p:cNvSpPr txBox="1"/>
          <p:nvPr/>
        </p:nvSpPr>
        <p:spPr>
          <a:xfrm>
            <a:off x="249810" y="310083"/>
            <a:ext cx="3116424" cy="584775"/>
          </a:xfrm>
          <a:prstGeom prst="rect">
            <a:avLst/>
          </a:prstGeom>
          <a:noFill/>
        </p:spPr>
        <p:txBody>
          <a:bodyPr wrap="square" rtlCol="0">
            <a:spAutoFit/>
          </a:bodyPr>
          <a:lstStyle/>
          <a:p>
            <a:r>
              <a:rPr lang="hi-IN" sz="2400" b="0" i="0" u="none" strike="noStrike" baseline="0" dirty="0">
                <a:solidFill>
                  <a:schemeClr val="bg1"/>
                </a:solidFill>
                <a:latin typeface="TimesNewRomanPSMT"/>
              </a:rPr>
              <a:t>1</a:t>
            </a:r>
            <a:r>
              <a:rPr lang="en-US" sz="2400" b="0" i="0" u="none" strike="noStrike" baseline="0" dirty="0">
                <a:solidFill>
                  <a:schemeClr val="bg1"/>
                </a:solidFill>
                <a:latin typeface="TimesNewRomanPSMT"/>
              </a:rPr>
              <a:t> </a:t>
            </a:r>
            <a:r>
              <a:rPr lang="hi-IN" sz="2400" b="0" i="0" u="none" strike="noStrike" baseline="0" dirty="0">
                <a:solidFill>
                  <a:schemeClr val="bg1"/>
                </a:solidFill>
                <a:latin typeface="TimesNewRomanPSMT"/>
              </a:rPr>
              <a:t>राजा</a:t>
            </a:r>
            <a:r>
              <a:rPr lang="en-US" sz="2400" b="0" i="0" u="none" strike="noStrike" baseline="0" dirty="0">
                <a:solidFill>
                  <a:schemeClr val="bg1"/>
                </a:solidFill>
                <a:latin typeface="TimesNewRomanPS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1:10</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813880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777A7B"/>
                </a:solidFill>
                <a:effectLst/>
                <a:latin typeface="Inter" panose="020B0502030000000004" pitchFamily="34" charset="0"/>
              </a:rPr>
              <a:t>11</a:t>
            </a:r>
            <a:r>
              <a:rPr lang="en-US" sz="4000" b="0" i="0" dirty="0">
                <a:solidFill>
                  <a:srgbClr val="121212"/>
                </a:solidFill>
                <a:effectLst/>
                <a:latin typeface="Inter" panose="020B0502030000000004" pitchFamily="34" charset="0"/>
              </a:rPr>
              <a:t>Then Nathan said to Bathsheba the mother of Solomon, “Have you not heard that Adonijah son of </a:t>
            </a:r>
            <a:r>
              <a:rPr lang="en-US" sz="4000" b="0" i="0" dirty="0" err="1">
                <a:solidFill>
                  <a:srgbClr val="121212"/>
                </a:solidFill>
                <a:effectLst/>
                <a:latin typeface="Inter" panose="020B0502030000000004" pitchFamily="34" charset="0"/>
              </a:rPr>
              <a:t>Haggith</a:t>
            </a:r>
            <a:r>
              <a:rPr lang="en-US" sz="4000" b="0" i="0" dirty="0">
                <a:solidFill>
                  <a:srgbClr val="121212"/>
                </a:solidFill>
                <a:effectLst/>
                <a:latin typeface="Inter" panose="020B0502030000000004" pitchFamily="34" charset="0"/>
              </a:rPr>
              <a:t> has become king, and our lord David does not know it?</a:t>
            </a:r>
            <a:endParaRPr lang="en-ZA" sz="1600" dirty="0"/>
          </a:p>
        </p:txBody>
      </p:sp>
      <p:sp>
        <p:nvSpPr>
          <p:cNvPr id="2" name="TextBox 1">
            <a:extLst>
              <a:ext uri="{FF2B5EF4-FFF2-40B4-BE49-F238E27FC236}">
                <a16:creationId xmlns:a16="http://schemas.microsoft.com/office/drawing/2014/main" id="{0C9572F7-75A9-6D2F-C2F6-9656729796D4}"/>
              </a:ext>
            </a:extLst>
          </p:cNvPr>
          <p:cNvSpPr txBox="1"/>
          <p:nvPr/>
        </p:nvSpPr>
        <p:spPr>
          <a:xfrm>
            <a:off x="6096000" y="149950"/>
            <a:ext cx="6096000" cy="6558101"/>
          </a:xfrm>
          <a:prstGeom prst="rect">
            <a:avLst/>
          </a:prstGeom>
          <a:noFill/>
        </p:spPr>
        <p:txBody>
          <a:bodyPr wrap="square" rtlCol="0">
            <a:noAutofit/>
          </a:bodyPr>
          <a:lstStyle/>
          <a:p>
            <a:r>
              <a:rPr lang="hi-IN" sz="4000" b="0" i="0" dirty="0">
                <a:solidFill>
                  <a:srgbClr val="121212"/>
                </a:solidFill>
                <a:effectLst/>
                <a:latin typeface="Open Sans" panose="020B0606030504020204" pitchFamily="34" charset="0"/>
              </a:rPr>
              <a:t>11 तब नातान ने सुलैमान की माता बतशेबा से कहा, “क्या तूने सुना है कि हग्गीत का पुत्र अदोनिय्याह राजा बन बैठा है और हमारा प्रभु दाऊद इसे नहीं जानता?</a:t>
            </a:r>
            <a:endParaRPr lang="en-IN" sz="4000" dirty="0"/>
          </a:p>
        </p:txBody>
      </p:sp>
      <p:pic>
        <p:nvPicPr>
          <p:cNvPr id="14" name="Audio 13">
            <a:hlinkClick r:id="" action="ppaction://media"/>
            <a:extLst>
              <a:ext uri="{FF2B5EF4-FFF2-40B4-BE49-F238E27FC236}">
                <a16:creationId xmlns:a16="http://schemas.microsoft.com/office/drawing/2014/main" id="{548858A9-278A-6D33-33E9-31DEBA79FE5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195935868"/>
      </p:ext>
    </p:extLst>
  </p:cSld>
  <p:clrMapOvr>
    <a:masterClrMapping/>
  </p:clrMapOvr>
  <mc:AlternateContent xmlns:mc="http://schemas.openxmlformats.org/markup-compatibility/2006" xmlns:p14="http://schemas.microsoft.com/office/powerpoint/2010/main">
    <mc:Choice Requires="p14">
      <p:transition spd="slow" p14:dur="2000" advTm="14156"/>
    </mc:Choice>
    <mc:Fallback xmlns="">
      <p:transition spd="slow" advTm="141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7" name="Picture 6">
            <a:extLst>
              <a:ext uri="{FF2B5EF4-FFF2-40B4-BE49-F238E27FC236}">
                <a16:creationId xmlns:a16="http://schemas.microsoft.com/office/drawing/2014/main" id="{DE74999E-B9A7-44B5-BCD9-C8B3FDB11E44}"/>
              </a:ext>
            </a:extLst>
          </p:cNvPr>
          <p:cNvPicPr>
            <a:picLocks noChangeAspect="1"/>
          </p:cNvPicPr>
          <p:nvPr/>
        </p:nvPicPr>
        <p:blipFill>
          <a:blip r:embed="rId2"/>
          <a:stretch>
            <a:fillRect/>
          </a:stretch>
        </p:blipFill>
        <p:spPr>
          <a:xfrm>
            <a:off x="-200288" y="-956541"/>
            <a:ext cx="12592575" cy="7814541"/>
          </a:xfrm>
          <a:prstGeom prst="rect">
            <a:avLst/>
          </a:prstGeom>
        </p:spPr>
      </p:pic>
      <p:sp>
        <p:nvSpPr>
          <p:cNvPr id="2" name="TextBox 1">
            <a:extLst>
              <a:ext uri="{FF2B5EF4-FFF2-40B4-BE49-F238E27FC236}">
                <a16:creationId xmlns:a16="http://schemas.microsoft.com/office/drawing/2014/main" id="{B7C8AAC4-2C25-1D76-0BFE-4220854F4036}"/>
              </a:ext>
            </a:extLst>
          </p:cNvPr>
          <p:cNvSpPr txBox="1"/>
          <p:nvPr/>
        </p:nvSpPr>
        <p:spPr>
          <a:xfrm>
            <a:off x="249810" y="310083"/>
            <a:ext cx="3116424" cy="584775"/>
          </a:xfrm>
          <a:prstGeom prst="rect">
            <a:avLst/>
          </a:prstGeom>
          <a:noFill/>
        </p:spPr>
        <p:txBody>
          <a:bodyPr wrap="square" rtlCol="0">
            <a:spAutoFit/>
          </a:bodyPr>
          <a:lstStyle/>
          <a:p>
            <a:r>
              <a:rPr lang="hi-IN" sz="2400" b="0" i="0" u="none" strike="noStrike" baseline="0" dirty="0">
                <a:solidFill>
                  <a:schemeClr val="bg1"/>
                </a:solidFill>
                <a:latin typeface="TimesNewRomanPSMT"/>
              </a:rPr>
              <a:t>1</a:t>
            </a:r>
            <a:r>
              <a:rPr lang="en-US" sz="2400" b="0" i="0" u="none" strike="noStrike" baseline="0" dirty="0">
                <a:solidFill>
                  <a:schemeClr val="bg1"/>
                </a:solidFill>
                <a:latin typeface="TimesNewRomanPSMT"/>
              </a:rPr>
              <a:t> </a:t>
            </a:r>
            <a:r>
              <a:rPr lang="hi-IN" sz="2400" b="0" i="0" u="none" strike="noStrike" baseline="0" dirty="0">
                <a:solidFill>
                  <a:schemeClr val="bg1"/>
                </a:solidFill>
                <a:latin typeface="TimesNewRomanPSMT"/>
              </a:rPr>
              <a:t>राजा</a:t>
            </a:r>
            <a:r>
              <a:rPr lang="en-US" sz="2400" b="0" i="0" u="none" strike="noStrike" baseline="0" dirty="0">
                <a:solidFill>
                  <a:schemeClr val="bg1"/>
                </a:solidFill>
                <a:latin typeface="TimesNewRomanPS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6303687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13</a:t>
            </a:r>
            <a:r>
              <a:rPr lang="en-US" sz="4000" b="0" i="0">
                <a:solidFill>
                  <a:srgbClr val="121212"/>
                </a:solidFill>
                <a:effectLst/>
                <a:latin typeface="Inter" panose="020B0502030000000004" pitchFamily="34" charset="0"/>
              </a:rPr>
              <a:t>Go at once to King David and say, ‘My lord the king, did you not swear to your maidservant, “Surely your son Solomon will reign after me, and he will sit on my throne”? Why then has Adonijah become king?’</a:t>
            </a:r>
            <a:endParaRPr lang="en-ZA" dirty="0"/>
          </a:p>
        </p:txBody>
      </p:sp>
      <p:sp>
        <p:nvSpPr>
          <p:cNvPr id="3" name="TextBox 2">
            <a:extLst>
              <a:ext uri="{FF2B5EF4-FFF2-40B4-BE49-F238E27FC236}">
                <a16:creationId xmlns:a16="http://schemas.microsoft.com/office/drawing/2014/main" id="{BC808831-3C03-8B78-A411-65B20A9CE037}"/>
              </a:ext>
            </a:extLst>
          </p:cNvPr>
          <p:cNvSpPr txBox="1"/>
          <p:nvPr/>
        </p:nvSpPr>
        <p:spPr>
          <a:xfrm>
            <a:off x="6096000" y="149950"/>
            <a:ext cx="6096000" cy="6558101"/>
          </a:xfrm>
          <a:prstGeom prst="rect">
            <a:avLst/>
          </a:prstGeom>
          <a:noFill/>
        </p:spPr>
        <p:txBody>
          <a:bodyPr wrap="square" rtlCol="0">
            <a:noAutofit/>
          </a:bodyPr>
          <a:lstStyle/>
          <a:p>
            <a:r>
              <a:rPr lang="hi-IN" sz="3800" b="0" i="0" dirty="0">
                <a:solidFill>
                  <a:srgbClr val="121212"/>
                </a:solidFill>
                <a:effectLst/>
                <a:latin typeface="Open Sans" panose="020B0606030504020204" pitchFamily="34" charset="0"/>
              </a:rPr>
              <a:t>13 तू दाऊद राजा के पास जाकर, उससे यह पूछ, ‘हे मेरे प्रभु! हे राजा! क्या तूने शपथ खाकर अपनी दासी से नहीं कहा, कि तेरा पुत्र सुलैमान मेरे बाद राजा होगा, और वह मेरी राजगद्दी पर विराजेगा? फिर अदोनिय्याह क्यों राजा बन बैठा है?’</a:t>
            </a:r>
            <a:endParaRPr lang="en-IN" sz="3800" dirty="0"/>
          </a:p>
        </p:txBody>
      </p:sp>
      <p:pic>
        <p:nvPicPr>
          <p:cNvPr id="14" name="Audio 13">
            <a:hlinkClick r:id="" action="ppaction://media"/>
            <a:extLst>
              <a:ext uri="{FF2B5EF4-FFF2-40B4-BE49-F238E27FC236}">
                <a16:creationId xmlns:a16="http://schemas.microsoft.com/office/drawing/2014/main" id="{15293A66-2AC2-5FBA-0E45-35D9DAE0E40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261377596"/>
      </p:ext>
    </p:extLst>
  </p:cSld>
  <p:clrMapOvr>
    <a:masterClrMapping/>
  </p:clrMapOvr>
  <mc:AlternateContent xmlns:mc="http://schemas.openxmlformats.org/markup-compatibility/2006" xmlns:p14="http://schemas.microsoft.com/office/powerpoint/2010/main">
    <mc:Choice Requires="p14">
      <p:transition spd="slow" p14:dur="2000" advTm="20403"/>
    </mc:Choice>
    <mc:Fallback xmlns="">
      <p:transition spd="slow" advTm="204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31A6A467-E4A5-4D0B-A4C6-D79644BF944E}"/>
              </a:ext>
            </a:extLst>
          </p:cNvPr>
          <p:cNvPicPr>
            <a:picLocks noChangeAspect="1"/>
          </p:cNvPicPr>
          <p:nvPr/>
        </p:nvPicPr>
        <p:blipFill rotWithShape="1">
          <a:blip r:embed="rId2"/>
          <a:srcRect b="1334"/>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9CEE348D-4F5D-8ECC-AB82-89A8A710CE1D}"/>
              </a:ext>
            </a:extLst>
          </p:cNvPr>
          <p:cNvSpPr txBox="1"/>
          <p:nvPr/>
        </p:nvSpPr>
        <p:spPr>
          <a:xfrm>
            <a:off x="249810" y="310083"/>
            <a:ext cx="3116424" cy="584775"/>
          </a:xfrm>
          <a:prstGeom prst="rect">
            <a:avLst/>
          </a:prstGeom>
          <a:noFill/>
        </p:spPr>
        <p:txBody>
          <a:bodyPr wrap="square" rtlCol="0">
            <a:spAutoFit/>
          </a:bodyPr>
          <a:lstStyle/>
          <a:p>
            <a:r>
              <a:rPr lang="hi-IN" sz="2400" b="0" i="0" u="none" strike="noStrike" baseline="0" dirty="0">
                <a:solidFill>
                  <a:schemeClr val="bg1"/>
                </a:solidFill>
                <a:latin typeface="TimesNewRomanPSMT"/>
              </a:rPr>
              <a:t>1</a:t>
            </a:r>
            <a:r>
              <a:rPr lang="en-US" sz="2400" b="0" i="0" u="none" strike="noStrike" baseline="0" dirty="0">
                <a:solidFill>
                  <a:schemeClr val="bg1"/>
                </a:solidFill>
                <a:latin typeface="TimesNewRomanPSMT"/>
              </a:rPr>
              <a:t> </a:t>
            </a:r>
            <a:r>
              <a:rPr lang="hi-IN" sz="2400" b="0" i="0" u="none" strike="noStrike" baseline="0" dirty="0">
                <a:solidFill>
                  <a:schemeClr val="bg1"/>
                </a:solidFill>
                <a:latin typeface="TimesNewRomanPSMT"/>
              </a:rPr>
              <a:t>राजा</a:t>
            </a:r>
            <a:r>
              <a:rPr lang="en-US" sz="2400" b="0" i="0" u="none" strike="noStrike" baseline="0" dirty="0">
                <a:solidFill>
                  <a:schemeClr val="bg1"/>
                </a:solidFill>
                <a:latin typeface="TimesNewRomanPS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7592218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chemeClr val="bg1">
                    <a:lumMod val="50000"/>
                  </a:schemeClr>
                </a:solidFill>
                <a:effectLst/>
                <a:latin typeface="ArialMT"/>
              </a:rPr>
              <a:t>(Bathsheba did this and then said) </a:t>
            </a:r>
            <a:r>
              <a:rPr lang="en-US" sz="4400" b="0" i="0" dirty="0">
                <a:solidFill>
                  <a:srgbClr val="121212"/>
                </a:solidFill>
                <a:effectLst/>
                <a:latin typeface="ArialMT"/>
              </a:rPr>
              <a:t>20And as for you, my lord the king, the eyes of all Israel are upon you to tell them who will sit on the throne of my lord the king after him.</a:t>
            </a:r>
            <a:endParaRPr lang="en-ZA" sz="4400" dirty="0"/>
          </a:p>
        </p:txBody>
      </p:sp>
      <p:sp>
        <p:nvSpPr>
          <p:cNvPr id="3" name="TextBox 2">
            <a:extLst>
              <a:ext uri="{FF2B5EF4-FFF2-40B4-BE49-F238E27FC236}">
                <a16:creationId xmlns:a16="http://schemas.microsoft.com/office/drawing/2014/main" id="{53280E12-F95C-0F5D-6F11-7638E38CCB72}"/>
              </a:ext>
            </a:extLst>
          </p:cNvPr>
          <p:cNvSpPr txBox="1"/>
          <p:nvPr/>
        </p:nvSpPr>
        <p:spPr>
          <a:xfrm>
            <a:off x="6096000" y="149950"/>
            <a:ext cx="6096000" cy="6558101"/>
          </a:xfrm>
          <a:prstGeom prst="rect">
            <a:avLst/>
          </a:prstGeom>
          <a:noFill/>
        </p:spPr>
        <p:txBody>
          <a:bodyPr wrap="square" rtlCol="0">
            <a:noAutofit/>
          </a:bodyPr>
          <a:lstStyle/>
          <a:p>
            <a:r>
              <a:rPr lang="hi-IN" sz="4000" b="0" i="0" dirty="0">
                <a:solidFill>
                  <a:srgbClr val="777A7B"/>
                </a:solidFill>
                <a:effectLst/>
                <a:latin typeface="Open Sans" panose="020B0606030504020204" pitchFamily="34" charset="0"/>
              </a:rPr>
              <a:t>(बतशेबा ने ऐसा किया और फिर कहा) </a:t>
            </a:r>
            <a:r>
              <a:rPr lang="hi-IN" sz="4000" b="0" i="0" dirty="0">
                <a:solidFill>
                  <a:srgbClr val="121212"/>
                </a:solidFill>
                <a:effectLst/>
                <a:latin typeface="Open Sans" panose="020B0606030504020204" pitchFamily="34" charset="0"/>
              </a:rPr>
              <a:t>20 और हे मेरे प्रभु! हे राजा! सब इस्राएली तुझे ताक रहे हैं कि तू उनसे कहे, कि हमारे प्रभु राजा की गद्दी पर उसके बाद कौन बैठेगा।</a:t>
            </a:r>
            <a:endParaRPr lang="en-IN" sz="4000" dirty="0"/>
          </a:p>
        </p:txBody>
      </p:sp>
      <p:pic>
        <p:nvPicPr>
          <p:cNvPr id="14" name="Audio 13">
            <a:hlinkClick r:id="" action="ppaction://media"/>
            <a:extLst>
              <a:ext uri="{FF2B5EF4-FFF2-40B4-BE49-F238E27FC236}">
                <a16:creationId xmlns:a16="http://schemas.microsoft.com/office/drawing/2014/main" id="{7DBB6A77-83FC-2340-98EA-C235169B1F6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923867738"/>
      </p:ext>
    </p:extLst>
  </p:cSld>
  <p:clrMapOvr>
    <a:masterClrMapping/>
  </p:clrMapOvr>
  <mc:AlternateContent xmlns:mc="http://schemas.openxmlformats.org/markup-compatibility/2006" xmlns:p14="http://schemas.microsoft.com/office/powerpoint/2010/main">
    <mc:Choice Requires="p14">
      <p:transition spd="slow" p14:dur="2000" advTm="17264"/>
    </mc:Choice>
    <mc:Fallback xmlns="">
      <p:transition spd="slow" advTm="172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98E84C23-A2AA-4265-B587-C423CACDAFB6}"/>
              </a:ext>
            </a:extLst>
          </p:cNvPr>
          <p:cNvPicPr>
            <a:picLocks noChangeAspect="1"/>
          </p:cNvPicPr>
          <p:nvPr/>
        </p:nvPicPr>
        <p:blipFill>
          <a:blip r:embed="rId2"/>
          <a:stretch>
            <a:fillRect/>
          </a:stretch>
        </p:blipFill>
        <p:spPr>
          <a:xfrm>
            <a:off x="-200288" y="-956541"/>
            <a:ext cx="12592575" cy="7814541"/>
          </a:xfrm>
          <a:prstGeom prst="rect">
            <a:avLst/>
          </a:prstGeom>
        </p:spPr>
      </p:pic>
      <p:sp>
        <p:nvSpPr>
          <p:cNvPr id="2" name="TextBox 1">
            <a:extLst>
              <a:ext uri="{FF2B5EF4-FFF2-40B4-BE49-F238E27FC236}">
                <a16:creationId xmlns:a16="http://schemas.microsoft.com/office/drawing/2014/main" id="{0B9725C2-8B4F-6670-1608-4FF2E39F933B}"/>
              </a:ext>
            </a:extLst>
          </p:cNvPr>
          <p:cNvSpPr txBox="1"/>
          <p:nvPr/>
        </p:nvSpPr>
        <p:spPr>
          <a:xfrm>
            <a:off x="249810" y="310083"/>
            <a:ext cx="3116424" cy="584775"/>
          </a:xfrm>
          <a:prstGeom prst="rect">
            <a:avLst/>
          </a:prstGeom>
          <a:noFill/>
        </p:spPr>
        <p:txBody>
          <a:bodyPr wrap="square" rtlCol="0">
            <a:spAutoFit/>
          </a:bodyPr>
          <a:lstStyle/>
          <a:p>
            <a:r>
              <a:rPr lang="hi-IN" sz="2400" b="0" i="0" u="none" strike="noStrike" baseline="0" dirty="0">
                <a:solidFill>
                  <a:schemeClr val="bg1"/>
                </a:solidFill>
                <a:latin typeface="TimesNewRomanPSMT"/>
              </a:rPr>
              <a:t>1</a:t>
            </a:r>
            <a:r>
              <a:rPr lang="en-US" sz="2400" b="0" i="0" u="none" strike="noStrike" baseline="0" dirty="0">
                <a:solidFill>
                  <a:schemeClr val="bg1"/>
                </a:solidFill>
                <a:latin typeface="TimesNewRomanPSMT"/>
              </a:rPr>
              <a:t> </a:t>
            </a:r>
            <a:r>
              <a:rPr lang="hi-IN" sz="2400" b="0" i="0" u="none" strike="noStrike" baseline="0" dirty="0">
                <a:solidFill>
                  <a:schemeClr val="bg1"/>
                </a:solidFill>
                <a:latin typeface="TimesNewRomanPSMT"/>
              </a:rPr>
              <a:t>राजा</a:t>
            </a:r>
            <a:r>
              <a:rPr lang="en-US" sz="2400" b="0" i="0" u="none" strike="noStrike" baseline="0" dirty="0">
                <a:solidFill>
                  <a:schemeClr val="bg1"/>
                </a:solidFill>
                <a:latin typeface="TimesNewRomanPS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1:20</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6762451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a:solidFill>
                  <a:srgbClr val="777A7B"/>
                </a:solidFill>
                <a:effectLst/>
                <a:latin typeface="Inter" panose="020B0502030000000004" pitchFamily="34" charset="0"/>
              </a:rPr>
              <a:t>21</a:t>
            </a:r>
            <a:r>
              <a:rPr lang="en-US" sz="4400" b="0" i="0">
                <a:solidFill>
                  <a:srgbClr val="121212"/>
                </a:solidFill>
                <a:effectLst/>
                <a:latin typeface="Inter" panose="020B0502030000000004" pitchFamily="34" charset="0"/>
              </a:rPr>
              <a:t>Otherwise, when my lord the king rests with his fathers, I and my son Solomon will be counted as criminals.”</a:t>
            </a:r>
            <a:endParaRPr lang="en-ZA" dirty="0"/>
          </a:p>
        </p:txBody>
      </p:sp>
      <p:sp>
        <p:nvSpPr>
          <p:cNvPr id="3" name="TextBox 2">
            <a:extLst>
              <a:ext uri="{FF2B5EF4-FFF2-40B4-BE49-F238E27FC236}">
                <a16:creationId xmlns:a16="http://schemas.microsoft.com/office/drawing/2014/main" id="{93E1DCF4-4067-541B-FF1D-9F2292802B04}"/>
              </a:ext>
            </a:extLst>
          </p:cNvPr>
          <p:cNvSpPr txBox="1"/>
          <p:nvPr/>
        </p:nvSpPr>
        <p:spPr>
          <a:xfrm>
            <a:off x="6096000" y="149950"/>
            <a:ext cx="6096000" cy="6558101"/>
          </a:xfrm>
          <a:prstGeom prst="rect">
            <a:avLst/>
          </a:prstGeom>
          <a:noFill/>
        </p:spPr>
        <p:txBody>
          <a:bodyPr wrap="square" rtlCol="0">
            <a:noAutofit/>
          </a:bodyPr>
          <a:lstStyle/>
          <a:p>
            <a:r>
              <a:rPr lang="hi-IN" sz="4000" b="0" i="0" dirty="0">
                <a:solidFill>
                  <a:srgbClr val="121212"/>
                </a:solidFill>
                <a:effectLst/>
                <a:latin typeface="Open Sans" panose="020B0606030504020204" pitchFamily="34" charset="0"/>
              </a:rPr>
              <a:t>21 नहीं तो जब हमारा प्रभु राजा, अपने पुरखाओं के संग सोएगा, तब मैं और मेरा पुत्र सुलैमान दोनों अपराधी गिने जाएँगे।”</a:t>
            </a:r>
            <a:endParaRPr lang="en-IN" sz="4000" dirty="0"/>
          </a:p>
        </p:txBody>
      </p:sp>
      <p:pic>
        <p:nvPicPr>
          <p:cNvPr id="19" name="Audio 18">
            <a:hlinkClick r:id="" action="ppaction://media"/>
            <a:extLst>
              <a:ext uri="{FF2B5EF4-FFF2-40B4-BE49-F238E27FC236}">
                <a16:creationId xmlns:a16="http://schemas.microsoft.com/office/drawing/2014/main" id="{5C9B6340-E553-2648-2FD8-A68832BA133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180228365"/>
      </p:ext>
    </p:extLst>
  </p:cSld>
  <p:clrMapOvr>
    <a:masterClrMapping/>
  </p:clrMapOvr>
  <mc:AlternateContent xmlns:mc="http://schemas.openxmlformats.org/markup-compatibility/2006" xmlns:p14="http://schemas.microsoft.com/office/powerpoint/2010/main">
    <mc:Choice Requires="p14">
      <p:transition spd="slow" p14:dur="2000" advTm="10976"/>
    </mc:Choice>
    <mc:Fallback xmlns="">
      <p:transition spd="slow" advTm="109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96423A87-2E33-4875-98B1-D05E3D190E6C}"/>
              </a:ext>
            </a:extLst>
          </p:cNvPr>
          <p:cNvPicPr>
            <a:picLocks noChangeAspect="1"/>
          </p:cNvPicPr>
          <p:nvPr/>
        </p:nvPicPr>
        <p:blipFill>
          <a:blip r:embed="rId2"/>
          <a:stretch>
            <a:fillRect/>
          </a:stretch>
        </p:blipFill>
        <p:spPr>
          <a:xfrm>
            <a:off x="0" y="-1"/>
            <a:ext cx="12232381" cy="7218947"/>
          </a:xfrm>
          <a:prstGeom prst="rect">
            <a:avLst/>
          </a:prstGeom>
        </p:spPr>
      </p:pic>
      <p:sp>
        <p:nvSpPr>
          <p:cNvPr id="7" name="TextBox 6">
            <a:extLst>
              <a:ext uri="{FF2B5EF4-FFF2-40B4-BE49-F238E27FC236}">
                <a16:creationId xmlns:a16="http://schemas.microsoft.com/office/drawing/2014/main" id="{B907918A-5529-EFA1-3D41-3F4DB236FC82}"/>
              </a:ext>
            </a:extLst>
          </p:cNvPr>
          <p:cNvSpPr txBox="1"/>
          <p:nvPr/>
        </p:nvSpPr>
        <p:spPr>
          <a:xfrm>
            <a:off x="480237" y="3871940"/>
            <a:ext cx="6684100" cy="1735230"/>
          </a:xfrm>
          <a:prstGeom prst="rect">
            <a:avLst/>
          </a:prstGeom>
          <a:noFill/>
        </p:spPr>
        <p:txBody>
          <a:bodyPr wrap="square" rtlCol="0">
            <a:noAutofit/>
          </a:bodyPr>
          <a:lstStyle/>
          <a:p>
            <a:pPr algn="l"/>
            <a:r>
              <a:rPr lang="hi-IN" sz="5400" b="0" i="0" u="none" strike="noStrike" baseline="0" dirty="0">
                <a:solidFill>
                  <a:schemeClr val="bg1"/>
                </a:solidFill>
                <a:latin typeface="TimesNewRomanPSMT"/>
              </a:rPr>
              <a:t>दाऊद ने सुलैमान को चुना - 1 राजा 1:5-53</a:t>
            </a:r>
            <a:endParaRPr lang="en-US" sz="5400" b="0" i="0" u="none" strike="noStrike" baseline="0" dirty="0">
              <a:solidFill>
                <a:schemeClr val="bg1"/>
              </a:solidFill>
              <a:latin typeface="TimesNewRomanPSMT"/>
            </a:endParaRPr>
          </a:p>
        </p:txBody>
      </p:sp>
      <p:sp>
        <p:nvSpPr>
          <p:cNvPr id="2" name="TextBox 1">
            <a:extLst>
              <a:ext uri="{FF2B5EF4-FFF2-40B4-BE49-F238E27FC236}">
                <a16:creationId xmlns:a16="http://schemas.microsoft.com/office/drawing/2014/main" id="{996C07F0-CD3A-0A93-A29B-94244DB52627}"/>
              </a:ext>
            </a:extLst>
          </p:cNvPr>
          <p:cNvSpPr txBox="1"/>
          <p:nvPr/>
        </p:nvSpPr>
        <p:spPr>
          <a:xfrm>
            <a:off x="572344" y="5674145"/>
            <a:ext cx="6591992" cy="671915"/>
          </a:xfrm>
          <a:prstGeom prst="rect">
            <a:avLst/>
          </a:prstGeom>
          <a:noFill/>
        </p:spPr>
        <p:txBody>
          <a:bodyPr wrap="square">
            <a:spAutoFit/>
          </a:bodyPr>
          <a:lstStyle/>
          <a:p>
            <a:pPr marL="0" marR="0">
              <a:lnSpc>
                <a:spcPct val="107000"/>
              </a:lnSpc>
              <a:spcBef>
                <a:spcPts val="0"/>
              </a:spcBef>
              <a:spcAft>
                <a:spcPts val="800"/>
              </a:spcAft>
            </a:pPr>
            <a:r>
              <a:rPr lang="en-US" sz="1800" kern="1200" dirty="0">
                <a:solidFill>
                  <a:srgbClr val="FFFFFF"/>
                </a:solidFill>
                <a:effectLst/>
                <a:latin typeface="Aptos"/>
                <a:ea typeface="Aptos"/>
                <a:cs typeface="Arial" panose="020B0604020202020204" pitchFamily="34" charset="0"/>
              </a:rPr>
              <a:t>This work is licensed under a Creative Commons Attribution-</a:t>
            </a:r>
            <a:r>
              <a:rPr lang="en-US" sz="1800" kern="1200" dirty="0" err="1">
                <a:solidFill>
                  <a:srgbClr val="FFFFFF"/>
                </a:solidFill>
                <a:effectLst/>
                <a:latin typeface="Aptos"/>
                <a:ea typeface="Aptos"/>
                <a:cs typeface="Arial" panose="020B0604020202020204" pitchFamily="34" charset="0"/>
              </a:rPr>
              <a:t>ShareAlike</a:t>
            </a:r>
            <a:r>
              <a:rPr lang="en-US" sz="1800" kern="1200" dirty="0">
                <a:solidFill>
                  <a:srgbClr val="FFFFFF"/>
                </a:solidFill>
                <a:effectLst/>
                <a:latin typeface="Aptos"/>
                <a:ea typeface="Aptos"/>
                <a:cs typeface="Arial" panose="020B0604020202020204" pitchFamily="34" charset="0"/>
              </a:rPr>
              <a:t> 4.0 International License</a:t>
            </a:r>
            <a:endParaRPr lang="en-US" sz="2400" kern="100" dirty="0">
              <a:effectLst/>
              <a:latin typeface="Aptos"/>
              <a:ea typeface="Aptos"/>
              <a:cs typeface="Arial" panose="020B0604020202020204" pitchFamily="34" charset="0"/>
            </a:endParaRPr>
          </a:p>
        </p:txBody>
      </p:sp>
    </p:spTree>
    <p:extLst>
      <p:ext uri="{BB962C8B-B14F-4D97-AF65-F5344CB8AC3E}">
        <p14:creationId xmlns:p14="http://schemas.microsoft.com/office/powerpoint/2010/main" val="41844062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615AE1D5-8542-416B-8BAF-AEEF8F18C658}"/>
              </a:ext>
            </a:extLst>
          </p:cNvPr>
          <p:cNvPicPr>
            <a:picLocks noChangeAspect="1"/>
          </p:cNvPicPr>
          <p:nvPr/>
        </p:nvPicPr>
        <p:blipFill>
          <a:blip r:embed="rId2"/>
          <a:stretch>
            <a:fillRect/>
          </a:stretch>
        </p:blipFill>
        <p:spPr>
          <a:xfrm>
            <a:off x="-1" y="386"/>
            <a:ext cx="13162547" cy="6845582"/>
          </a:xfrm>
          <a:prstGeom prst="rect">
            <a:avLst/>
          </a:prstGeom>
        </p:spPr>
      </p:pic>
      <p:sp>
        <p:nvSpPr>
          <p:cNvPr id="2" name="TextBox 1">
            <a:extLst>
              <a:ext uri="{FF2B5EF4-FFF2-40B4-BE49-F238E27FC236}">
                <a16:creationId xmlns:a16="http://schemas.microsoft.com/office/drawing/2014/main" id="{01151F0F-6471-820F-7BC3-2044BED5F054}"/>
              </a:ext>
            </a:extLst>
          </p:cNvPr>
          <p:cNvSpPr txBox="1"/>
          <p:nvPr/>
        </p:nvSpPr>
        <p:spPr>
          <a:xfrm>
            <a:off x="249810" y="310083"/>
            <a:ext cx="3116424" cy="584775"/>
          </a:xfrm>
          <a:prstGeom prst="rect">
            <a:avLst/>
          </a:prstGeom>
          <a:noFill/>
        </p:spPr>
        <p:txBody>
          <a:bodyPr wrap="square" rtlCol="0">
            <a:spAutoFit/>
          </a:bodyPr>
          <a:lstStyle/>
          <a:p>
            <a:r>
              <a:rPr lang="hi-IN" sz="2400" b="0" i="0" u="none" strike="noStrike" baseline="0" dirty="0">
                <a:solidFill>
                  <a:schemeClr val="bg1"/>
                </a:solidFill>
                <a:latin typeface="TimesNewRomanPSMT"/>
              </a:rPr>
              <a:t>1</a:t>
            </a:r>
            <a:r>
              <a:rPr lang="en-US" sz="2400" b="0" i="0" u="none" strike="noStrike" baseline="0" dirty="0">
                <a:solidFill>
                  <a:schemeClr val="bg1"/>
                </a:solidFill>
                <a:latin typeface="TimesNewRomanPSMT"/>
              </a:rPr>
              <a:t> </a:t>
            </a:r>
            <a:r>
              <a:rPr lang="hi-IN" sz="2400" b="0" i="0" u="none" strike="noStrike" baseline="0" dirty="0">
                <a:solidFill>
                  <a:schemeClr val="bg1"/>
                </a:solidFill>
                <a:latin typeface="TimesNewRomanPSMT"/>
              </a:rPr>
              <a:t>राजा</a:t>
            </a:r>
            <a:r>
              <a:rPr lang="en-US" sz="2400" b="0" i="0" u="none" strike="noStrike" baseline="0" dirty="0">
                <a:solidFill>
                  <a:schemeClr val="bg1"/>
                </a:solidFill>
                <a:latin typeface="TimesNewRomanPS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0959021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30</a:t>
            </a:r>
            <a:r>
              <a:rPr lang="en-US" sz="4000" b="0" i="0">
                <a:solidFill>
                  <a:srgbClr val="121212"/>
                </a:solidFill>
                <a:effectLst/>
                <a:latin typeface="Inter" panose="020B0502030000000004" pitchFamily="34" charset="0"/>
              </a:rPr>
              <a:t>I will carry out this very day exactly what I swore to you by the </a:t>
            </a:r>
            <a:r>
              <a:rPr lang="en-US" sz="4000" b="0" i="0" cap="small">
                <a:solidFill>
                  <a:srgbClr val="121212"/>
                </a:solidFill>
                <a:effectLst/>
                <a:latin typeface="Inter" panose="020B0502030000000004" pitchFamily="34" charset="0"/>
              </a:rPr>
              <a:t>Lord</a:t>
            </a:r>
            <a:r>
              <a:rPr lang="en-US" sz="4000" b="0" i="0">
                <a:solidFill>
                  <a:srgbClr val="121212"/>
                </a:solidFill>
                <a:effectLst/>
                <a:latin typeface="Inter" panose="020B0502030000000004" pitchFamily="34" charset="0"/>
              </a:rPr>
              <a:t>, the God of Israel: Surely your son Solomon will reign after me, and he will sit on my throne in my place.”</a:t>
            </a:r>
            <a:endParaRPr lang="en-ZA" dirty="0"/>
          </a:p>
        </p:txBody>
      </p:sp>
      <p:sp>
        <p:nvSpPr>
          <p:cNvPr id="3" name="TextBox 2">
            <a:extLst>
              <a:ext uri="{FF2B5EF4-FFF2-40B4-BE49-F238E27FC236}">
                <a16:creationId xmlns:a16="http://schemas.microsoft.com/office/drawing/2014/main" id="{A890BF2B-06CE-A138-C9A5-18594A186D58}"/>
              </a:ext>
            </a:extLst>
          </p:cNvPr>
          <p:cNvSpPr txBox="1"/>
          <p:nvPr/>
        </p:nvSpPr>
        <p:spPr>
          <a:xfrm>
            <a:off x="6096000" y="149950"/>
            <a:ext cx="6096000" cy="6558101"/>
          </a:xfrm>
          <a:prstGeom prst="rect">
            <a:avLst/>
          </a:prstGeom>
          <a:noFill/>
        </p:spPr>
        <p:txBody>
          <a:bodyPr wrap="square" rtlCol="0">
            <a:noAutofit/>
          </a:bodyPr>
          <a:lstStyle/>
          <a:p>
            <a:r>
              <a:rPr lang="hi-IN" sz="3600" b="0" i="0" dirty="0">
                <a:solidFill>
                  <a:srgbClr val="121212"/>
                </a:solidFill>
                <a:effectLst/>
                <a:latin typeface="Open Sans" panose="020B0606030504020204" pitchFamily="34" charset="0"/>
              </a:rPr>
              <a:t>30 उसके जीवन की शपथ, जैसा मैंने तुझ से इस्राएल के परमेश्वर यहोवा की शपथ खाकर कहा था, ‘तेरा पुत्र सुलैमान मेरे बाद राजा होगा, और वह मेरे बदले मेरी गद्दी पर विराजेगा,’ वैसा ही मैं निश्चय आज के दिन करूँगा।”</a:t>
            </a:r>
            <a:endParaRPr lang="en-IN" sz="3600" dirty="0"/>
          </a:p>
        </p:txBody>
      </p:sp>
      <p:pic>
        <p:nvPicPr>
          <p:cNvPr id="47" name="Audio 46">
            <a:hlinkClick r:id="" action="ppaction://media"/>
            <a:extLst>
              <a:ext uri="{FF2B5EF4-FFF2-40B4-BE49-F238E27FC236}">
                <a16:creationId xmlns:a16="http://schemas.microsoft.com/office/drawing/2014/main" id="{09C91059-4AD7-013A-1472-16CAEA82C15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718612039"/>
      </p:ext>
    </p:extLst>
  </p:cSld>
  <p:clrMapOvr>
    <a:masterClrMapping/>
  </p:clrMapOvr>
  <mc:AlternateContent xmlns:mc="http://schemas.openxmlformats.org/markup-compatibility/2006" xmlns:p14="http://schemas.microsoft.com/office/powerpoint/2010/main">
    <mc:Choice Requires="p14">
      <p:transition spd="slow" p14:dur="2000" advTm="20439"/>
    </mc:Choice>
    <mc:Fallback xmlns="">
      <p:transition spd="slow" advTm="204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CF19A79B-AC83-40AE-90BD-17C9A0E1BC38}"/>
              </a:ext>
            </a:extLst>
          </p:cNvPr>
          <p:cNvPicPr>
            <a:picLocks noChangeAspect="1"/>
          </p:cNvPicPr>
          <p:nvPr/>
        </p:nvPicPr>
        <p:blipFill>
          <a:blip r:embed="rId2"/>
          <a:stretch>
            <a:fillRect/>
          </a:stretch>
        </p:blipFill>
        <p:spPr>
          <a:xfrm>
            <a:off x="-518160" y="0"/>
            <a:ext cx="12710160" cy="6843932"/>
          </a:xfrm>
          <a:prstGeom prst="rect">
            <a:avLst/>
          </a:prstGeom>
        </p:spPr>
      </p:pic>
      <p:sp>
        <p:nvSpPr>
          <p:cNvPr id="2" name="TextBox 1">
            <a:extLst>
              <a:ext uri="{FF2B5EF4-FFF2-40B4-BE49-F238E27FC236}">
                <a16:creationId xmlns:a16="http://schemas.microsoft.com/office/drawing/2014/main" id="{BD0056A2-F114-3F05-D2A5-9F1D168CA4E0}"/>
              </a:ext>
            </a:extLst>
          </p:cNvPr>
          <p:cNvSpPr txBox="1"/>
          <p:nvPr/>
        </p:nvSpPr>
        <p:spPr>
          <a:xfrm>
            <a:off x="249810" y="310083"/>
            <a:ext cx="3116424" cy="584775"/>
          </a:xfrm>
          <a:prstGeom prst="rect">
            <a:avLst/>
          </a:prstGeom>
          <a:noFill/>
        </p:spPr>
        <p:txBody>
          <a:bodyPr wrap="square" rtlCol="0">
            <a:spAutoFit/>
          </a:bodyPr>
          <a:lstStyle/>
          <a:p>
            <a:r>
              <a:rPr lang="hi-IN" sz="2400" b="0" i="0" u="none" strike="noStrike" baseline="0" dirty="0">
                <a:solidFill>
                  <a:schemeClr val="bg1"/>
                </a:solidFill>
                <a:latin typeface="TimesNewRomanPSMT"/>
              </a:rPr>
              <a:t>1</a:t>
            </a:r>
            <a:r>
              <a:rPr lang="en-US" sz="2400" b="0" i="0" u="none" strike="noStrike" baseline="0" dirty="0">
                <a:solidFill>
                  <a:schemeClr val="bg1"/>
                </a:solidFill>
                <a:latin typeface="TimesNewRomanPSMT"/>
              </a:rPr>
              <a:t> </a:t>
            </a:r>
            <a:r>
              <a:rPr lang="hi-IN" sz="2400" b="0" i="0" u="none" strike="noStrike" baseline="0" dirty="0">
                <a:solidFill>
                  <a:schemeClr val="bg1"/>
                </a:solidFill>
                <a:latin typeface="TimesNewRomanPSMT"/>
              </a:rPr>
              <a:t>राजा</a:t>
            </a:r>
            <a:r>
              <a:rPr lang="en-US" sz="2400" b="0" i="0" u="none" strike="noStrike" baseline="0" dirty="0">
                <a:solidFill>
                  <a:schemeClr val="bg1"/>
                </a:solidFill>
                <a:latin typeface="TimesNewRomanPS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1:30</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60981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a:solidFill>
                  <a:srgbClr val="777A7B"/>
                </a:solidFill>
                <a:effectLst/>
                <a:latin typeface="Inter" panose="020B0502030000000004" pitchFamily="34" charset="0"/>
              </a:rPr>
              <a:t>33</a:t>
            </a:r>
            <a:r>
              <a:rPr lang="en-US" sz="4400" b="0" i="0">
                <a:solidFill>
                  <a:srgbClr val="121212"/>
                </a:solidFill>
                <a:effectLst/>
                <a:latin typeface="Inter" panose="020B0502030000000004" pitchFamily="34" charset="0"/>
              </a:rPr>
              <a:t>“Take my servants with you,” said the king. “Set my son Solomon on my own mule and take him down to Gihon.</a:t>
            </a:r>
            <a:endParaRPr lang="en-ZA" dirty="0"/>
          </a:p>
        </p:txBody>
      </p:sp>
      <p:sp>
        <p:nvSpPr>
          <p:cNvPr id="3" name="TextBox 2">
            <a:extLst>
              <a:ext uri="{FF2B5EF4-FFF2-40B4-BE49-F238E27FC236}">
                <a16:creationId xmlns:a16="http://schemas.microsoft.com/office/drawing/2014/main" id="{6D33B28C-4248-5C86-DE0B-A3C686A44766}"/>
              </a:ext>
            </a:extLst>
          </p:cNvPr>
          <p:cNvSpPr txBox="1"/>
          <p:nvPr/>
        </p:nvSpPr>
        <p:spPr>
          <a:xfrm>
            <a:off x="6096000" y="149950"/>
            <a:ext cx="6096000" cy="6558101"/>
          </a:xfrm>
          <a:prstGeom prst="rect">
            <a:avLst/>
          </a:prstGeom>
          <a:noFill/>
        </p:spPr>
        <p:txBody>
          <a:bodyPr wrap="square" rtlCol="0">
            <a:noAutofit/>
          </a:bodyPr>
          <a:lstStyle/>
          <a:p>
            <a:r>
              <a:rPr lang="hi-IN" sz="3800" b="0" i="0" dirty="0">
                <a:solidFill>
                  <a:srgbClr val="121212"/>
                </a:solidFill>
                <a:effectLst/>
                <a:latin typeface="Open Sans" panose="020B0606030504020204" pitchFamily="34" charset="0"/>
              </a:rPr>
              <a:t>33 राजा ने उनसे कहा, “अपने प्रभु के कर्मचारियों को साथ लेकर मेरे पुत्र सुलैमान को मेरे निज खच्चर पर चढ़ाओ; और गीहोन को ले जाओ;</a:t>
            </a:r>
            <a:endParaRPr lang="en-IN" sz="3800" dirty="0"/>
          </a:p>
        </p:txBody>
      </p:sp>
      <p:pic>
        <p:nvPicPr>
          <p:cNvPr id="18" name="Audio 17">
            <a:hlinkClick r:id="" action="ppaction://media"/>
            <a:extLst>
              <a:ext uri="{FF2B5EF4-FFF2-40B4-BE49-F238E27FC236}">
                <a16:creationId xmlns:a16="http://schemas.microsoft.com/office/drawing/2014/main" id="{D413DCCC-7C36-BDD3-7761-84E87ADC34E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665805102"/>
      </p:ext>
    </p:extLst>
  </p:cSld>
  <p:clrMapOvr>
    <a:masterClrMapping/>
  </p:clrMapOvr>
  <mc:AlternateContent xmlns:mc="http://schemas.openxmlformats.org/markup-compatibility/2006" xmlns:p14="http://schemas.microsoft.com/office/powerpoint/2010/main">
    <mc:Choice Requires="p14">
      <p:transition spd="slow" p14:dur="2000" advTm="8002"/>
    </mc:Choice>
    <mc:Fallback xmlns="">
      <p:transition spd="slow" advTm="80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6A96A4D8-C790-4C94-982B-BE5A26EC72B7}"/>
              </a:ext>
            </a:extLst>
          </p:cNvPr>
          <p:cNvPicPr>
            <a:picLocks noChangeAspect="1"/>
          </p:cNvPicPr>
          <p:nvPr/>
        </p:nvPicPr>
        <p:blipFill>
          <a:blip r:embed="rId2"/>
          <a:stretch>
            <a:fillRect/>
          </a:stretch>
        </p:blipFill>
        <p:spPr>
          <a:xfrm>
            <a:off x="0" y="-213359"/>
            <a:ext cx="12192000" cy="7071360"/>
          </a:xfrm>
          <a:prstGeom prst="rect">
            <a:avLst/>
          </a:prstGeom>
        </p:spPr>
      </p:pic>
      <p:sp>
        <p:nvSpPr>
          <p:cNvPr id="2" name="TextBox 1">
            <a:extLst>
              <a:ext uri="{FF2B5EF4-FFF2-40B4-BE49-F238E27FC236}">
                <a16:creationId xmlns:a16="http://schemas.microsoft.com/office/drawing/2014/main" id="{6DBE992E-FC3F-5409-38B8-24AEC0E1FA77}"/>
              </a:ext>
            </a:extLst>
          </p:cNvPr>
          <p:cNvSpPr txBox="1"/>
          <p:nvPr/>
        </p:nvSpPr>
        <p:spPr>
          <a:xfrm>
            <a:off x="249810" y="310083"/>
            <a:ext cx="3116424" cy="584775"/>
          </a:xfrm>
          <a:prstGeom prst="rect">
            <a:avLst/>
          </a:prstGeom>
          <a:noFill/>
        </p:spPr>
        <p:txBody>
          <a:bodyPr wrap="square" rtlCol="0">
            <a:spAutoFit/>
          </a:bodyPr>
          <a:lstStyle/>
          <a:p>
            <a:r>
              <a:rPr lang="hi-IN" sz="2400" b="0" i="0" u="none" strike="noStrike" baseline="0" dirty="0">
                <a:solidFill>
                  <a:schemeClr val="bg1"/>
                </a:solidFill>
                <a:latin typeface="TimesNewRomanPSMT"/>
              </a:rPr>
              <a:t>1</a:t>
            </a:r>
            <a:r>
              <a:rPr lang="en-US" sz="2400" b="0" i="0" u="none" strike="noStrike" baseline="0" dirty="0">
                <a:solidFill>
                  <a:schemeClr val="bg1"/>
                </a:solidFill>
                <a:latin typeface="TimesNewRomanPSMT"/>
              </a:rPr>
              <a:t> </a:t>
            </a:r>
            <a:r>
              <a:rPr lang="hi-IN" sz="2400" b="0" i="0" u="none" strike="noStrike" baseline="0" dirty="0">
                <a:solidFill>
                  <a:schemeClr val="bg1"/>
                </a:solidFill>
                <a:latin typeface="TimesNewRomanPSMT"/>
              </a:rPr>
              <a:t>राजा</a:t>
            </a:r>
            <a:r>
              <a:rPr lang="en-US" sz="2400" b="0" i="0" u="none" strike="noStrike" baseline="0" dirty="0">
                <a:solidFill>
                  <a:schemeClr val="bg1"/>
                </a:solidFill>
                <a:latin typeface="TimesNewRomanPS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1:33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4227281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777A7B"/>
                </a:solidFill>
                <a:effectLst/>
                <a:latin typeface="Inter" panose="020B0502030000000004" pitchFamily="34" charset="0"/>
              </a:rPr>
              <a:t>34</a:t>
            </a:r>
            <a:r>
              <a:rPr lang="en-US" sz="4000" b="0" i="0" dirty="0">
                <a:solidFill>
                  <a:srgbClr val="121212"/>
                </a:solidFill>
                <a:effectLst/>
                <a:latin typeface="Inter" panose="020B0502030000000004" pitchFamily="34" charset="0"/>
              </a:rPr>
              <a:t>There Zadok the priest and Nathan the prophet are to anoint him king over Israel. You are to blow the ram’s horn and declare, ‘Long live King Solomon!’</a:t>
            </a:r>
            <a:endParaRPr lang="en-ZA" sz="1400" dirty="0"/>
          </a:p>
        </p:txBody>
      </p:sp>
      <p:sp>
        <p:nvSpPr>
          <p:cNvPr id="3" name="TextBox 2">
            <a:extLst>
              <a:ext uri="{FF2B5EF4-FFF2-40B4-BE49-F238E27FC236}">
                <a16:creationId xmlns:a16="http://schemas.microsoft.com/office/drawing/2014/main" id="{21A85898-0FAD-6CA5-146C-809E45F6FE12}"/>
              </a:ext>
            </a:extLst>
          </p:cNvPr>
          <p:cNvSpPr txBox="1"/>
          <p:nvPr/>
        </p:nvSpPr>
        <p:spPr>
          <a:xfrm>
            <a:off x="6096000" y="149950"/>
            <a:ext cx="6096000" cy="6558101"/>
          </a:xfrm>
          <a:prstGeom prst="rect">
            <a:avLst/>
          </a:prstGeom>
          <a:noFill/>
        </p:spPr>
        <p:txBody>
          <a:bodyPr wrap="square" rtlCol="0">
            <a:noAutofit/>
          </a:bodyPr>
          <a:lstStyle/>
          <a:p>
            <a:r>
              <a:rPr lang="hi-IN" sz="4000" b="0" i="0" dirty="0">
                <a:solidFill>
                  <a:srgbClr val="121212"/>
                </a:solidFill>
                <a:effectLst/>
                <a:latin typeface="Open Sans" panose="020B0606030504020204" pitchFamily="34" charset="0"/>
              </a:rPr>
              <a:t>34 और वहाँ सादोक याजक और नातान नबी इस्राएल का राजा होने को उसका अभिषेक करें; तब तुम सब नरसिंगा फूँककर कहना, ‘राजा सुलैमान जीवित रहे।’</a:t>
            </a:r>
            <a:endParaRPr lang="en-IN" sz="4000" dirty="0"/>
          </a:p>
        </p:txBody>
      </p:sp>
      <p:pic>
        <p:nvPicPr>
          <p:cNvPr id="30" name="Audio 29">
            <a:hlinkClick r:id="" action="ppaction://media"/>
            <a:extLst>
              <a:ext uri="{FF2B5EF4-FFF2-40B4-BE49-F238E27FC236}">
                <a16:creationId xmlns:a16="http://schemas.microsoft.com/office/drawing/2014/main" id="{9F310DE3-15EF-ACC5-FCFA-6BBD4C65351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843663555"/>
      </p:ext>
    </p:extLst>
  </p:cSld>
  <p:clrMapOvr>
    <a:masterClrMapping/>
  </p:clrMapOvr>
  <mc:AlternateContent xmlns:mc="http://schemas.openxmlformats.org/markup-compatibility/2006" xmlns:p14="http://schemas.microsoft.com/office/powerpoint/2010/main">
    <mc:Choice Requires="p14">
      <p:transition spd="slow" p14:dur="2000" advTm="14692"/>
    </mc:Choice>
    <mc:Fallback xmlns="">
      <p:transition spd="slow" advTm="146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0"/>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a:extLst>
              <a:ext uri="{FF2B5EF4-FFF2-40B4-BE49-F238E27FC236}">
                <a16:creationId xmlns:a16="http://schemas.microsoft.com/office/drawing/2014/main" id="{B1956C51-8CE5-42DA-8DBC-AFFD3C784441}"/>
              </a:ext>
            </a:extLst>
          </p:cNvPr>
          <p:cNvPicPr>
            <a:picLocks noChangeAspect="1"/>
          </p:cNvPicPr>
          <p:nvPr/>
        </p:nvPicPr>
        <p:blipFill rotWithShape="1">
          <a:blip r:embed="rId2"/>
          <a:srcRect t="461"/>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2C0A7231-E8BD-D1FD-33F4-56818EF152DD}"/>
              </a:ext>
            </a:extLst>
          </p:cNvPr>
          <p:cNvSpPr txBox="1"/>
          <p:nvPr/>
        </p:nvSpPr>
        <p:spPr>
          <a:xfrm>
            <a:off x="249810" y="310083"/>
            <a:ext cx="3116424" cy="584775"/>
          </a:xfrm>
          <a:prstGeom prst="rect">
            <a:avLst/>
          </a:prstGeom>
          <a:noFill/>
        </p:spPr>
        <p:txBody>
          <a:bodyPr wrap="square" rtlCol="0">
            <a:spAutoFit/>
          </a:bodyPr>
          <a:lstStyle/>
          <a:p>
            <a:r>
              <a:rPr lang="hi-IN" sz="2400" b="0" i="0" u="none" strike="noStrike" baseline="0" dirty="0">
                <a:solidFill>
                  <a:schemeClr val="bg1"/>
                </a:solidFill>
                <a:latin typeface="TimesNewRomanPSMT"/>
              </a:rPr>
              <a:t>1</a:t>
            </a:r>
            <a:r>
              <a:rPr lang="en-US" sz="2400" b="0" i="0" u="none" strike="noStrike" baseline="0" dirty="0">
                <a:solidFill>
                  <a:schemeClr val="bg1"/>
                </a:solidFill>
                <a:latin typeface="TimesNewRomanPSMT"/>
              </a:rPr>
              <a:t> </a:t>
            </a:r>
            <a:r>
              <a:rPr lang="hi-IN" sz="2400" b="0" i="0" u="none" strike="noStrike" baseline="0" dirty="0">
                <a:solidFill>
                  <a:schemeClr val="bg1"/>
                </a:solidFill>
                <a:latin typeface="TimesNewRomanPSMT"/>
              </a:rPr>
              <a:t>राजा</a:t>
            </a:r>
            <a:r>
              <a:rPr lang="en-US" sz="2400" b="0" i="0" u="none" strike="noStrike" baseline="0" dirty="0">
                <a:solidFill>
                  <a:schemeClr val="bg1"/>
                </a:solidFill>
                <a:latin typeface="TimesNewRomanPS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1:34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1604486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a:solidFill>
                  <a:srgbClr val="777A7B"/>
                </a:solidFill>
                <a:effectLst/>
                <a:latin typeface="Inter" panose="020B0502030000000004" pitchFamily="34" charset="0"/>
              </a:rPr>
              <a:t>35</a:t>
            </a:r>
            <a:r>
              <a:rPr lang="en-US" sz="4400" b="0" i="0">
                <a:solidFill>
                  <a:srgbClr val="121212"/>
                </a:solidFill>
                <a:effectLst/>
                <a:latin typeface="Inter" panose="020B0502030000000004" pitchFamily="34" charset="0"/>
              </a:rPr>
              <a:t>Then you shall go up with him, and he is to come and sit on my throne and reign in my place. For I have appointed him ruler over Israel and Judah.”</a:t>
            </a:r>
            <a:endParaRPr lang="en-ZA" sz="1600" dirty="0"/>
          </a:p>
        </p:txBody>
      </p:sp>
      <p:sp>
        <p:nvSpPr>
          <p:cNvPr id="3" name="TextBox 2">
            <a:extLst>
              <a:ext uri="{FF2B5EF4-FFF2-40B4-BE49-F238E27FC236}">
                <a16:creationId xmlns:a16="http://schemas.microsoft.com/office/drawing/2014/main" id="{356C0F18-FA1D-8E60-79A8-BD29FC571BB1}"/>
              </a:ext>
            </a:extLst>
          </p:cNvPr>
          <p:cNvSpPr txBox="1"/>
          <p:nvPr/>
        </p:nvSpPr>
        <p:spPr>
          <a:xfrm>
            <a:off x="6096000" y="149950"/>
            <a:ext cx="6096000" cy="6558101"/>
          </a:xfrm>
          <a:prstGeom prst="rect">
            <a:avLst/>
          </a:prstGeom>
          <a:noFill/>
        </p:spPr>
        <p:txBody>
          <a:bodyPr wrap="square" rtlCol="0">
            <a:noAutofit/>
          </a:bodyPr>
          <a:lstStyle/>
          <a:p>
            <a:r>
              <a:rPr lang="hi-IN" sz="4000" b="0" i="0" dirty="0">
                <a:solidFill>
                  <a:srgbClr val="121212"/>
                </a:solidFill>
                <a:effectLst/>
                <a:latin typeface="Open Sans" panose="020B0606030504020204" pitchFamily="34" charset="0"/>
              </a:rPr>
              <a:t>35 और तुम उसके पीछे-पीछे इधर आना, और वह आकर मेरे सिंहासन पर विराजे, क्योंकि मेरे बदले में वही राजा होगा; और उसी को मैंने इस्राएल और यहूदा का प्रधान होने को ठहराया है।”</a:t>
            </a:r>
            <a:endParaRPr lang="en-IN" sz="4000" dirty="0"/>
          </a:p>
        </p:txBody>
      </p:sp>
      <p:pic>
        <p:nvPicPr>
          <p:cNvPr id="7" name="Audio 6">
            <a:hlinkClick r:id="" action="ppaction://media"/>
            <a:extLst>
              <a:ext uri="{FF2B5EF4-FFF2-40B4-BE49-F238E27FC236}">
                <a16:creationId xmlns:a16="http://schemas.microsoft.com/office/drawing/2014/main" id="{34EF4F9E-FDC2-4C24-91D3-B3A71D0F72E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538051216"/>
      </p:ext>
    </p:extLst>
  </p:cSld>
  <p:clrMapOvr>
    <a:masterClrMapping/>
  </p:clrMapOvr>
  <mc:AlternateContent xmlns:mc="http://schemas.openxmlformats.org/markup-compatibility/2006" xmlns:p14="http://schemas.microsoft.com/office/powerpoint/2010/main">
    <mc:Choice Requires="p14">
      <p:transition spd="slow" p14:dur="2000" advTm="14025"/>
    </mc:Choice>
    <mc:Fallback xmlns="">
      <p:transition spd="slow" advTm="140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3DD3E3C8-2DB4-442B-88EC-3D0B5AD722F7}"/>
              </a:ext>
            </a:extLst>
          </p:cNvPr>
          <p:cNvPicPr>
            <a:picLocks noChangeAspect="1"/>
          </p:cNvPicPr>
          <p:nvPr/>
        </p:nvPicPr>
        <p:blipFill rotWithShape="1">
          <a:blip r:embed="rId2"/>
          <a:srcRect b="4679"/>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893DD0AA-1C64-0675-AAF2-9D0D9F69DE94}"/>
              </a:ext>
            </a:extLst>
          </p:cNvPr>
          <p:cNvSpPr txBox="1"/>
          <p:nvPr/>
        </p:nvSpPr>
        <p:spPr>
          <a:xfrm>
            <a:off x="249810" y="310083"/>
            <a:ext cx="3116424" cy="584775"/>
          </a:xfrm>
          <a:prstGeom prst="rect">
            <a:avLst/>
          </a:prstGeom>
          <a:noFill/>
        </p:spPr>
        <p:txBody>
          <a:bodyPr wrap="square" rtlCol="0">
            <a:spAutoFit/>
          </a:bodyPr>
          <a:lstStyle/>
          <a:p>
            <a:r>
              <a:rPr lang="hi-IN" sz="2400" b="0" i="0" u="none" strike="noStrike" baseline="0" dirty="0">
                <a:solidFill>
                  <a:schemeClr val="bg1"/>
                </a:solidFill>
                <a:latin typeface="TimesNewRomanPSMT"/>
              </a:rPr>
              <a:t>1</a:t>
            </a:r>
            <a:r>
              <a:rPr lang="en-US" sz="2400" b="0" i="0" u="none" strike="noStrike" baseline="0" dirty="0">
                <a:solidFill>
                  <a:schemeClr val="bg1"/>
                </a:solidFill>
                <a:latin typeface="TimesNewRomanPSMT"/>
              </a:rPr>
              <a:t> </a:t>
            </a:r>
            <a:r>
              <a:rPr lang="hi-IN" sz="2400" b="0" i="0" u="none" strike="noStrike" baseline="0" dirty="0">
                <a:solidFill>
                  <a:schemeClr val="bg1"/>
                </a:solidFill>
                <a:latin typeface="TimesNewRomanPSMT"/>
              </a:rPr>
              <a:t>राजा</a:t>
            </a:r>
            <a:r>
              <a:rPr lang="en-US" sz="2400" b="0" i="0" u="none" strike="noStrike" baseline="0" dirty="0">
                <a:solidFill>
                  <a:schemeClr val="bg1"/>
                </a:solidFill>
                <a:latin typeface="TimesNewRomanPS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1:35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3863407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ZA" sz="4000" dirty="0">
                <a:solidFill>
                  <a:schemeClr val="bg1">
                    <a:lumMod val="50000"/>
                  </a:schemeClr>
                </a:solidFill>
              </a:rPr>
              <a:t>(They did it all just as David had instructed.)</a:t>
            </a:r>
          </a:p>
          <a:p>
            <a:r>
              <a:rPr lang="en-US" sz="4000" b="0" i="0" dirty="0">
                <a:solidFill>
                  <a:srgbClr val="777A7B"/>
                </a:solidFill>
                <a:effectLst/>
                <a:latin typeface="Inter" panose="020B0502030000000004" pitchFamily="34" charset="0"/>
              </a:rPr>
              <a:t>40</a:t>
            </a:r>
            <a:r>
              <a:rPr lang="en-US" sz="4000" b="0" i="0" dirty="0">
                <a:solidFill>
                  <a:srgbClr val="121212"/>
                </a:solidFill>
                <a:effectLst/>
                <a:latin typeface="Inter" panose="020B0502030000000004" pitchFamily="34" charset="0"/>
              </a:rPr>
              <a:t>All the people followed him, playing flutes and rejoicing with such a great joy that the earth was split by the sound.</a:t>
            </a:r>
            <a:endParaRPr lang="en-ZA" sz="4000" dirty="0"/>
          </a:p>
        </p:txBody>
      </p:sp>
      <p:sp>
        <p:nvSpPr>
          <p:cNvPr id="3" name="TextBox 2">
            <a:extLst>
              <a:ext uri="{FF2B5EF4-FFF2-40B4-BE49-F238E27FC236}">
                <a16:creationId xmlns:a16="http://schemas.microsoft.com/office/drawing/2014/main" id="{3F13B8DE-E564-448D-BFF4-799B4D848C68}"/>
              </a:ext>
            </a:extLst>
          </p:cNvPr>
          <p:cNvSpPr txBox="1"/>
          <p:nvPr/>
        </p:nvSpPr>
        <p:spPr>
          <a:xfrm>
            <a:off x="6096000" y="149950"/>
            <a:ext cx="6096000" cy="6558101"/>
          </a:xfrm>
          <a:prstGeom prst="rect">
            <a:avLst/>
          </a:prstGeom>
          <a:noFill/>
        </p:spPr>
        <p:txBody>
          <a:bodyPr wrap="square" rtlCol="0">
            <a:noAutofit/>
          </a:bodyPr>
          <a:lstStyle/>
          <a:p>
            <a:r>
              <a:rPr lang="hi-IN" sz="4000" i="0" dirty="0">
                <a:solidFill>
                  <a:srgbClr val="777A7B"/>
                </a:solidFill>
                <a:effectLst/>
                <a:latin typeface="Open Sans" panose="020B0606030504020204" pitchFamily="34" charset="0"/>
              </a:rPr>
              <a:t>(उन्होंने यह सब वैसे ही किया जैसे डेविड ने निर्देश दिया था।)</a:t>
            </a:r>
            <a:r>
              <a:rPr lang="en-US" sz="4000" i="0" dirty="0">
                <a:solidFill>
                  <a:srgbClr val="777A7B"/>
                </a:solidFill>
                <a:effectLst/>
                <a:latin typeface="Open Sans" panose="020B0606030504020204" pitchFamily="34" charset="0"/>
              </a:rPr>
              <a:t> </a:t>
            </a:r>
            <a:r>
              <a:rPr lang="hi-IN" sz="4000" i="0" dirty="0">
                <a:solidFill>
                  <a:srgbClr val="121212"/>
                </a:solidFill>
                <a:effectLst/>
                <a:latin typeface="Open Sans" panose="020B0606030504020204" pitchFamily="34" charset="0"/>
              </a:rPr>
              <a:t>40 तब सब लोग उसके पीछे-पीछे बाँसुरी बजाते और इतना बड़ा आनन्द करते हुए ऊपर गए, कि उनकी ध्वनि से पृथ्वी डोल उठी।</a:t>
            </a:r>
            <a:endParaRPr lang="en-IN" sz="4000" dirty="0"/>
          </a:p>
        </p:txBody>
      </p:sp>
      <p:pic>
        <p:nvPicPr>
          <p:cNvPr id="6" name="Audio 5">
            <a:hlinkClick r:id="" action="ppaction://media"/>
            <a:extLst>
              <a:ext uri="{FF2B5EF4-FFF2-40B4-BE49-F238E27FC236}">
                <a16:creationId xmlns:a16="http://schemas.microsoft.com/office/drawing/2014/main" id="{3746DEFD-BDC9-B998-4886-408C28EAD80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002949039"/>
      </p:ext>
    </p:extLst>
  </p:cSld>
  <p:clrMapOvr>
    <a:masterClrMapping/>
  </p:clrMapOvr>
  <mc:AlternateContent xmlns:mc="http://schemas.openxmlformats.org/markup-compatibility/2006" xmlns:p14="http://schemas.microsoft.com/office/powerpoint/2010/main">
    <mc:Choice Requires="p14">
      <p:transition spd="slow" p14:dur="2000" advTm="17057"/>
    </mc:Choice>
    <mc:Fallback xmlns="">
      <p:transition spd="slow" advTm="170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5400" b="0" i="0" u="none" strike="noStrike" baseline="0" dirty="0">
                <a:latin typeface="TimesNewRomanPSMT"/>
              </a:rPr>
              <a:t>David chooses Solomon - 1 Kings 1:5-53</a:t>
            </a:r>
          </a:p>
        </p:txBody>
      </p:sp>
      <p:sp>
        <p:nvSpPr>
          <p:cNvPr id="2" name="TextBox 1">
            <a:extLst>
              <a:ext uri="{FF2B5EF4-FFF2-40B4-BE49-F238E27FC236}">
                <a16:creationId xmlns:a16="http://schemas.microsoft.com/office/drawing/2014/main" id="{50C9AFF8-5091-20CC-73F1-2A61824D0B34}"/>
              </a:ext>
            </a:extLst>
          </p:cNvPr>
          <p:cNvSpPr txBox="1"/>
          <p:nvPr/>
        </p:nvSpPr>
        <p:spPr>
          <a:xfrm>
            <a:off x="6096000" y="0"/>
            <a:ext cx="6096000" cy="6558101"/>
          </a:xfrm>
          <a:prstGeom prst="rect">
            <a:avLst/>
          </a:prstGeom>
          <a:noFill/>
        </p:spPr>
        <p:txBody>
          <a:bodyPr wrap="square" rtlCol="0">
            <a:noAutofit/>
          </a:bodyPr>
          <a:lstStyle/>
          <a:p>
            <a:r>
              <a:rPr lang="hi-IN" sz="4400" dirty="0"/>
              <a:t>दाऊद ने सुलैमान को चुना - 1 राजा 1:5-53</a:t>
            </a:r>
            <a:endParaRPr lang="en-IN" sz="4400" dirty="0"/>
          </a:p>
        </p:txBody>
      </p:sp>
      <p:pic>
        <p:nvPicPr>
          <p:cNvPr id="6" name="Audio 5">
            <a:hlinkClick r:id="" action="ppaction://media"/>
            <a:extLst>
              <a:ext uri="{FF2B5EF4-FFF2-40B4-BE49-F238E27FC236}">
                <a16:creationId xmlns:a16="http://schemas.microsoft.com/office/drawing/2014/main" id="{881B539A-4CD3-0885-89DB-0DA422C904D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003827451"/>
      </p:ext>
    </p:extLst>
  </p:cSld>
  <p:clrMapOvr>
    <a:masterClrMapping/>
  </p:clrMapOvr>
  <mc:AlternateContent xmlns:mc="http://schemas.openxmlformats.org/markup-compatibility/2006" xmlns:p14="http://schemas.microsoft.com/office/powerpoint/2010/main">
    <mc:Choice Requires="p14">
      <p:transition spd="slow" p14:dur="2000" advTm="2778"/>
    </mc:Choice>
    <mc:Fallback xmlns="">
      <p:transition spd="slow" advTm="27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E68B2349-FF75-4F88-B6DE-C9643CD76455}"/>
              </a:ext>
            </a:extLst>
          </p:cNvPr>
          <p:cNvPicPr>
            <a:picLocks noChangeAspect="1"/>
          </p:cNvPicPr>
          <p:nvPr/>
        </p:nvPicPr>
        <p:blipFill>
          <a:blip r:embed="rId2"/>
          <a:stretch>
            <a:fillRect/>
          </a:stretch>
        </p:blipFill>
        <p:spPr>
          <a:xfrm>
            <a:off x="0" y="0"/>
            <a:ext cx="12268542" cy="7818120"/>
          </a:xfrm>
          <a:prstGeom prst="rect">
            <a:avLst/>
          </a:prstGeom>
        </p:spPr>
      </p:pic>
      <p:sp>
        <p:nvSpPr>
          <p:cNvPr id="2" name="TextBox 1">
            <a:extLst>
              <a:ext uri="{FF2B5EF4-FFF2-40B4-BE49-F238E27FC236}">
                <a16:creationId xmlns:a16="http://schemas.microsoft.com/office/drawing/2014/main" id="{C3F800CB-D449-6489-10D7-6281A0176EEC}"/>
              </a:ext>
            </a:extLst>
          </p:cNvPr>
          <p:cNvSpPr txBox="1"/>
          <p:nvPr/>
        </p:nvSpPr>
        <p:spPr>
          <a:xfrm>
            <a:off x="10289737" y="310083"/>
            <a:ext cx="3116424" cy="584775"/>
          </a:xfrm>
          <a:prstGeom prst="rect">
            <a:avLst/>
          </a:prstGeom>
          <a:noFill/>
        </p:spPr>
        <p:txBody>
          <a:bodyPr wrap="square" rtlCol="0">
            <a:spAutoFit/>
          </a:bodyPr>
          <a:lstStyle/>
          <a:p>
            <a:r>
              <a:rPr lang="hi-IN" sz="2400" b="0" i="0" u="none" strike="noStrike" baseline="0" dirty="0">
                <a:solidFill>
                  <a:schemeClr val="bg1"/>
                </a:solidFill>
                <a:latin typeface="TimesNewRomanPSMT"/>
              </a:rPr>
              <a:t>1</a:t>
            </a:r>
            <a:r>
              <a:rPr lang="en-US" sz="2400" b="0" i="0" u="none" strike="noStrike" baseline="0" dirty="0">
                <a:solidFill>
                  <a:schemeClr val="bg1"/>
                </a:solidFill>
                <a:latin typeface="TimesNewRomanPSMT"/>
              </a:rPr>
              <a:t> </a:t>
            </a:r>
            <a:r>
              <a:rPr lang="hi-IN" sz="2400" b="0" i="0" u="none" strike="noStrike" baseline="0" dirty="0">
                <a:solidFill>
                  <a:schemeClr val="bg1"/>
                </a:solidFill>
                <a:latin typeface="TimesNewRomanPSMT"/>
              </a:rPr>
              <a:t>राजा</a:t>
            </a:r>
            <a:r>
              <a:rPr lang="en-US" sz="2400" b="0" i="0" u="none" strike="noStrike" baseline="0" dirty="0">
                <a:solidFill>
                  <a:schemeClr val="bg1"/>
                </a:solidFill>
                <a:latin typeface="TimesNewRomanPS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1:40</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833341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96423A87-2E33-4875-98B1-D05E3D190E6C}"/>
              </a:ext>
            </a:extLst>
          </p:cNvPr>
          <p:cNvPicPr>
            <a:picLocks noChangeAspect="1"/>
          </p:cNvPicPr>
          <p:nvPr/>
        </p:nvPicPr>
        <p:blipFill>
          <a:blip r:embed="rId2"/>
          <a:stretch>
            <a:fillRect/>
          </a:stretch>
        </p:blipFill>
        <p:spPr>
          <a:xfrm>
            <a:off x="0" y="-1"/>
            <a:ext cx="12232381" cy="7218947"/>
          </a:xfrm>
          <a:prstGeom prst="rect">
            <a:avLst/>
          </a:prstGeom>
        </p:spPr>
      </p:pic>
      <p:sp>
        <p:nvSpPr>
          <p:cNvPr id="3" name="TextBox 2">
            <a:extLst>
              <a:ext uri="{FF2B5EF4-FFF2-40B4-BE49-F238E27FC236}">
                <a16:creationId xmlns:a16="http://schemas.microsoft.com/office/drawing/2014/main" id="{215A2A3D-1431-41B5-F814-AC1171725FCB}"/>
              </a:ext>
            </a:extLst>
          </p:cNvPr>
          <p:cNvSpPr txBox="1"/>
          <p:nvPr/>
        </p:nvSpPr>
        <p:spPr>
          <a:xfrm>
            <a:off x="480237" y="3871940"/>
            <a:ext cx="6684100" cy="1735230"/>
          </a:xfrm>
          <a:prstGeom prst="rect">
            <a:avLst/>
          </a:prstGeom>
          <a:noFill/>
        </p:spPr>
        <p:txBody>
          <a:bodyPr wrap="square" rtlCol="0">
            <a:noAutofit/>
          </a:bodyPr>
          <a:lstStyle/>
          <a:p>
            <a:pPr algn="l"/>
            <a:r>
              <a:rPr lang="hi-IN" sz="5400" b="0" i="0" u="none" strike="noStrike" baseline="0" dirty="0">
                <a:solidFill>
                  <a:schemeClr val="bg1"/>
                </a:solidFill>
                <a:latin typeface="TimesNewRomanPSMT"/>
              </a:rPr>
              <a:t>दाऊद ने सुलैमान को चुना - 1 राजा 1:5-53</a:t>
            </a:r>
            <a:endParaRPr lang="en-US" sz="5400" b="0" i="0" u="none" strike="noStrike" baseline="0" dirty="0">
              <a:solidFill>
                <a:schemeClr val="bg1"/>
              </a:solidFill>
              <a:latin typeface="TimesNewRomanPSMT"/>
            </a:endParaRPr>
          </a:p>
        </p:txBody>
      </p:sp>
    </p:spTree>
    <p:extLst>
      <p:ext uri="{BB962C8B-B14F-4D97-AF65-F5344CB8AC3E}">
        <p14:creationId xmlns:p14="http://schemas.microsoft.com/office/powerpoint/2010/main" val="17276500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a:solidFill>
                  <a:srgbClr val="777A7B"/>
                </a:solidFill>
                <a:effectLst/>
                <a:latin typeface="Inter" panose="020B0502030000000004" pitchFamily="34" charset="0"/>
              </a:rPr>
              <a:t>1</a:t>
            </a:r>
            <a:r>
              <a:rPr lang="en-US" sz="4400" b="0" i="0">
                <a:solidFill>
                  <a:srgbClr val="121212"/>
                </a:solidFill>
                <a:effectLst/>
                <a:latin typeface="Inter" panose="020B0502030000000004" pitchFamily="34" charset="0"/>
              </a:rPr>
              <a:t>Now King David was old and well along in years, and though they covered him with blankets, he could not keep warm.</a:t>
            </a:r>
            <a:endParaRPr lang="en-ZA" dirty="0"/>
          </a:p>
        </p:txBody>
      </p:sp>
      <p:sp>
        <p:nvSpPr>
          <p:cNvPr id="2" name="TextBox 1">
            <a:extLst>
              <a:ext uri="{FF2B5EF4-FFF2-40B4-BE49-F238E27FC236}">
                <a16:creationId xmlns:a16="http://schemas.microsoft.com/office/drawing/2014/main" id="{22E43D4C-04FD-1A99-9D0A-ABA5F8CA4DCA}"/>
              </a:ext>
            </a:extLst>
          </p:cNvPr>
          <p:cNvSpPr txBox="1"/>
          <p:nvPr/>
        </p:nvSpPr>
        <p:spPr>
          <a:xfrm>
            <a:off x="6096000" y="149950"/>
            <a:ext cx="6096000" cy="6558101"/>
          </a:xfrm>
          <a:prstGeom prst="rect">
            <a:avLst/>
          </a:prstGeom>
          <a:noFill/>
        </p:spPr>
        <p:txBody>
          <a:bodyPr wrap="square" rtlCol="0">
            <a:noAutofit/>
          </a:bodyPr>
          <a:lstStyle/>
          <a:p>
            <a:r>
              <a:rPr lang="hi-IN" sz="4000" b="0" i="0" dirty="0">
                <a:solidFill>
                  <a:srgbClr val="777A7B"/>
                </a:solidFill>
                <a:effectLst/>
                <a:latin typeface="Open Sans" panose="020B0606030504020204" pitchFamily="34" charset="0"/>
              </a:rPr>
              <a:t>1</a:t>
            </a:r>
            <a:r>
              <a:rPr lang="hi-IN" sz="4000" b="0" i="0" dirty="0">
                <a:solidFill>
                  <a:srgbClr val="000000"/>
                </a:solidFill>
                <a:effectLst/>
                <a:latin typeface="font1"/>
              </a:rPr>
              <a:t>दाऊद राजा बूढ़ा और उसकी आयु बहुत बढ़ गई थी; और यद्यपि उसको कपड़े ओढ़ाए जाते थे, तो भी वह गर्म न होता था।</a:t>
            </a:r>
            <a:endParaRPr lang="en-IN" sz="4000" dirty="0"/>
          </a:p>
        </p:txBody>
      </p:sp>
      <p:pic>
        <p:nvPicPr>
          <p:cNvPr id="6" name="Audio 5">
            <a:hlinkClick r:id="" action="ppaction://media"/>
            <a:extLst>
              <a:ext uri="{FF2B5EF4-FFF2-40B4-BE49-F238E27FC236}">
                <a16:creationId xmlns:a16="http://schemas.microsoft.com/office/drawing/2014/main" id="{49434B36-1DAB-791E-6A3F-B0D3A78C327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174129452"/>
      </p:ext>
    </p:extLst>
  </p:cSld>
  <p:clrMapOvr>
    <a:masterClrMapping/>
  </p:clrMapOvr>
  <mc:AlternateContent xmlns:mc="http://schemas.openxmlformats.org/markup-compatibility/2006" xmlns:p14="http://schemas.microsoft.com/office/powerpoint/2010/main">
    <mc:Choice Requires="p14">
      <p:transition spd="slow" p14:dur="2000" advTm="10060"/>
    </mc:Choice>
    <mc:Fallback xmlns="">
      <p:transition spd="slow" advTm="100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3AABDFA7-B768-4638-A548-BECA10E56435}"/>
              </a:ext>
            </a:extLst>
          </p:cNvPr>
          <p:cNvPicPr>
            <a:picLocks noChangeAspect="1"/>
          </p:cNvPicPr>
          <p:nvPr/>
        </p:nvPicPr>
        <p:blipFill>
          <a:blip r:embed="rId2"/>
          <a:stretch>
            <a:fillRect/>
          </a:stretch>
        </p:blipFill>
        <p:spPr>
          <a:xfrm>
            <a:off x="-783088" y="-433137"/>
            <a:ext cx="12975088" cy="7291137"/>
          </a:xfrm>
          <a:prstGeom prst="rect">
            <a:avLst/>
          </a:prstGeom>
        </p:spPr>
      </p:pic>
      <p:sp>
        <p:nvSpPr>
          <p:cNvPr id="5" name="TextBox 4">
            <a:extLst>
              <a:ext uri="{FF2B5EF4-FFF2-40B4-BE49-F238E27FC236}">
                <a16:creationId xmlns:a16="http://schemas.microsoft.com/office/drawing/2014/main" id="{15B496E9-4463-996B-0979-58A80E8C43FF}"/>
              </a:ext>
            </a:extLst>
          </p:cNvPr>
          <p:cNvSpPr txBox="1"/>
          <p:nvPr/>
        </p:nvSpPr>
        <p:spPr>
          <a:xfrm>
            <a:off x="249810" y="310083"/>
            <a:ext cx="3116424" cy="584775"/>
          </a:xfrm>
          <a:prstGeom prst="rect">
            <a:avLst/>
          </a:prstGeom>
          <a:noFill/>
        </p:spPr>
        <p:txBody>
          <a:bodyPr wrap="square" rtlCol="0">
            <a:spAutoFit/>
          </a:bodyPr>
          <a:lstStyle/>
          <a:p>
            <a:r>
              <a:rPr lang="hi-IN" sz="2400" b="0" i="0" u="none" strike="noStrike" baseline="0" dirty="0">
                <a:solidFill>
                  <a:schemeClr val="bg1"/>
                </a:solidFill>
                <a:latin typeface="TimesNewRomanPSMT"/>
              </a:rPr>
              <a:t>1</a:t>
            </a:r>
            <a:r>
              <a:rPr lang="en-US" sz="2400" b="0" i="0" u="none" strike="noStrike" baseline="0" dirty="0">
                <a:solidFill>
                  <a:schemeClr val="bg1"/>
                </a:solidFill>
                <a:latin typeface="TimesNewRomanPSMT"/>
              </a:rPr>
              <a:t> </a:t>
            </a:r>
            <a:r>
              <a:rPr lang="hi-IN" sz="2400" b="0" i="0" u="none" strike="noStrike" baseline="0" dirty="0">
                <a:solidFill>
                  <a:schemeClr val="bg1"/>
                </a:solidFill>
                <a:latin typeface="TimesNewRomanPSMT"/>
              </a:rPr>
              <a:t>राजा</a:t>
            </a:r>
            <a:r>
              <a:rPr lang="en-US" sz="2400" b="0" i="0" u="none" strike="noStrike" baseline="0" dirty="0">
                <a:solidFill>
                  <a:schemeClr val="bg1"/>
                </a:solidFill>
                <a:latin typeface="TimesNewRomanPS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032076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3200" b="0" i="0">
                <a:solidFill>
                  <a:srgbClr val="777A7B"/>
                </a:solidFill>
                <a:effectLst/>
                <a:latin typeface="Inter" panose="020B0502030000000004" pitchFamily="34" charset="0"/>
              </a:rPr>
              <a:t>5</a:t>
            </a:r>
            <a:r>
              <a:rPr lang="en-US" sz="3200" b="0" i="0">
                <a:solidFill>
                  <a:srgbClr val="121212"/>
                </a:solidFill>
                <a:effectLst/>
                <a:latin typeface="Inter" panose="020B0502030000000004" pitchFamily="34" charset="0"/>
              </a:rPr>
              <a:t>At that time Adonijah, David’s son by Haggith, began to exalt himself, saying, “I will be king!” And he acquired chariots and horsemen and fifty men to run ahead of him.</a:t>
            </a:r>
          </a:p>
          <a:p>
            <a:pPr algn="l"/>
            <a:r>
              <a:rPr lang="en-US" sz="3200" b="0" i="0">
                <a:solidFill>
                  <a:srgbClr val="777A7B"/>
                </a:solidFill>
                <a:effectLst/>
                <a:latin typeface="Inter" panose="020B0502030000000004" pitchFamily="34" charset="0"/>
              </a:rPr>
              <a:t>6</a:t>
            </a:r>
            <a:r>
              <a:rPr lang="en-US" sz="3200" b="0" i="0">
                <a:solidFill>
                  <a:srgbClr val="121212"/>
                </a:solidFill>
                <a:effectLst/>
                <a:latin typeface="Inter" panose="020B0502030000000004" pitchFamily="34" charset="0"/>
              </a:rPr>
              <a:t>(His father had never once reprimanded him by saying, “Why do you act this way?” Adonijah was also very handsome, born next after Absalom.)</a:t>
            </a:r>
          </a:p>
        </p:txBody>
      </p:sp>
      <p:sp>
        <p:nvSpPr>
          <p:cNvPr id="3" name="TextBox 2">
            <a:extLst>
              <a:ext uri="{FF2B5EF4-FFF2-40B4-BE49-F238E27FC236}">
                <a16:creationId xmlns:a16="http://schemas.microsoft.com/office/drawing/2014/main" id="{8FDDC805-E3E8-CDE5-8B17-9FC762F26C25}"/>
              </a:ext>
            </a:extLst>
          </p:cNvPr>
          <p:cNvSpPr txBox="1"/>
          <p:nvPr/>
        </p:nvSpPr>
        <p:spPr>
          <a:xfrm>
            <a:off x="6096000" y="149950"/>
            <a:ext cx="6096000" cy="6558101"/>
          </a:xfrm>
          <a:prstGeom prst="rect">
            <a:avLst/>
          </a:prstGeom>
          <a:noFill/>
        </p:spPr>
        <p:txBody>
          <a:bodyPr wrap="square" rtlCol="0">
            <a:noAutofit/>
          </a:bodyPr>
          <a:lstStyle/>
          <a:p>
            <a:r>
              <a:rPr lang="hi-IN" sz="3200" b="0" i="0" dirty="0">
                <a:solidFill>
                  <a:srgbClr val="121212"/>
                </a:solidFill>
                <a:effectLst/>
                <a:latin typeface="Open Sans" panose="020B0606030504020204" pitchFamily="34" charset="0"/>
              </a:rPr>
              <a:t>5 तब हग्गीत का पुत्र अदोनिय्याह</a:t>
            </a:r>
            <a:r>
              <a:rPr lang="en-US" sz="3200" b="0" i="0" dirty="0">
                <a:solidFill>
                  <a:srgbClr val="121212"/>
                </a:solidFill>
                <a:effectLst/>
                <a:latin typeface="Open Sans" panose="020B0606030504020204" pitchFamily="34" charset="0"/>
              </a:rPr>
              <a:t>a </a:t>
            </a:r>
            <a:r>
              <a:rPr lang="hi-IN" sz="3200" b="0" i="0" dirty="0">
                <a:solidFill>
                  <a:srgbClr val="121212"/>
                </a:solidFill>
                <a:effectLst/>
                <a:latin typeface="Open Sans" panose="020B0606030504020204" pitchFamily="34" charset="0"/>
              </a:rPr>
              <a:t>सिर ऊँचा करके कहने लगा, “मैं राजा बनूँगा।” सो उसने रथ और सवार और अपने आगे-आगे दौड़ने को पचास अंगरक्षकों को रख लिए। 6 उसके पिता ने तो जन्म से लेकर उसे कभी यह कहकर उदास न किया था, “तूने ऐसा क्यों किया।” वह बहुत रूपवान था, और अबशालोम के बाद उसका जन्म हुआ था।</a:t>
            </a:r>
            <a:endParaRPr lang="en-IN" sz="3200" dirty="0"/>
          </a:p>
        </p:txBody>
      </p:sp>
      <p:pic>
        <p:nvPicPr>
          <p:cNvPr id="35" name="Audio 34">
            <a:hlinkClick r:id="" action="ppaction://media"/>
            <a:extLst>
              <a:ext uri="{FF2B5EF4-FFF2-40B4-BE49-F238E27FC236}">
                <a16:creationId xmlns:a16="http://schemas.microsoft.com/office/drawing/2014/main" id="{FBEFC1A9-18A4-A0CF-6D69-9CB82ED84C0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942615762"/>
      </p:ext>
    </p:extLst>
  </p:cSld>
  <p:clrMapOvr>
    <a:masterClrMapping/>
  </p:clrMapOvr>
  <mc:AlternateContent xmlns:mc="http://schemas.openxmlformats.org/markup-compatibility/2006" xmlns:p14="http://schemas.microsoft.com/office/powerpoint/2010/main">
    <mc:Choice Requires="p14">
      <p:transition spd="slow" p14:dur="2000" advTm="31952"/>
    </mc:Choice>
    <mc:Fallback xmlns="">
      <p:transition spd="slow" advTm="319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339B1876-6BBE-4B13-9547-99595CBD7364}"/>
              </a:ext>
            </a:extLst>
          </p:cNvPr>
          <p:cNvPicPr>
            <a:picLocks noChangeAspect="1"/>
          </p:cNvPicPr>
          <p:nvPr/>
        </p:nvPicPr>
        <p:blipFill rotWithShape="1">
          <a:blip r:embed="rId2"/>
          <a:srcRect b="303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8622E46D-82AF-FD3C-6DA4-74679369C399}"/>
              </a:ext>
            </a:extLst>
          </p:cNvPr>
          <p:cNvSpPr txBox="1"/>
          <p:nvPr/>
        </p:nvSpPr>
        <p:spPr>
          <a:xfrm>
            <a:off x="249810" y="310083"/>
            <a:ext cx="3116424" cy="584775"/>
          </a:xfrm>
          <a:prstGeom prst="rect">
            <a:avLst/>
          </a:prstGeom>
          <a:noFill/>
        </p:spPr>
        <p:txBody>
          <a:bodyPr wrap="square" rtlCol="0">
            <a:spAutoFit/>
          </a:bodyPr>
          <a:lstStyle/>
          <a:p>
            <a:r>
              <a:rPr lang="hi-IN" sz="2400" b="0" i="0" u="none" strike="noStrike" baseline="0" dirty="0">
                <a:solidFill>
                  <a:schemeClr val="bg1"/>
                </a:solidFill>
                <a:latin typeface="TimesNewRomanPSMT"/>
              </a:rPr>
              <a:t>1</a:t>
            </a:r>
            <a:r>
              <a:rPr lang="en-US" sz="2400" b="0" i="0" u="none" strike="noStrike" baseline="0" dirty="0">
                <a:solidFill>
                  <a:schemeClr val="bg1"/>
                </a:solidFill>
                <a:latin typeface="TimesNewRomanPSMT"/>
              </a:rPr>
              <a:t> </a:t>
            </a:r>
            <a:r>
              <a:rPr lang="hi-IN" sz="2400" b="0" i="0" u="none" strike="noStrike" baseline="0" dirty="0">
                <a:solidFill>
                  <a:schemeClr val="bg1"/>
                </a:solidFill>
                <a:latin typeface="TimesNewRomanPSMT"/>
              </a:rPr>
              <a:t>राजा</a:t>
            </a:r>
            <a:r>
              <a:rPr lang="en-US" sz="2400" b="0" i="0" u="none" strike="noStrike" baseline="0" dirty="0">
                <a:solidFill>
                  <a:schemeClr val="bg1"/>
                </a:solidFill>
                <a:latin typeface="TimesNewRomanPS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798006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800" b="0" i="0">
                <a:solidFill>
                  <a:srgbClr val="777A7B"/>
                </a:solidFill>
                <a:effectLst/>
                <a:latin typeface="Inter" panose="020B0502030000000004" pitchFamily="34" charset="0"/>
              </a:rPr>
              <a:t>9</a:t>
            </a:r>
            <a:r>
              <a:rPr lang="en-US" sz="3800" b="0" i="0">
                <a:solidFill>
                  <a:srgbClr val="121212"/>
                </a:solidFill>
                <a:effectLst/>
                <a:latin typeface="Inter" panose="020B0502030000000004" pitchFamily="34" charset="0"/>
              </a:rPr>
              <a:t>And Adonijah sacrificed sheep, oxen, and fattened calves near the stone of Zoheleth, which is next to En-rogel. He invited all his royal brothers and all the men of Judah who were servants of the king.</a:t>
            </a:r>
            <a:endParaRPr lang="en-ZA" sz="3800" dirty="0"/>
          </a:p>
        </p:txBody>
      </p:sp>
      <p:sp>
        <p:nvSpPr>
          <p:cNvPr id="3" name="TextBox 2">
            <a:extLst>
              <a:ext uri="{FF2B5EF4-FFF2-40B4-BE49-F238E27FC236}">
                <a16:creationId xmlns:a16="http://schemas.microsoft.com/office/drawing/2014/main" id="{DB9DD2C9-D8A1-5C16-6DA0-76F6657BECD1}"/>
              </a:ext>
            </a:extLst>
          </p:cNvPr>
          <p:cNvSpPr txBox="1"/>
          <p:nvPr/>
        </p:nvSpPr>
        <p:spPr>
          <a:xfrm>
            <a:off x="6096000" y="149950"/>
            <a:ext cx="6096000" cy="6558101"/>
          </a:xfrm>
          <a:prstGeom prst="rect">
            <a:avLst/>
          </a:prstGeom>
          <a:noFill/>
        </p:spPr>
        <p:txBody>
          <a:bodyPr wrap="square" rtlCol="0">
            <a:noAutofit/>
          </a:bodyPr>
          <a:lstStyle/>
          <a:p>
            <a:r>
              <a:rPr lang="hi-IN" sz="4000" b="0" i="0" dirty="0">
                <a:solidFill>
                  <a:srgbClr val="121212"/>
                </a:solidFill>
                <a:effectLst/>
                <a:latin typeface="Open Sans" panose="020B0606030504020204" pitchFamily="34" charset="0"/>
              </a:rPr>
              <a:t>9 अदोनिय्याह ने जोहेलेत नामक पत्थर के पास जो एनरोगेल के निकट है, भेड़-बैल और तैयार किए हुए पशुबलि किए, और अपने सब भाइयों, राजकुमारों और राजा के सब यहूदी कर्मचारियों को बुला लिया।</a:t>
            </a:r>
            <a:endParaRPr lang="en-IN" sz="4000" dirty="0"/>
          </a:p>
        </p:txBody>
      </p:sp>
      <p:pic>
        <p:nvPicPr>
          <p:cNvPr id="19" name="Audio 18">
            <a:hlinkClick r:id="" action="ppaction://media"/>
            <a:extLst>
              <a:ext uri="{FF2B5EF4-FFF2-40B4-BE49-F238E27FC236}">
                <a16:creationId xmlns:a16="http://schemas.microsoft.com/office/drawing/2014/main" id="{8D7ABAF3-D8C8-CD53-C1DF-19F7F7ED74A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886351016"/>
      </p:ext>
    </p:extLst>
  </p:cSld>
  <p:clrMapOvr>
    <a:masterClrMapping/>
  </p:clrMapOvr>
  <mc:AlternateContent xmlns:mc="http://schemas.openxmlformats.org/markup-compatibility/2006" xmlns:p14="http://schemas.microsoft.com/office/powerpoint/2010/main">
    <mc:Choice Requires="p14">
      <p:transition spd="slow" p14:dur="2000" advTm="17810"/>
    </mc:Choice>
    <mc:Fallback xmlns="">
      <p:transition spd="slow" advTm="178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521</TotalTime>
  <Words>1289</Words>
  <Application>Microsoft Office PowerPoint</Application>
  <PresentationFormat>Widescreen</PresentationFormat>
  <Paragraphs>63</Paragraphs>
  <Slides>30</Slides>
  <Notes>1</Notes>
  <HiddenSlides>0</HiddenSlides>
  <MMClips>15</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30</vt:i4>
      </vt:variant>
    </vt:vector>
  </HeadingPairs>
  <TitlesOfParts>
    <vt:vector size="45" baseType="lpstr">
      <vt:lpstr>Aptos</vt:lpstr>
      <vt:lpstr>Arial</vt:lpstr>
      <vt:lpstr>ArialMT</vt:lpstr>
      <vt:lpstr>Calibri</vt:lpstr>
      <vt:lpstr>Calibri Light</vt:lpstr>
      <vt:lpstr>font1</vt:lpstr>
      <vt:lpstr>Inter</vt:lpstr>
      <vt:lpstr>Microsoft Himalaya</vt:lpstr>
      <vt:lpstr>Open Sans</vt:lpstr>
      <vt:lpstr>PT Serif</vt:lpstr>
      <vt:lpstr>Symbol</vt:lpstr>
      <vt:lpstr>Times New Roman</vt:lpstr>
      <vt:lpstr>TimesNewRomanPS-BoldMT</vt:lpstr>
      <vt:lpstr>TimesNewRomanPSMT</vt:lpstr>
      <vt:lpstr>Office Theme</vt:lpstr>
      <vt:lpstr>20-1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Vinay Kumar</cp:lastModifiedBy>
  <cp:revision>81</cp:revision>
  <dcterms:created xsi:type="dcterms:W3CDTF">2021-07-20T09:23:46Z</dcterms:created>
  <dcterms:modified xsi:type="dcterms:W3CDTF">2024-07-30T08:21:57Z</dcterms:modified>
</cp:coreProperties>
</file>