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8" r:id="rId2"/>
    <p:sldId id="451"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0DAEFA-8BFD-4147-BD32-80548E4C2B4A}" v="45" dt="2023-10-06T05:59:37.6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3969" autoAdjust="0"/>
  </p:normalViewPr>
  <p:slideViewPr>
    <p:cSldViewPr snapToGrid="0">
      <p:cViewPr varScale="1">
        <p:scale>
          <a:sx n="57" d="100"/>
          <a:sy n="57" d="100"/>
        </p:scale>
        <p:origin x="84" y="12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987C2AB-4F93-4DC0-97B4-F741BC51A746}"/>
    <pc:docChg chg="modSld">
      <pc:chgData name="Alfred Smith" userId="3c60a3631c0db8ad" providerId="LiveId" clId="{8987C2AB-4F93-4DC0-97B4-F741BC51A746}" dt="2023-01-25T15:53:29.709" v="0"/>
      <pc:docMkLst>
        <pc:docMk/>
      </pc:docMkLst>
      <pc:sldChg chg="modSp mod">
        <pc:chgData name="Alfred Smith" userId="3c60a3631c0db8ad" providerId="LiveId" clId="{8987C2AB-4F93-4DC0-97B4-F741BC51A746}" dt="2023-01-25T15:53:29.709" v="0"/>
        <pc:sldMkLst>
          <pc:docMk/>
          <pc:sldMk cId="2869461528" sldId="308"/>
        </pc:sldMkLst>
        <pc:spChg chg="mod">
          <ac:chgData name="Alfred Smith" userId="3c60a3631c0db8ad" providerId="LiveId" clId="{8987C2AB-4F93-4DC0-97B4-F741BC51A746}" dt="2023-01-25T15:53:29.709" v="0"/>
          <ac:spMkLst>
            <pc:docMk/>
            <pc:sldMk cId="2869461528" sldId="308"/>
            <ac:spMk id="5" creationId="{3D5BD33A-7835-EEA6-58CE-654D286DDAED}"/>
          </ac:spMkLst>
        </pc:spChg>
      </pc:sldChg>
    </pc:docChg>
  </pc:docChgLst>
  <pc:docChgLst>
    <pc:chgData name="Leonie Smith" userId="fed1330f33f5650e" providerId="LiveId" clId="{C90DAEFA-8BFD-4147-BD32-80548E4C2B4A}"/>
    <pc:docChg chg="modSld">
      <pc:chgData name="Leonie Smith" userId="fed1330f33f5650e" providerId="LiveId" clId="{C90DAEFA-8BFD-4147-BD32-80548E4C2B4A}" dt="2023-10-06T05:59:37.636" v="60"/>
      <pc:docMkLst>
        <pc:docMk/>
      </pc:docMkLst>
      <pc:sldChg chg="addSp delSp modSp mod modTransition modAnim">
        <pc:chgData name="Leonie Smith" userId="fed1330f33f5650e" providerId="LiveId" clId="{C90DAEFA-8BFD-4147-BD32-80548E4C2B4A}" dt="2023-10-06T05:42:37.506" v="6"/>
        <pc:sldMkLst>
          <pc:docMk/>
          <pc:sldMk cId="2869461528" sldId="308"/>
        </pc:sldMkLst>
        <pc:picChg chg="add del mod">
          <ac:chgData name="Leonie Smith" userId="fed1330f33f5650e" providerId="LiveId" clId="{C90DAEFA-8BFD-4147-BD32-80548E4C2B4A}" dt="2023-10-06T05:42:17.307" v="2"/>
          <ac:picMkLst>
            <pc:docMk/>
            <pc:sldMk cId="2869461528" sldId="308"/>
            <ac:picMk id="7" creationId="{09BF5C7C-EB0A-675A-03C1-1C64D261CE31}"/>
          </ac:picMkLst>
        </pc:picChg>
        <pc:picChg chg="add del mod">
          <ac:chgData name="Leonie Smith" userId="fed1330f33f5650e" providerId="LiveId" clId="{C90DAEFA-8BFD-4147-BD32-80548E4C2B4A}" dt="2023-10-06T05:42:23.420" v="3"/>
          <ac:picMkLst>
            <pc:docMk/>
            <pc:sldMk cId="2869461528" sldId="308"/>
            <ac:picMk id="10" creationId="{87B7866E-24E7-3E21-57C2-940A020E7A58}"/>
          </ac:picMkLst>
        </pc:picChg>
        <pc:picChg chg="add del mod">
          <ac:chgData name="Leonie Smith" userId="fed1330f33f5650e" providerId="LiveId" clId="{C90DAEFA-8BFD-4147-BD32-80548E4C2B4A}" dt="2023-10-06T05:42:31.447" v="5"/>
          <ac:picMkLst>
            <pc:docMk/>
            <pc:sldMk cId="2869461528" sldId="308"/>
            <ac:picMk id="11" creationId="{F40CA06C-8996-9E7F-DD52-7DE70DD8A9D5}"/>
          </ac:picMkLst>
        </pc:picChg>
        <pc:picChg chg="add del mod ord">
          <ac:chgData name="Leonie Smith" userId="fed1330f33f5650e" providerId="LiveId" clId="{C90DAEFA-8BFD-4147-BD32-80548E4C2B4A}" dt="2023-10-06T05:42:37.506" v="6"/>
          <ac:picMkLst>
            <pc:docMk/>
            <pc:sldMk cId="2869461528" sldId="308"/>
            <ac:picMk id="16" creationId="{28DC9E96-F439-70D8-5C78-6816AB3F0E6C}"/>
          </ac:picMkLst>
        </pc:picChg>
        <pc:picChg chg="add mod">
          <ac:chgData name="Leonie Smith" userId="fed1330f33f5650e" providerId="LiveId" clId="{C90DAEFA-8BFD-4147-BD32-80548E4C2B4A}" dt="2023-10-06T05:42:37.506" v="6"/>
          <ac:picMkLst>
            <pc:docMk/>
            <pc:sldMk cId="2869461528" sldId="308"/>
            <ac:picMk id="17" creationId="{4F34C8DC-9D4C-88FD-5264-698C59F0BCCC}"/>
          </ac:picMkLst>
        </pc:picChg>
      </pc:sldChg>
      <pc:sldChg chg="addSp delSp modSp mod modTransition modAnim">
        <pc:chgData name="Leonie Smith" userId="fed1330f33f5650e" providerId="LiveId" clId="{C90DAEFA-8BFD-4147-BD32-80548E4C2B4A}" dt="2023-10-06T05:43:01.406" v="10"/>
        <pc:sldMkLst>
          <pc:docMk/>
          <pc:sldMk cId="1003827451" sldId="426"/>
        </pc:sldMkLst>
        <pc:picChg chg="add del mod">
          <ac:chgData name="Leonie Smith" userId="fed1330f33f5650e" providerId="LiveId" clId="{C90DAEFA-8BFD-4147-BD32-80548E4C2B4A}" dt="2023-10-06T05:42:54.931" v="9"/>
          <ac:picMkLst>
            <pc:docMk/>
            <pc:sldMk cId="1003827451" sldId="426"/>
            <ac:picMk id="6" creationId="{BB3CBD01-9F3F-B5B0-C498-C7A24318A3CC}"/>
          </ac:picMkLst>
        </pc:picChg>
        <pc:picChg chg="add del mod">
          <ac:chgData name="Leonie Smith" userId="fed1330f33f5650e" providerId="LiveId" clId="{C90DAEFA-8BFD-4147-BD32-80548E4C2B4A}" dt="2023-10-06T05:43:01.406" v="10"/>
          <ac:picMkLst>
            <pc:docMk/>
            <pc:sldMk cId="1003827451" sldId="426"/>
            <ac:picMk id="10" creationId="{7855C8F6-43EA-0BBC-CCED-283C97C57536}"/>
          </ac:picMkLst>
        </pc:picChg>
        <pc:picChg chg="add mod">
          <ac:chgData name="Leonie Smith" userId="fed1330f33f5650e" providerId="LiveId" clId="{C90DAEFA-8BFD-4147-BD32-80548E4C2B4A}" dt="2023-10-06T05:43:01.406" v="10"/>
          <ac:picMkLst>
            <pc:docMk/>
            <pc:sldMk cId="1003827451" sldId="426"/>
            <ac:picMk id="11" creationId="{827EB55A-EA06-D115-960B-5108E0A4CE0D}"/>
          </ac:picMkLst>
        </pc:picChg>
      </pc:sldChg>
      <pc:sldChg chg="addSp delSp modSp mod modTransition modAnim">
        <pc:chgData name="Leonie Smith" userId="fed1330f33f5650e" providerId="LiveId" clId="{C90DAEFA-8BFD-4147-BD32-80548E4C2B4A}" dt="2023-10-06T05:44:49.074" v="14"/>
        <pc:sldMkLst>
          <pc:docMk/>
          <pc:sldMk cId="2174129452" sldId="428"/>
        </pc:sldMkLst>
        <pc:picChg chg="add del mod">
          <ac:chgData name="Leonie Smith" userId="fed1330f33f5650e" providerId="LiveId" clId="{C90DAEFA-8BFD-4147-BD32-80548E4C2B4A}" dt="2023-10-06T05:44:32.761" v="13"/>
          <ac:picMkLst>
            <pc:docMk/>
            <pc:sldMk cId="2174129452" sldId="428"/>
            <ac:picMk id="6" creationId="{C2F19A33-39E8-F480-E929-C16CD1F2EFF4}"/>
          </ac:picMkLst>
        </pc:picChg>
        <pc:picChg chg="add del mod">
          <ac:chgData name="Leonie Smith" userId="fed1330f33f5650e" providerId="LiveId" clId="{C90DAEFA-8BFD-4147-BD32-80548E4C2B4A}" dt="2023-10-06T05:44:49.074" v="14"/>
          <ac:picMkLst>
            <pc:docMk/>
            <pc:sldMk cId="2174129452" sldId="428"/>
            <ac:picMk id="11" creationId="{3940107C-C968-19C8-57C4-4B2C471A7ADA}"/>
          </ac:picMkLst>
        </pc:picChg>
        <pc:picChg chg="add mod">
          <ac:chgData name="Leonie Smith" userId="fed1330f33f5650e" providerId="LiveId" clId="{C90DAEFA-8BFD-4147-BD32-80548E4C2B4A}" dt="2023-10-06T05:44:49.074" v="14"/>
          <ac:picMkLst>
            <pc:docMk/>
            <pc:sldMk cId="2174129452" sldId="428"/>
            <ac:picMk id="12" creationId="{8AA92648-BC1F-913D-5B1C-1AD51AB9E039}"/>
          </ac:picMkLst>
        </pc:picChg>
      </pc:sldChg>
      <pc:sldChg chg="addSp delSp modSp mod modTransition modAnim">
        <pc:chgData name="Leonie Smith" userId="fed1330f33f5650e" providerId="LiveId" clId="{C90DAEFA-8BFD-4147-BD32-80548E4C2B4A}" dt="2023-10-06T05:46:18.916" v="21"/>
        <pc:sldMkLst>
          <pc:docMk/>
          <pc:sldMk cId="942615762" sldId="430"/>
        </pc:sldMkLst>
        <pc:picChg chg="add del mod">
          <ac:chgData name="Leonie Smith" userId="fed1330f33f5650e" providerId="LiveId" clId="{C90DAEFA-8BFD-4147-BD32-80548E4C2B4A}" dt="2023-10-06T05:45:42.848" v="17"/>
          <ac:picMkLst>
            <pc:docMk/>
            <pc:sldMk cId="942615762" sldId="430"/>
            <ac:picMk id="6" creationId="{39888A45-2F16-A7C2-C73B-F331C079B49B}"/>
          </ac:picMkLst>
        </pc:picChg>
        <pc:picChg chg="add del mod">
          <ac:chgData name="Leonie Smith" userId="fed1330f33f5650e" providerId="LiveId" clId="{C90DAEFA-8BFD-4147-BD32-80548E4C2B4A}" dt="2023-10-06T05:45:57.047" v="18"/>
          <ac:picMkLst>
            <pc:docMk/>
            <pc:sldMk cId="942615762" sldId="430"/>
            <ac:picMk id="9" creationId="{A79806B1-9BF1-35D0-F116-4A16813B1936}"/>
          </ac:picMkLst>
        </pc:picChg>
        <pc:picChg chg="add del mod">
          <ac:chgData name="Leonie Smith" userId="fed1330f33f5650e" providerId="LiveId" clId="{C90DAEFA-8BFD-4147-BD32-80548E4C2B4A}" dt="2023-10-06T05:46:05.279" v="20"/>
          <ac:picMkLst>
            <pc:docMk/>
            <pc:sldMk cId="942615762" sldId="430"/>
            <ac:picMk id="10" creationId="{5F405187-E01B-2282-FC02-C440057E30D5}"/>
          </ac:picMkLst>
        </pc:picChg>
        <pc:picChg chg="add del mod ord">
          <ac:chgData name="Leonie Smith" userId="fed1330f33f5650e" providerId="LiveId" clId="{C90DAEFA-8BFD-4147-BD32-80548E4C2B4A}" dt="2023-10-06T05:46:18.916" v="21"/>
          <ac:picMkLst>
            <pc:docMk/>
            <pc:sldMk cId="942615762" sldId="430"/>
            <ac:picMk id="13" creationId="{18A89FAA-3C25-EB31-BFA5-65C3F8A50143}"/>
          </ac:picMkLst>
        </pc:picChg>
        <pc:picChg chg="add mod">
          <ac:chgData name="Leonie Smith" userId="fed1330f33f5650e" providerId="LiveId" clId="{C90DAEFA-8BFD-4147-BD32-80548E4C2B4A}" dt="2023-10-06T05:46:18.916" v="21"/>
          <ac:picMkLst>
            <pc:docMk/>
            <pc:sldMk cId="942615762" sldId="430"/>
            <ac:picMk id="14" creationId="{B7C04EAC-026C-B792-E83D-71E6C066278D}"/>
          </ac:picMkLst>
        </pc:picChg>
      </pc:sldChg>
      <pc:sldChg chg="addSp delSp modSp mod modTransition modAnim">
        <pc:chgData name="Leonie Smith" userId="fed1330f33f5650e" providerId="LiveId" clId="{C90DAEFA-8BFD-4147-BD32-80548E4C2B4A}" dt="2023-10-06T05:48:16.487" v="28"/>
        <pc:sldMkLst>
          <pc:docMk/>
          <pc:sldMk cId="1886351016" sldId="432"/>
        </pc:sldMkLst>
        <pc:picChg chg="add del mod">
          <ac:chgData name="Leonie Smith" userId="fed1330f33f5650e" providerId="LiveId" clId="{C90DAEFA-8BFD-4147-BD32-80548E4C2B4A}" dt="2023-10-06T05:47:27.876" v="24"/>
          <ac:picMkLst>
            <pc:docMk/>
            <pc:sldMk cId="1886351016" sldId="432"/>
            <ac:picMk id="6" creationId="{906B38E2-1984-11A8-14CD-13C54CC59540}"/>
          </ac:picMkLst>
        </pc:picChg>
        <pc:picChg chg="add del mod">
          <ac:chgData name="Leonie Smith" userId="fed1330f33f5650e" providerId="LiveId" clId="{C90DAEFA-8BFD-4147-BD32-80548E4C2B4A}" dt="2023-10-06T05:47:47.985" v="25"/>
          <ac:picMkLst>
            <pc:docMk/>
            <pc:sldMk cId="1886351016" sldId="432"/>
            <ac:picMk id="9" creationId="{8ADF4F1D-0D5E-2A4A-E135-F84AAF34867F}"/>
          </ac:picMkLst>
        </pc:picChg>
        <pc:picChg chg="add del mod">
          <ac:chgData name="Leonie Smith" userId="fed1330f33f5650e" providerId="LiveId" clId="{C90DAEFA-8BFD-4147-BD32-80548E4C2B4A}" dt="2023-10-06T05:47:49.454" v="27"/>
          <ac:picMkLst>
            <pc:docMk/>
            <pc:sldMk cId="1886351016" sldId="432"/>
            <ac:picMk id="10" creationId="{C05C9527-204D-D8A9-7910-3AE974984C45}"/>
          </ac:picMkLst>
        </pc:picChg>
        <pc:picChg chg="add del mod ord">
          <ac:chgData name="Leonie Smith" userId="fed1330f33f5650e" providerId="LiveId" clId="{C90DAEFA-8BFD-4147-BD32-80548E4C2B4A}" dt="2023-10-06T05:48:16.487" v="28"/>
          <ac:picMkLst>
            <pc:docMk/>
            <pc:sldMk cId="1886351016" sldId="432"/>
            <ac:picMk id="13" creationId="{A1C97119-B09A-B72F-B590-0E4BBC282973}"/>
          </ac:picMkLst>
        </pc:picChg>
        <pc:picChg chg="add mod">
          <ac:chgData name="Leonie Smith" userId="fed1330f33f5650e" providerId="LiveId" clId="{C90DAEFA-8BFD-4147-BD32-80548E4C2B4A}" dt="2023-10-06T05:48:16.487" v="28"/>
          <ac:picMkLst>
            <pc:docMk/>
            <pc:sldMk cId="1886351016" sldId="432"/>
            <ac:picMk id="14" creationId="{CE0D37F9-B569-3C57-BB23-78BDC7E260EC}"/>
          </ac:picMkLst>
        </pc:picChg>
      </pc:sldChg>
      <pc:sldChg chg="addSp delSp modSp mod modTransition modAnim">
        <pc:chgData name="Leonie Smith" userId="fed1330f33f5650e" providerId="LiveId" clId="{C90DAEFA-8BFD-4147-BD32-80548E4C2B4A}" dt="2023-10-06T05:49:44.858" v="32"/>
        <pc:sldMkLst>
          <pc:docMk/>
          <pc:sldMk cId="882125327" sldId="434"/>
        </pc:sldMkLst>
        <pc:picChg chg="add del mod">
          <ac:chgData name="Leonie Smith" userId="fed1330f33f5650e" providerId="LiveId" clId="{C90DAEFA-8BFD-4147-BD32-80548E4C2B4A}" dt="2023-10-06T05:49:21.917" v="31"/>
          <ac:picMkLst>
            <pc:docMk/>
            <pc:sldMk cId="882125327" sldId="434"/>
            <ac:picMk id="6" creationId="{BAD774A9-06A3-A6BD-87D5-FF60AA895571}"/>
          </ac:picMkLst>
        </pc:picChg>
        <pc:picChg chg="add del mod">
          <ac:chgData name="Leonie Smith" userId="fed1330f33f5650e" providerId="LiveId" clId="{C90DAEFA-8BFD-4147-BD32-80548E4C2B4A}" dt="2023-10-06T05:49:44.858" v="32"/>
          <ac:picMkLst>
            <pc:docMk/>
            <pc:sldMk cId="882125327" sldId="434"/>
            <ac:picMk id="8" creationId="{D6C2A52F-AFD1-3D2B-4966-5D5458A8BAC4}"/>
          </ac:picMkLst>
        </pc:picChg>
        <pc:picChg chg="add mod">
          <ac:chgData name="Leonie Smith" userId="fed1330f33f5650e" providerId="LiveId" clId="{C90DAEFA-8BFD-4147-BD32-80548E4C2B4A}" dt="2023-10-06T05:49:44.858" v="32"/>
          <ac:picMkLst>
            <pc:docMk/>
            <pc:sldMk cId="882125327" sldId="434"/>
            <ac:picMk id="9" creationId="{D82B3166-1417-E23C-2F5B-83E8262D9B60}"/>
          </ac:picMkLst>
        </pc:picChg>
      </pc:sldChg>
      <pc:sldChg chg="addSp modSp">
        <pc:chgData name="Leonie Smith" userId="fed1330f33f5650e" providerId="LiveId" clId="{C90DAEFA-8BFD-4147-BD32-80548E4C2B4A}" dt="2023-10-06T05:50:47.315" v="33"/>
        <pc:sldMkLst>
          <pc:docMk/>
          <pc:sldMk cId="3195935868" sldId="436"/>
        </pc:sldMkLst>
        <pc:picChg chg="add mod">
          <ac:chgData name="Leonie Smith" userId="fed1330f33f5650e" providerId="LiveId" clId="{C90DAEFA-8BFD-4147-BD32-80548E4C2B4A}" dt="2023-10-06T05:50:47.315" v="33"/>
          <ac:picMkLst>
            <pc:docMk/>
            <pc:sldMk cId="3195935868" sldId="436"/>
            <ac:picMk id="6" creationId="{123E2572-7A76-C088-0CD2-0C6D376AA92A}"/>
          </ac:picMkLst>
        </pc:picChg>
      </pc:sldChg>
      <pc:sldChg chg="addSp modSp">
        <pc:chgData name="Leonie Smith" userId="fed1330f33f5650e" providerId="LiveId" clId="{C90DAEFA-8BFD-4147-BD32-80548E4C2B4A}" dt="2023-10-06T05:51:40.528" v="34"/>
        <pc:sldMkLst>
          <pc:docMk/>
          <pc:sldMk cId="3261377596" sldId="438"/>
        </pc:sldMkLst>
        <pc:picChg chg="add mod">
          <ac:chgData name="Leonie Smith" userId="fed1330f33f5650e" providerId="LiveId" clId="{C90DAEFA-8BFD-4147-BD32-80548E4C2B4A}" dt="2023-10-06T05:51:40.528" v="34"/>
          <ac:picMkLst>
            <pc:docMk/>
            <pc:sldMk cId="3261377596" sldId="438"/>
            <ac:picMk id="6" creationId="{D682A8C2-4E4E-84E7-2901-A22F46E858A4}"/>
          </ac:picMkLst>
        </pc:picChg>
      </pc:sldChg>
      <pc:sldChg chg="addSp delSp modSp mod modTransition modAnim">
        <pc:chgData name="Leonie Smith" userId="fed1330f33f5650e" providerId="LiveId" clId="{C90DAEFA-8BFD-4147-BD32-80548E4C2B4A}" dt="2023-10-06T05:53:44.021" v="41"/>
        <pc:sldMkLst>
          <pc:docMk/>
          <pc:sldMk cId="923867738" sldId="440"/>
        </pc:sldMkLst>
        <pc:picChg chg="add del mod">
          <ac:chgData name="Leonie Smith" userId="fed1330f33f5650e" providerId="LiveId" clId="{C90DAEFA-8BFD-4147-BD32-80548E4C2B4A}" dt="2023-10-06T05:53:05.110" v="37"/>
          <ac:picMkLst>
            <pc:docMk/>
            <pc:sldMk cId="923867738" sldId="440"/>
            <ac:picMk id="6" creationId="{9D88EC3C-B5DC-BF90-14D0-DB07C8F9DC0E}"/>
          </ac:picMkLst>
        </pc:picChg>
        <pc:picChg chg="add del mod">
          <ac:chgData name="Leonie Smith" userId="fed1330f33f5650e" providerId="LiveId" clId="{C90DAEFA-8BFD-4147-BD32-80548E4C2B4A}" dt="2023-10-06T05:53:18.626" v="38"/>
          <ac:picMkLst>
            <pc:docMk/>
            <pc:sldMk cId="923867738" sldId="440"/>
            <ac:picMk id="9" creationId="{87519677-62F8-EF07-BE4D-F1B0BFF7B4D5}"/>
          </ac:picMkLst>
        </pc:picChg>
        <pc:picChg chg="add del mod">
          <ac:chgData name="Leonie Smith" userId="fed1330f33f5650e" providerId="LiveId" clId="{C90DAEFA-8BFD-4147-BD32-80548E4C2B4A}" dt="2023-10-06T05:53:19.848" v="40"/>
          <ac:picMkLst>
            <pc:docMk/>
            <pc:sldMk cId="923867738" sldId="440"/>
            <ac:picMk id="10" creationId="{14917EAA-4EA3-AC56-1D05-AAD28D6D72AA}"/>
          </ac:picMkLst>
        </pc:picChg>
        <pc:picChg chg="add del mod ord">
          <ac:chgData name="Leonie Smith" userId="fed1330f33f5650e" providerId="LiveId" clId="{C90DAEFA-8BFD-4147-BD32-80548E4C2B4A}" dt="2023-10-06T05:53:44.021" v="41"/>
          <ac:picMkLst>
            <pc:docMk/>
            <pc:sldMk cId="923867738" sldId="440"/>
            <ac:picMk id="13" creationId="{43AB9332-4639-CC99-2C80-7A8B52D5D355}"/>
          </ac:picMkLst>
        </pc:picChg>
        <pc:picChg chg="add mod">
          <ac:chgData name="Leonie Smith" userId="fed1330f33f5650e" providerId="LiveId" clId="{C90DAEFA-8BFD-4147-BD32-80548E4C2B4A}" dt="2023-10-06T05:53:44.021" v="41"/>
          <ac:picMkLst>
            <pc:docMk/>
            <pc:sldMk cId="923867738" sldId="440"/>
            <ac:picMk id="14" creationId="{4E13F53F-0DAF-B42B-5D26-A534F82BA4B8}"/>
          </ac:picMkLst>
        </pc:picChg>
      </pc:sldChg>
      <pc:sldChg chg="addSp delSp modSp mod modTransition modAnim">
        <pc:chgData name="Leonie Smith" userId="fed1330f33f5650e" providerId="LiveId" clId="{C90DAEFA-8BFD-4147-BD32-80548E4C2B4A}" dt="2023-10-06T05:55:49.605" v="45"/>
        <pc:sldMkLst>
          <pc:docMk/>
          <pc:sldMk cId="2180228365" sldId="442"/>
        </pc:sldMkLst>
        <pc:picChg chg="add del mod">
          <ac:chgData name="Leonie Smith" userId="fed1330f33f5650e" providerId="LiveId" clId="{C90DAEFA-8BFD-4147-BD32-80548E4C2B4A}" dt="2023-10-06T05:55:30.932" v="44"/>
          <ac:picMkLst>
            <pc:docMk/>
            <pc:sldMk cId="2180228365" sldId="442"/>
            <ac:picMk id="7" creationId="{E563A399-4189-E6A1-4907-D1441309ABDB}"/>
          </ac:picMkLst>
        </pc:picChg>
        <pc:picChg chg="add del mod">
          <ac:chgData name="Leonie Smith" userId="fed1330f33f5650e" providerId="LiveId" clId="{C90DAEFA-8BFD-4147-BD32-80548E4C2B4A}" dt="2023-10-06T05:55:49.605" v="45"/>
          <ac:picMkLst>
            <pc:docMk/>
            <pc:sldMk cId="2180228365" sldId="442"/>
            <ac:picMk id="10" creationId="{47CCA9E8-C5E2-256A-2A5A-0B3E3D24B1AC}"/>
          </ac:picMkLst>
        </pc:picChg>
        <pc:picChg chg="add mod">
          <ac:chgData name="Leonie Smith" userId="fed1330f33f5650e" providerId="LiveId" clId="{C90DAEFA-8BFD-4147-BD32-80548E4C2B4A}" dt="2023-10-06T05:55:49.605" v="45"/>
          <ac:picMkLst>
            <pc:docMk/>
            <pc:sldMk cId="2180228365" sldId="442"/>
            <ac:picMk id="11" creationId="{2A58BFF0-C46E-A1B7-E988-929FBAAE1157}"/>
          </ac:picMkLst>
        </pc:picChg>
      </pc:sldChg>
      <pc:sldChg chg="addSp delSp modSp mod modTransition modAnim">
        <pc:chgData name="Leonie Smith" userId="fed1330f33f5650e" providerId="LiveId" clId="{C90DAEFA-8BFD-4147-BD32-80548E4C2B4A}" dt="2023-10-06T05:57:10.226" v="49"/>
        <pc:sldMkLst>
          <pc:docMk/>
          <pc:sldMk cId="1718612039" sldId="444"/>
        </pc:sldMkLst>
        <pc:picChg chg="add del mod">
          <ac:chgData name="Leonie Smith" userId="fed1330f33f5650e" providerId="LiveId" clId="{C90DAEFA-8BFD-4147-BD32-80548E4C2B4A}" dt="2023-10-06T05:56:55.359" v="48"/>
          <ac:picMkLst>
            <pc:docMk/>
            <pc:sldMk cId="1718612039" sldId="444"/>
            <ac:picMk id="6" creationId="{23A23462-DF2D-FAE7-0F70-4980F9A3CB17}"/>
          </ac:picMkLst>
        </pc:picChg>
        <pc:picChg chg="add del mod">
          <ac:chgData name="Leonie Smith" userId="fed1330f33f5650e" providerId="LiveId" clId="{C90DAEFA-8BFD-4147-BD32-80548E4C2B4A}" dt="2023-10-06T05:57:10.226" v="49"/>
          <ac:picMkLst>
            <pc:docMk/>
            <pc:sldMk cId="1718612039" sldId="444"/>
            <ac:picMk id="11" creationId="{012AC469-0180-2D8A-6B5A-6F749B5056B7}"/>
          </ac:picMkLst>
        </pc:picChg>
        <pc:picChg chg="add mod">
          <ac:chgData name="Leonie Smith" userId="fed1330f33f5650e" providerId="LiveId" clId="{C90DAEFA-8BFD-4147-BD32-80548E4C2B4A}" dt="2023-10-06T05:57:10.226" v="49"/>
          <ac:picMkLst>
            <pc:docMk/>
            <pc:sldMk cId="1718612039" sldId="444"/>
            <ac:picMk id="12" creationId="{F5EAE4C7-37AB-7354-4052-7FA442A34EE2}"/>
          </ac:picMkLst>
        </pc:picChg>
      </pc:sldChg>
      <pc:sldChg chg="addSp delSp modSp mod modTransition modAnim">
        <pc:chgData name="Leonie Smith" userId="fed1330f33f5650e" providerId="LiveId" clId="{C90DAEFA-8BFD-4147-BD32-80548E4C2B4A}" dt="2023-10-06T05:58:29.709" v="56"/>
        <pc:sldMkLst>
          <pc:docMk/>
          <pc:sldMk cId="665805102" sldId="446"/>
        </pc:sldMkLst>
        <pc:picChg chg="add del mod">
          <ac:chgData name="Leonie Smith" userId="fed1330f33f5650e" providerId="LiveId" clId="{C90DAEFA-8BFD-4147-BD32-80548E4C2B4A}" dt="2023-10-06T05:58:02.944" v="52"/>
          <ac:picMkLst>
            <pc:docMk/>
            <pc:sldMk cId="665805102" sldId="446"/>
            <ac:picMk id="6" creationId="{EA653035-55D9-75A2-0641-A088081376AC}"/>
          </ac:picMkLst>
        </pc:picChg>
        <pc:picChg chg="add del mod">
          <ac:chgData name="Leonie Smith" userId="fed1330f33f5650e" providerId="LiveId" clId="{C90DAEFA-8BFD-4147-BD32-80548E4C2B4A}" dt="2023-10-06T05:58:14.255" v="53"/>
          <ac:picMkLst>
            <pc:docMk/>
            <pc:sldMk cId="665805102" sldId="446"/>
            <ac:picMk id="9" creationId="{4FC3C707-14CB-D118-F1EB-C5D4664BF3D1}"/>
          </ac:picMkLst>
        </pc:picChg>
        <pc:picChg chg="add del mod">
          <ac:chgData name="Leonie Smith" userId="fed1330f33f5650e" providerId="LiveId" clId="{C90DAEFA-8BFD-4147-BD32-80548E4C2B4A}" dt="2023-10-06T05:58:15.530" v="55"/>
          <ac:picMkLst>
            <pc:docMk/>
            <pc:sldMk cId="665805102" sldId="446"/>
            <ac:picMk id="10" creationId="{B9089436-E181-998A-B7E9-4FF3E0EDBADF}"/>
          </ac:picMkLst>
        </pc:picChg>
        <pc:picChg chg="add del mod ord">
          <ac:chgData name="Leonie Smith" userId="fed1330f33f5650e" providerId="LiveId" clId="{C90DAEFA-8BFD-4147-BD32-80548E4C2B4A}" dt="2023-10-06T05:58:29.709" v="56"/>
          <ac:picMkLst>
            <pc:docMk/>
            <pc:sldMk cId="665805102" sldId="446"/>
            <ac:picMk id="13" creationId="{6665EE04-D075-E1B3-0374-78FC14E9A2A5}"/>
          </ac:picMkLst>
        </pc:picChg>
        <pc:picChg chg="add mod">
          <ac:chgData name="Leonie Smith" userId="fed1330f33f5650e" providerId="LiveId" clId="{C90DAEFA-8BFD-4147-BD32-80548E4C2B4A}" dt="2023-10-06T05:58:29.709" v="56"/>
          <ac:picMkLst>
            <pc:docMk/>
            <pc:sldMk cId="665805102" sldId="446"/>
            <ac:picMk id="14" creationId="{F9FFD8CD-F368-66C4-0C8C-B6F650DEE0F9}"/>
          </ac:picMkLst>
        </pc:picChg>
      </pc:sldChg>
      <pc:sldChg chg="addSp delSp modSp mod modTransition modAnim">
        <pc:chgData name="Leonie Smith" userId="fed1330f33f5650e" providerId="LiveId" clId="{C90DAEFA-8BFD-4147-BD32-80548E4C2B4A}" dt="2023-10-06T05:59:37.636" v="60"/>
        <pc:sldMkLst>
          <pc:docMk/>
          <pc:sldMk cId="843663555" sldId="448"/>
        </pc:sldMkLst>
        <pc:picChg chg="add del mod">
          <ac:chgData name="Leonie Smith" userId="fed1330f33f5650e" providerId="LiveId" clId="{C90DAEFA-8BFD-4147-BD32-80548E4C2B4A}" dt="2023-10-06T05:59:16.423" v="59"/>
          <ac:picMkLst>
            <pc:docMk/>
            <pc:sldMk cId="843663555" sldId="448"/>
            <ac:picMk id="6" creationId="{5F6397FD-231C-FDD5-3FBD-AB1F801B1341}"/>
          </ac:picMkLst>
        </pc:picChg>
        <pc:picChg chg="add del mod">
          <ac:chgData name="Leonie Smith" userId="fed1330f33f5650e" providerId="LiveId" clId="{C90DAEFA-8BFD-4147-BD32-80548E4C2B4A}" dt="2023-10-06T05:59:37.636" v="60"/>
          <ac:picMkLst>
            <pc:docMk/>
            <pc:sldMk cId="843663555" sldId="448"/>
            <ac:picMk id="9" creationId="{544740C1-5AAD-C07A-CC6A-0FBDE124E2F9}"/>
          </ac:picMkLst>
        </pc:picChg>
        <pc:picChg chg="add mod">
          <ac:chgData name="Leonie Smith" userId="fed1330f33f5650e" providerId="LiveId" clId="{C90DAEFA-8BFD-4147-BD32-80548E4C2B4A}" dt="2023-10-06T05:59:37.636" v="60"/>
          <ac:picMkLst>
            <pc:docMk/>
            <pc:sldMk cId="843663555" sldId="448"/>
            <ac:picMk id="10" creationId="{3D710496-7EC5-F729-094E-C325CDCA50D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20 </a:t>
            </a:r>
            <a:r>
              <a:rPr lang="en-IN" sz="1200" b="1" i="0" u="none" strike="noStrike" baseline="0" dirty="0">
                <a:latin typeface="TimesNewRomanPS-BoldMT"/>
              </a:rPr>
              <a:t>Solomon</a:t>
            </a:r>
          </a:p>
          <a:p>
            <a:pPr algn="l"/>
            <a:r>
              <a:rPr lang="en-US" sz="1200" b="0" i="0" u="none" strike="noStrike" baseline="0" dirty="0">
                <a:latin typeface="TimesNewRomanPSMT"/>
              </a:rPr>
              <a:t>1. David chooses Solomon - 1 Kings 1:5-53 (Left Top)</a:t>
            </a:r>
          </a:p>
          <a:p>
            <a:pPr algn="l"/>
            <a:r>
              <a:rPr lang="en-US" sz="1200" b="0" i="0" u="none" strike="noStrike" baseline="0" dirty="0">
                <a:latin typeface="TimesNewRomanPSMT"/>
              </a:rPr>
              <a:t>2. Solomon asks God for wisdom - 1 Kings 3:4-15 (Right Top)</a:t>
            </a:r>
          </a:p>
          <a:p>
            <a:pPr algn="l"/>
            <a:r>
              <a:rPr lang="en-US" sz="1200" b="0" i="0" u="none" strike="noStrike" baseline="0" dirty="0">
                <a:latin typeface="TimesNewRomanPSMT"/>
              </a:rPr>
              <a:t>3. Two women and one child - 1 Kings 3:16-28; 4:29-34 (Right Bottom)</a:t>
            </a:r>
          </a:p>
          <a:p>
            <a:pPr algn="l"/>
            <a:r>
              <a:rPr lang="en-US" sz="1200" b="0" i="0" u="none" strike="noStrike" baseline="0" dirty="0">
                <a:latin typeface="TimesNewRomanPSMT"/>
              </a:rPr>
              <a:t>4. Dedication of the temple - 1 Kings 6:1-14; 8:1-14, 54; 9:1-9 (Center)</a:t>
            </a:r>
          </a:p>
          <a:p>
            <a:pPr algn="l"/>
            <a:r>
              <a:rPr lang="en-US" sz="1200" b="0" i="0" u="none" strike="noStrike" baseline="0" dirty="0">
                <a:latin typeface="TimesNewRomanPSMT"/>
              </a:rPr>
              <a:t>5. Queen of Sheba visits Solomon -1 Kings 10:1-9 (Left Bottom)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50423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20-2</a:t>
            </a:r>
          </a:p>
        </p:txBody>
      </p:sp>
      <p:sp>
        <p:nvSpPr>
          <p:cNvPr id="5" name="Content Placeholder 2">
            <a:extLst>
              <a:ext uri="{FF2B5EF4-FFF2-40B4-BE49-F238E27FC236}">
                <a16:creationId xmlns:a16="http://schemas.microsoft.com/office/drawing/2014/main" id="{3D5BD33A-7835-EEA6-58CE-654D286DDAED}"/>
              </a:ext>
            </a:extLst>
          </p:cNvPr>
          <p:cNvSpPr>
            <a:spLocks noGrp="1"/>
          </p:cNvSpPr>
          <p:nvPr>
            <p:ph idx="1"/>
          </p:nvPr>
        </p:nvSpPr>
        <p:spPr>
          <a:xfrm>
            <a:off x="838200" y="1825625"/>
            <a:ext cx="10515600" cy="4351338"/>
          </a:xfrm>
        </p:spPr>
        <p:txBody>
          <a:bodyPr>
            <a:normAutofit lnSpcReduction="10000"/>
          </a:bodyPr>
          <a:lstStyle/>
          <a:p>
            <a:pPr algn="l">
              <a:lnSpc>
                <a:spcPct val="107000"/>
              </a:lnSpc>
              <a:spcBef>
                <a:spcPts val="0"/>
              </a:spcBef>
              <a:spcAft>
                <a:spcPts val="800"/>
              </a:spcAft>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1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1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1800" kern="100" dirty="0">
              <a:latin typeface="Aptos"/>
              <a:ea typeface="Aptos"/>
              <a:cs typeface="Arial" panose="020B0604020202020204" pitchFamily="34" charset="0"/>
            </a:endParaRPr>
          </a:p>
          <a:p>
            <a:pPr algn="l">
              <a:lnSpc>
                <a:spcPct val="107000"/>
              </a:lnSpc>
              <a:spcBef>
                <a:spcPts val="0"/>
              </a:spcBef>
              <a:spcAft>
                <a:spcPts val="800"/>
              </a:spcAft>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1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1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1800" kern="100" dirty="0">
              <a:latin typeface="Aptos"/>
              <a:ea typeface="Aptos"/>
              <a:cs typeface="Arial" panose="020B0604020202020204" pitchFamily="34" charset="0"/>
            </a:endParaRPr>
          </a:p>
          <a:p>
            <a:pPr algn="l">
              <a:lnSpc>
                <a:spcPct val="107000"/>
              </a:lnSpc>
              <a:spcBef>
                <a:spcPts val="0"/>
              </a:spcBef>
              <a:spcAft>
                <a:spcPts val="800"/>
              </a:spcAft>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1800" kern="100" dirty="0">
              <a:latin typeface="Aptos"/>
              <a:ea typeface="Aptos"/>
              <a:cs typeface="Arial" panose="020B0604020202020204" pitchFamily="34" charset="0"/>
            </a:endParaRPr>
          </a:p>
          <a:p>
            <a:pPr algn="l">
              <a:lnSpc>
                <a:spcPct val="107000"/>
              </a:lnSpc>
              <a:spcBef>
                <a:spcPts val="0"/>
              </a:spcBef>
              <a:spcAft>
                <a:spcPts val="800"/>
              </a:spcAft>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1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1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1800" kern="100" dirty="0">
              <a:latin typeface="Aptos"/>
              <a:ea typeface="Aptos"/>
              <a:cs typeface="Arial" panose="020B0604020202020204" pitchFamily="34" charset="0"/>
            </a:endParaRPr>
          </a:p>
          <a:p>
            <a:pPr algn="l">
              <a:lnSpc>
                <a:spcPct val="107000"/>
              </a:lnSpc>
              <a:spcBef>
                <a:spcPts val="0"/>
              </a:spcBef>
              <a:spcAft>
                <a:spcPts val="800"/>
              </a:spcAft>
            </a:pPr>
            <a:r>
              <a:rPr lang="en-IN" sz="1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1800" kern="100" dirty="0">
              <a:latin typeface="Aptos"/>
              <a:ea typeface="Aptos"/>
              <a:cs typeface="Arial" panose="020B0604020202020204" pitchFamily="34" charset="0"/>
            </a:endParaRPr>
          </a:p>
          <a:p>
            <a:pPr algn="l">
              <a:spcBef>
                <a:spcPts val="0"/>
              </a:spcBef>
            </a:pPr>
            <a:r>
              <a:rPr lang="en-US" sz="1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1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1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1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1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1800" dirty="0">
              <a:highlight>
                <a:srgbClr val="FFFFFF"/>
              </a:highlight>
              <a:latin typeface="Times New Roman" panose="02020603050405020304" pitchFamily="18" charset="0"/>
              <a:ea typeface="Times New Roman" panose="02020603050405020304" pitchFamily="18" charset="0"/>
            </a:endParaRPr>
          </a:p>
        </p:txBody>
      </p:sp>
      <p:pic>
        <p:nvPicPr>
          <p:cNvPr id="17" name="Audio 16">
            <a:hlinkClick r:id="" action="ppaction://media"/>
            <a:extLst>
              <a:ext uri="{FF2B5EF4-FFF2-40B4-BE49-F238E27FC236}">
                <a16:creationId xmlns:a16="http://schemas.microsoft.com/office/drawing/2014/main" id="{4F34C8DC-9D4C-88FD-5264-698C59F0BCC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741"/>
    </mc:Choice>
    <mc:Fallback xmlns="">
      <p:transition spd="slow" advTm="2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F0437C-FFB3-4C42-B89F-C413C5BF6949}"/>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17F05B8A-CC8C-1004-5EE4-75D8F3B35155}"/>
              </a:ext>
            </a:extLst>
          </p:cNvPr>
          <p:cNvSpPr txBox="1"/>
          <p:nvPr/>
        </p:nvSpPr>
        <p:spPr>
          <a:xfrm>
            <a:off x="353977" y="38477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7</a:t>
            </a:r>
            <a:r>
              <a:rPr lang="en-US" sz="4400" b="0" i="0">
                <a:solidFill>
                  <a:srgbClr val="121212"/>
                </a:solidFill>
                <a:effectLst/>
                <a:latin typeface="Inter" panose="020B0502030000000004" pitchFamily="34" charset="0"/>
              </a:rPr>
              <a:t>And now, O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my God, You have made Your servant king in my father David’s place. But I am only a little child, not knowing how to go out or come in. </a:t>
            </a:r>
            <a:endParaRPr lang="en-ZA" dirty="0"/>
          </a:p>
        </p:txBody>
      </p:sp>
      <p:sp>
        <p:nvSpPr>
          <p:cNvPr id="3" name="TextBox 2">
            <a:extLst>
              <a:ext uri="{FF2B5EF4-FFF2-40B4-BE49-F238E27FC236}">
                <a16:creationId xmlns:a16="http://schemas.microsoft.com/office/drawing/2014/main" id="{1B1EA527-A692-1F3C-667A-33273F51CC18}"/>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7 और अब हे मेरे परमेश्वर यहोवा! तूने अपने दास को मेरे पिता दाऊद के स्थान पर राजा किया है, परन्तु मैं छोटा लड़का सा हूँ जो भीतर बाहर आना-जाना नहीं जानता।</a:t>
            </a:r>
            <a:endParaRPr lang="en-IN" sz="4000" dirty="0"/>
          </a:p>
        </p:txBody>
      </p:sp>
      <p:pic>
        <p:nvPicPr>
          <p:cNvPr id="9" name="Audio 8">
            <a:hlinkClick r:id="" action="ppaction://media"/>
            <a:extLst>
              <a:ext uri="{FF2B5EF4-FFF2-40B4-BE49-F238E27FC236}">
                <a16:creationId xmlns:a16="http://schemas.microsoft.com/office/drawing/2014/main" id="{D82B3166-1417-E23C-2F5B-83E8262D9B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9608"/>
    </mc:Choice>
    <mc:Fallback xmlns="">
      <p:transition spd="slow" advTm="19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44E803-219C-4BC1-83DA-9FF8CE0AD893}"/>
              </a:ext>
            </a:extLst>
          </p:cNvPr>
          <p:cNvPicPr>
            <a:picLocks noChangeAspect="1"/>
          </p:cNvPicPr>
          <p:nvPr/>
        </p:nvPicPr>
        <p:blipFill>
          <a:blip r:embed="rId2"/>
          <a:stretch>
            <a:fillRect/>
          </a:stretch>
        </p:blipFill>
        <p:spPr>
          <a:xfrm>
            <a:off x="0" y="-820765"/>
            <a:ext cx="12192000" cy="7678766"/>
          </a:xfrm>
          <a:prstGeom prst="rect">
            <a:avLst/>
          </a:prstGeom>
        </p:spPr>
      </p:pic>
      <p:sp>
        <p:nvSpPr>
          <p:cNvPr id="2" name="TextBox 4">
            <a:extLst>
              <a:ext uri="{FF2B5EF4-FFF2-40B4-BE49-F238E27FC236}">
                <a16:creationId xmlns:a16="http://schemas.microsoft.com/office/drawing/2014/main" id="{8F962CD7-CEDD-FCA9-37E2-F7BC573A9EB1}"/>
              </a:ext>
            </a:extLst>
          </p:cNvPr>
          <p:cNvSpPr txBox="1"/>
          <p:nvPr/>
        </p:nvSpPr>
        <p:spPr>
          <a:xfrm>
            <a:off x="353977" y="38477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8</a:t>
            </a:r>
            <a:r>
              <a:rPr lang="en-US" sz="4400" b="0" i="0">
                <a:solidFill>
                  <a:srgbClr val="121212"/>
                </a:solidFill>
                <a:effectLst/>
                <a:latin typeface="Inter" panose="020B0502030000000004" pitchFamily="34" charset="0"/>
              </a:rPr>
              <a:t>Your servant is here among the people You have chosen, a people too numerous to count or number.</a:t>
            </a:r>
            <a:endParaRPr lang="en-ZA" dirty="0"/>
          </a:p>
        </p:txBody>
      </p:sp>
      <p:sp>
        <p:nvSpPr>
          <p:cNvPr id="3" name="TextBox 2">
            <a:extLst>
              <a:ext uri="{FF2B5EF4-FFF2-40B4-BE49-F238E27FC236}">
                <a16:creationId xmlns:a16="http://schemas.microsoft.com/office/drawing/2014/main" id="{3E3AACB5-B706-5771-4B9E-0720616A7B04}"/>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8 फिर तेरा दास तेरी चुनी हुई प्रजा के बहुत से लोगों के मध्य में है, जिनकी गिनती बहुतायत के मारे नहीं हो सकती।</a:t>
            </a:r>
            <a:endParaRPr lang="en-IN" sz="4000" dirty="0"/>
          </a:p>
        </p:txBody>
      </p:sp>
      <p:pic>
        <p:nvPicPr>
          <p:cNvPr id="6" name="Audio 5">
            <a:hlinkClick r:id="" action="ppaction://media"/>
            <a:extLst>
              <a:ext uri="{FF2B5EF4-FFF2-40B4-BE49-F238E27FC236}">
                <a16:creationId xmlns:a16="http://schemas.microsoft.com/office/drawing/2014/main" id="{123E2572-7A76-C088-0CD2-0C6D376AA9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1447"/>
    </mc:Choice>
    <mc:Fallback xmlns="">
      <p:transition spd="slow" advTm="11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B519611-FC97-4E46-88EB-90BB5A0BDAFF}"/>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605A8DAB-60B6-BA6B-5F3A-DC429C296E86}"/>
              </a:ext>
            </a:extLst>
          </p:cNvPr>
          <p:cNvSpPr txBox="1"/>
          <p:nvPr/>
        </p:nvSpPr>
        <p:spPr>
          <a:xfrm>
            <a:off x="353977" y="38477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9</a:t>
            </a:r>
            <a:r>
              <a:rPr lang="en-US" sz="4000" b="0" i="0" dirty="0">
                <a:solidFill>
                  <a:srgbClr val="121212"/>
                </a:solidFill>
                <a:effectLst/>
                <a:latin typeface="Inter" panose="020B0502030000000004" pitchFamily="34" charset="0"/>
              </a:rPr>
              <a:t>Therefore give Your servant an understanding heart to judge Your people and to discern between good and evil. For who is able to govern this great people of Yours?”</a:t>
            </a:r>
            <a:endParaRPr lang="en-ZA" sz="1600" dirty="0"/>
          </a:p>
        </p:txBody>
      </p:sp>
      <p:sp>
        <p:nvSpPr>
          <p:cNvPr id="2" name="TextBox 1">
            <a:extLst>
              <a:ext uri="{FF2B5EF4-FFF2-40B4-BE49-F238E27FC236}">
                <a16:creationId xmlns:a16="http://schemas.microsoft.com/office/drawing/2014/main" id="{3AD27AC1-F5F4-B6D1-D698-990DC8F2E9FE}"/>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9 तू अपने दास को अपनी प्रजा का न्याय करने के लिये समझने की ऐसी शक्ति दे, कि मैं भले बुरे को परख सकूँ; क्योंकि कौन ऐसा है कि तेरी इतनी बड़ी प्रजा का न्याय कर सके?”</a:t>
            </a:r>
            <a:endParaRPr lang="en-IN" sz="4000" dirty="0"/>
          </a:p>
        </p:txBody>
      </p:sp>
      <p:pic>
        <p:nvPicPr>
          <p:cNvPr id="6" name="Audio 5">
            <a:hlinkClick r:id="" action="ppaction://media"/>
            <a:extLst>
              <a:ext uri="{FF2B5EF4-FFF2-40B4-BE49-F238E27FC236}">
                <a16:creationId xmlns:a16="http://schemas.microsoft.com/office/drawing/2014/main" id="{D682A8C2-4E4E-84E7-2901-A22F46E858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5708"/>
    </mc:Choice>
    <mc:Fallback xmlns="">
      <p:transition spd="slow" advTm="15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662F3F-B06D-4A71-9783-9C9E41286649}"/>
              </a:ext>
            </a:extLst>
          </p:cNvPr>
          <p:cNvPicPr>
            <a:picLocks noChangeAspect="1"/>
          </p:cNvPicPr>
          <p:nvPr/>
        </p:nvPicPr>
        <p:blipFill rotWithShape="1">
          <a:blip r:embed="rId2"/>
          <a:srcRect t="158" b="1608"/>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66435A50-EE4D-015A-5E87-798B61C02C0C}"/>
              </a:ext>
            </a:extLst>
          </p:cNvPr>
          <p:cNvSpPr txBox="1"/>
          <p:nvPr/>
        </p:nvSpPr>
        <p:spPr>
          <a:xfrm>
            <a:off x="353977" y="38477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10</a:t>
            </a:r>
            <a:r>
              <a:rPr lang="en-US" sz="3400" b="0" i="0">
                <a:solidFill>
                  <a:srgbClr val="121212"/>
                </a:solidFill>
                <a:effectLst/>
                <a:latin typeface="Inter" panose="020B0502030000000004" pitchFamily="34" charset="0"/>
              </a:rPr>
              <a:t>Now it pleased the Lord  that Solomon had made this request. </a:t>
            </a:r>
            <a:r>
              <a:rPr lang="en-US" sz="3400" b="0" i="0">
                <a:solidFill>
                  <a:srgbClr val="777A7B"/>
                </a:solidFill>
                <a:effectLst/>
                <a:latin typeface="Inter" panose="020B0502030000000004" pitchFamily="34" charset="0"/>
              </a:rPr>
              <a:t>11</a:t>
            </a:r>
            <a:r>
              <a:rPr lang="en-US" sz="3400" b="0" i="0">
                <a:solidFill>
                  <a:srgbClr val="121212"/>
                </a:solidFill>
                <a:effectLst/>
                <a:latin typeface="Inter" panose="020B0502030000000004" pitchFamily="34" charset="0"/>
              </a:rPr>
              <a:t>So God said to him, “Since you have asked for this instead of requesting long life or wealth for yourself or death for your enemies—but you have asked for discernment to administer justice—</a:t>
            </a:r>
            <a:endParaRPr lang="en-ZA" sz="3400" dirty="0"/>
          </a:p>
        </p:txBody>
      </p:sp>
      <p:sp>
        <p:nvSpPr>
          <p:cNvPr id="3" name="TextBox 2">
            <a:extLst>
              <a:ext uri="{FF2B5EF4-FFF2-40B4-BE49-F238E27FC236}">
                <a16:creationId xmlns:a16="http://schemas.microsoft.com/office/drawing/2014/main" id="{6163DB57-9944-C9E4-F368-DC48D6CD1DD4}"/>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10 इस बात से प्रभु प्रसन्न हुआ, कि सुलैमान ने ऐसा वरदान माँगा है। 11 तब परमेश्वर ने उससे कहा, “इसलिए कि तूने यह वरदान माँगा है, और न तो दीर्घायु और न धन और न अपने शत्रुओं का नाश माँगा है, परन्तु समझने के विवेक का वरदान माँगा है इसलिए सुन,</a:t>
            </a:r>
            <a:endParaRPr lang="en-IN" sz="3600" dirty="0"/>
          </a:p>
        </p:txBody>
      </p:sp>
      <p:pic>
        <p:nvPicPr>
          <p:cNvPr id="14" name="Audio 13">
            <a:hlinkClick r:id="" action="ppaction://media"/>
            <a:extLst>
              <a:ext uri="{FF2B5EF4-FFF2-40B4-BE49-F238E27FC236}">
                <a16:creationId xmlns:a16="http://schemas.microsoft.com/office/drawing/2014/main" id="{4E13F53F-0DAF-B42B-5D26-A534F82BA4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20864"/>
    </mc:Choice>
    <mc:Fallback xmlns="">
      <p:transition spd="slow" advTm="20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D5FD49F-F86C-4A73-8483-A6BF852C44CE}"/>
              </a:ext>
            </a:extLst>
          </p:cNvPr>
          <p:cNvPicPr>
            <a:picLocks noChangeAspect="1"/>
          </p:cNvPicPr>
          <p:nvPr/>
        </p:nvPicPr>
        <p:blipFill>
          <a:blip r:embed="rId2"/>
          <a:stretch>
            <a:fillRect/>
          </a:stretch>
        </p:blipFill>
        <p:spPr>
          <a:xfrm>
            <a:off x="-1" y="1"/>
            <a:ext cx="12813175" cy="6858000"/>
          </a:xfrm>
          <a:prstGeom prst="rect">
            <a:avLst/>
          </a:prstGeom>
        </p:spPr>
      </p:pic>
      <p:sp>
        <p:nvSpPr>
          <p:cNvPr id="2" name="TextBox 4">
            <a:extLst>
              <a:ext uri="{FF2B5EF4-FFF2-40B4-BE49-F238E27FC236}">
                <a16:creationId xmlns:a16="http://schemas.microsoft.com/office/drawing/2014/main" id="{FAD90610-18AA-4B5F-25C4-A295EE727CEA}"/>
              </a:ext>
            </a:extLst>
          </p:cNvPr>
          <p:cNvSpPr txBox="1"/>
          <p:nvPr/>
        </p:nvSpPr>
        <p:spPr>
          <a:xfrm>
            <a:off x="353977" y="38477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behold, I will do what you have asked. I will give you a wise and discerning heart, so that there has never been nor will ever be another like you.</a:t>
            </a:r>
            <a:endParaRPr lang="en-ZA" sz="1600" dirty="0"/>
          </a:p>
        </p:txBody>
      </p:sp>
      <p:sp>
        <p:nvSpPr>
          <p:cNvPr id="3" name="TextBox 2">
            <a:extLst>
              <a:ext uri="{FF2B5EF4-FFF2-40B4-BE49-F238E27FC236}">
                <a16:creationId xmlns:a16="http://schemas.microsoft.com/office/drawing/2014/main" id="{8006B1C5-73D7-637A-33C3-3FE3DD02781E}"/>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Open Sans" panose="020B0606030504020204" pitchFamily="34" charset="0"/>
              </a:rPr>
              <a:t>12 मैं तेरे वचन के अनुसार करता हूँ, तुझे बुद्धि और विवेक से भरा मन देता हूँ</a:t>
            </a:r>
            <a:r>
              <a:rPr lang="en-US" sz="3800" b="0" i="0" dirty="0">
                <a:solidFill>
                  <a:srgbClr val="121212"/>
                </a:solidFill>
                <a:effectLst/>
                <a:latin typeface="Open Sans" panose="020B0606030504020204" pitchFamily="34" charset="0"/>
              </a:rPr>
              <a:t>b, </a:t>
            </a:r>
            <a:r>
              <a:rPr lang="hi-IN" sz="3800" b="0" i="0" dirty="0">
                <a:solidFill>
                  <a:srgbClr val="121212"/>
                </a:solidFill>
                <a:effectLst/>
                <a:latin typeface="Open Sans" panose="020B0606030504020204" pitchFamily="34" charset="0"/>
              </a:rPr>
              <a:t>यहाँ तक कि तेरे समान न तो तुझ से पहले कोई कभी हुआ, और न बाद में कोई कभी होगा।</a:t>
            </a:r>
            <a:endParaRPr lang="en-IN" sz="3800" dirty="0"/>
          </a:p>
        </p:txBody>
      </p:sp>
      <p:pic>
        <p:nvPicPr>
          <p:cNvPr id="11" name="Audio 10">
            <a:hlinkClick r:id="" action="ppaction://media"/>
            <a:extLst>
              <a:ext uri="{FF2B5EF4-FFF2-40B4-BE49-F238E27FC236}">
                <a16:creationId xmlns:a16="http://schemas.microsoft.com/office/drawing/2014/main" id="{2A58BFF0-C46E-A1B7-E988-929FBAAE11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5346"/>
    </mc:Choice>
    <mc:Fallback xmlns="">
      <p:transition spd="slow" advTm="15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71D05FC-24D2-4025-8317-BE742F91E55C}"/>
              </a:ext>
            </a:extLst>
          </p:cNvPr>
          <p:cNvPicPr>
            <a:picLocks noChangeAspect="1"/>
          </p:cNvPicPr>
          <p:nvPr/>
        </p:nvPicPr>
        <p:blipFill>
          <a:blip r:embed="rId2"/>
          <a:stretch>
            <a:fillRect/>
          </a:stretch>
        </p:blipFill>
        <p:spPr>
          <a:xfrm>
            <a:off x="0" y="-357947"/>
            <a:ext cx="12192000" cy="7215947"/>
          </a:xfrm>
          <a:prstGeom prst="rect">
            <a:avLst/>
          </a:prstGeom>
        </p:spPr>
      </p:pic>
      <p:sp>
        <p:nvSpPr>
          <p:cNvPr id="7" name="TextBox 6">
            <a:extLst>
              <a:ext uri="{FF2B5EF4-FFF2-40B4-BE49-F238E27FC236}">
                <a16:creationId xmlns:a16="http://schemas.microsoft.com/office/drawing/2014/main" id="{F02F32FE-92D0-8A09-F6B9-8E05305A5ADC}"/>
              </a:ext>
            </a:extLst>
          </p:cNvPr>
          <p:cNvSpPr txBox="1"/>
          <p:nvPr/>
        </p:nvSpPr>
        <p:spPr>
          <a:xfrm>
            <a:off x="542443" y="4044644"/>
            <a:ext cx="7907290" cy="1629501"/>
          </a:xfrm>
          <a:prstGeom prst="rect">
            <a:avLst/>
          </a:prstGeom>
          <a:noFill/>
        </p:spPr>
        <p:txBody>
          <a:bodyPr wrap="square" rtlCol="0">
            <a:noAutofit/>
          </a:bodyPr>
          <a:lstStyle/>
          <a:p>
            <a:r>
              <a:rPr lang="hi-IN" sz="4800" b="0" i="0" u="none" strike="noStrike" baseline="0" dirty="0">
                <a:solidFill>
                  <a:schemeClr val="bg1"/>
                </a:solidFill>
                <a:latin typeface="TimesNewRomanPSMT"/>
              </a:rPr>
              <a:t>सुलैमान ने परमेश्वर से बुद्धि मांगी –</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1 राजा 3:4-15</a:t>
            </a:r>
            <a:endParaRPr lang="en-US" sz="48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FB04A98B-AAB6-5CCD-49ED-E1430527CCB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336211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29761D-D1BE-4DD7-AA50-141C56CCF975}"/>
              </a:ext>
            </a:extLst>
          </p:cNvPr>
          <p:cNvPicPr>
            <a:picLocks noChangeAspect="1"/>
          </p:cNvPicPr>
          <p:nvPr/>
        </p:nvPicPr>
        <p:blipFill>
          <a:blip r:embed="rId2"/>
          <a:stretch>
            <a:fillRect/>
          </a:stretch>
        </p:blipFill>
        <p:spPr>
          <a:xfrm>
            <a:off x="0" y="-90129"/>
            <a:ext cx="12192000" cy="6948129"/>
          </a:xfrm>
          <a:prstGeom prst="rect">
            <a:avLst/>
          </a:prstGeom>
        </p:spPr>
      </p:pic>
      <p:sp>
        <p:nvSpPr>
          <p:cNvPr id="2" name="TextBox 4">
            <a:extLst>
              <a:ext uri="{FF2B5EF4-FFF2-40B4-BE49-F238E27FC236}">
                <a16:creationId xmlns:a16="http://schemas.microsoft.com/office/drawing/2014/main" id="{5158F6AA-BCA9-A6A1-2087-3CED9A5254C8}"/>
              </a:ext>
            </a:extLst>
          </p:cNvPr>
          <p:cNvSpPr txBox="1"/>
          <p:nvPr/>
        </p:nvSpPr>
        <p:spPr>
          <a:xfrm>
            <a:off x="353977" y="38477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200" b="0" i="0">
                <a:solidFill>
                  <a:srgbClr val="777A7B"/>
                </a:solidFill>
                <a:effectLst/>
                <a:latin typeface="Inter" panose="020B0502030000000004" pitchFamily="34" charset="0"/>
              </a:rPr>
              <a:t>13</a:t>
            </a:r>
            <a:r>
              <a:rPr lang="en-US" sz="4200" b="0" i="0">
                <a:solidFill>
                  <a:srgbClr val="121212"/>
                </a:solidFill>
                <a:effectLst/>
                <a:latin typeface="Inter" panose="020B0502030000000004" pitchFamily="34" charset="0"/>
              </a:rPr>
              <a:t>Moreover, I will give you what you did not request—both riches and honor—so that during all your days no man in any kingdom will be your equal.</a:t>
            </a:r>
            <a:endParaRPr lang="en-ZA" sz="4200" dirty="0"/>
          </a:p>
        </p:txBody>
      </p:sp>
      <p:sp>
        <p:nvSpPr>
          <p:cNvPr id="2" name="TextBox 1">
            <a:extLst>
              <a:ext uri="{FF2B5EF4-FFF2-40B4-BE49-F238E27FC236}">
                <a16:creationId xmlns:a16="http://schemas.microsoft.com/office/drawing/2014/main" id="{16EBA1C2-44A6-2168-9738-D73CF7F1827C}"/>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13 फिर जो तूने नहीं माँगा, अर्थात् धन और महिमा, वह भी मैं तुझे यहाँ तक देता हूँ, कि तेरे जीवन भर कोई राजा तेरे तुल्य न होगा।</a:t>
            </a:r>
            <a:endParaRPr lang="en-IN" sz="4000" dirty="0"/>
          </a:p>
        </p:txBody>
      </p:sp>
      <p:pic>
        <p:nvPicPr>
          <p:cNvPr id="12" name="Audio 11">
            <a:hlinkClick r:id="" action="ppaction://media"/>
            <a:extLst>
              <a:ext uri="{FF2B5EF4-FFF2-40B4-BE49-F238E27FC236}">
                <a16:creationId xmlns:a16="http://schemas.microsoft.com/office/drawing/2014/main" id="{F5EAE4C7-37AB-7354-4052-7FA442A34E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542"/>
    </mc:Choice>
    <mc:Fallback xmlns="">
      <p:transition spd="slow" advTm="1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08718B8-FF6D-4F63-BDA5-656590925196}"/>
              </a:ext>
            </a:extLst>
          </p:cNvPr>
          <p:cNvPicPr>
            <a:picLocks noChangeAspect="1"/>
          </p:cNvPicPr>
          <p:nvPr/>
        </p:nvPicPr>
        <p:blipFill rotWithShape="1">
          <a:blip r:embed="rId2"/>
          <a:srcRect l="1380" r="1268" b="-1"/>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1C6A657C-DD9A-CB82-CC94-B6297A344CF3}"/>
              </a:ext>
            </a:extLst>
          </p:cNvPr>
          <p:cNvSpPr txBox="1"/>
          <p:nvPr/>
        </p:nvSpPr>
        <p:spPr>
          <a:xfrm>
            <a:off x="353977" y="38477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14</a:t>
            </a:r>
            <a:r>
              <a:rPr lang="en-US" sz="4400" b="0" i="0">
                <a:solidFill>
                  <a:srgbClr val="121212"/>
                </a:solidFill>
                <a:effectLst/>
                <a:latin typeface="Inter" panose="020B0502030000000004" pitchFamily="34" charset="0"/>
              </a:rPr>
              <a:t>So if you walk in My ways and keep My statutes and commandments, just as your father David did, I will prolong your days.”</a:t>
            </a:r>
            <a:endParaRPr lang="en-ZA" sz="4400" dirty="0"/>
          </a:p>
        </p:txBody>
      </p:sp>
      <p:sp>
        <p:nvSpPr>
          <p:cNvPr id="2" name="TextBox 1">
            <a:extLst>
              <a:ext uri="{FF2B5EF4-FFF2-40B4-BE49-F238E27FC236}">
                <a16:creationId xmlns:a16="http://schemas.microsoft.com/office/drawing/2014/main" id="{E0EF390C-216B-CC17-5ECE-F2AC403C7E00}"/>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14 फिर यदि तू अपने पिता दाऊद के समान मेरे मार्गों में चलता हुआ, मेरी विधियों और आज्ञाओं को मानता रहेगा तो मैं तेरी आयु को बढ़ाऊँगा</a:t>
            </a:r>
            <a:r>
              <a:rPr lang="en-US" sz="4000" b="0" i="0" dirty="0">
                <a:solidFill>
                  <a:srgbClr val="121212"/>
                </a:solidFill>
                <a:effectLst/>
                <a:latin typeface="Open Sans" panose="020B0606030504020204" pitchFamily="34" charset="0"/>
              </a:rPr>
              <a:t>c।”</a:t>
            </a:r>
            <a:endParaRPr lang="en-IN" sz="4000" dirty="0"/>
          </a:p>
        </p:txBody>
      </p:sp>
      <p:pic>
        <p:nvPicPr>
          <p:cNvPr id="14" name="Audio 13">
            <a:hlinkClick r:id="" action="ppaction://media"/>
            <a:extLst>
              <a:ext uri="{FF2B5EF4-FFF2-40B4-BE49-F238E27FC236}">
                <a16:creationId xmlns:a16="http://schemas.microsoft.com/office/drawing/2014/main" id="{F9FFD8CD-F368-66C4-0C8C-B6F650DEE0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0835"/>
    </mc:Choice>
    <mc:Fallback xmlns="">
      <p:transition spd="slow" advTm="10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D955A6-76AF-4F31-B350-EFECCC2B0C0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7F1AA8F5-D412-BC76-10C7-937A62B05A6E}"/>
              </a:ext>
            </a:extLst>
          </p:cNvPr>
          <p:cNvSpPr txBox="1"/>
          <p:nvPr/>
        </p:nvSpPr>
        <p:spPr>
          <a:xfrm>
            <a:off x="353977" y="38477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Then Solomon awoke, and indeed it had been a dream. So he returned to Jerusalem, stood before the ark of the covenant of the Lord, and offered burnt offerings and peace offerings. Then he held a feast for all his servants.</a:t>
            </a:r>
            <a:endParaRPr lang="en-ZA" sz="1400" dirty="0"/>
          </a:p>
        </p:txBody>
      </p:sp>
      <p:sp>
        <p:nvSpPr>
          <p:cNvPr id="2" name="TextBox 1">
            <a:extLst>
              <a:ext uri="{FF2B5EF4-FFF2-40B4-BE49-F238E27FC236}">
                <a16:creationId xmlns:a16="http://schemas.microsoft.com/office/drawing/2014/main" id="{5659E3D5-D124-4529-B738-35D11B71299C}"/>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15 तब सुलैमान जाग उठा; और देखा कि यह स्वप्न था; फिर वह यरूशलेम को गया, और यहोवा की वाचा के सन्दूक के सामने खड़ा होकर, होमबलि और मेलबलि चढ़ाए, और अपने सब कर्मचारियों के लिये भोज किया।</a:t>
            </a:r>
          </a:p>
        </p:txBody>
      </p:sp>
      <p:pic>
        <p:nvPicPr>
          <p:cNvPr id="10" name="Audio 9">
            <a:hlinkClick r:id="" action="ppaction://media"/>
            <a:extLst>
              <a:ext uri="{FF2B5EF4-FFF2-40B4-BE49-F238E27FC236}">
                <a16:creationId xmlns:a16="http://schemas.microsoft.com/office/drawing/2014/main" id="{3D710496-7EC5-F729-094E-C325CDCA50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7857"/>
    </mc:Choice>
    <mc:Fallback xmlns="">
      <p:transition spd="slow" advTm="17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E565720-1BA0-463D-89A3-9C921EDDEA91}"/>
              </a:ext>
            </a:extLst>
          </p:cNvPr>
          <p:cNvPicPr>
            <a:picLocks noChangeAspect="1"/>
          </p:cNvPicPr>
          <p:nvPr/>
        </p:nvPicPr>
        <p:blipFill>
          <a:blip r:embed="rId2"/>
          <a:stretch>
            <a:fillRect/>
          </a:stretch>
        </p:blipFill>
        <p:spPr>
          <a:xfrm>
            <a:off x="0" y="-357947"/>
            <a:ext cx="12192000" cy="7215947"/>
          </a:xfrm>
          <a:prstGeom prst="rect">
            <a:avLst/>
          </a:prstGeom>
        </p:spPr>
      </p:pic>
      <p:sp>
        <p:nvSpPr>
          <p:cNvPr id="2" name="TextBox 4">
            <a:extLst>
              <a:ext uri="{FF2B5EF4-FFF2-40B4-BE49-F238E27FC236}">
                <a16:creationId xmlns:a16="http://schemas.microsoft.com/office/drawing/2014/main" id="{5750A87F-FDC0-6827-10DD-7F7436DDDC01}"/>
              </a:ext>
            </a:extLst>
          </p:cNvPr>
          <p:cNvSpPr txBox="1"/>
          <p:nvPr/>
        </p:nvSpPr>
        <p:spPr>
          <a:xfrm>
            <a:off x="353977" y="38477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Solomon asks God for wisdom - 1 Kings 3:4-15</a:t>
            </a:r>
          </a:p>
        </p:txBody>
      </p:sp>
      <p:sp>
        <p:nvSpPr>
          <p:cNvPr id="3" name="TextBox 2">
            <a:extLst>
              <a:ext uri="{FF2B5EF4-FFF2-40B4-BE49-F238E27FC236}">
                <a16:creationId xmlns:a16="http://schemas.microsoft.com/office/drawing/2014/main" id="{A227FF30-FE3C-1629-DCB0-3362D9ADBD48}"/>
              </a:ext>
            </a:extLst>
          </p:cNvPr>
          <p:cNvSpPr txBox="1"/>
          <p:nvPr/>
        </p:nvSpPr>
        <p:spPr>
          <a:xfrm>
            <a:off x="6096000" y="0"/>
            <a:ext cx="6096000" cy="6558101"/>
          </a:xfrm>
          <a:prstGeom prst="rect">
            <a:avLst/>
          </a:prstGeom>
          <a:noFill/>
        </p:spPr>
        <p:txBody>
          <a:bodyPr wrap="square" rtlCol="0">
            <a:noAutofit/>
          </a:bodyPr>
          <a:lstStyle/>
          <a:p>
            <a:r>
              <a:rPr lang="hi-IN" sz="4800" dirty="0"/>
              <a:t>सुलैमान ने परमेश्वर से बुद्धि मांगी - 1 राजा 3:4-15</a:t>
            </a:r>
            <a:endParaRPr lang="en-IN" sz="4800" dirty="0"/>
          </a:p>
        </p:txBody>
      </p:sp>
      <p:pic>
        <p:nvPicPr>
          <p:cNvPr id="11" name="Audio 10">
            <a:hlinkClick r:id="" action="ppaction://media"/>
            <a:extLst>
              <a:ext uri="{FF2B5EF4-FFF2-40B4-BE49-F238E27FC236}">
                <a16:creationId xmlns:a16="http://schemas.microsoft.com/office/drawing/2014/main" id="{827EB55A-EA06-D115-960B-5108E0A4CE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3171"/>
    </mc:Choice>
    <mc:Fallback xmlns="">
      <p:transition spd="slow" advTm="3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71D05FC-24D2-4025-8317-BE742F91E55C}"/>
              </a:ext>
            </a:extLst>
          </p:cNvPr>
          <p:cNvPicPr>
            <a:picLocks noChangeAspect="1"/>
          </p:cNvPicPr>
          <p:nvPr/>
        </p:nvPicPr>
        <p:blipFill>
          <a:blip r:embed="rId2"/>
          <a:stretch>
            <a:fillRect/>
          </a:stretch>
        </p:blipFill>
        <p:spPr>
          <a:xfrm>
            <a:off x="0" y="-357947"/>
            <a:ext cx="12192000" cy="7215947"/>
          </a:xfrm>
          <a:prstGeom prst="rect">
            <a:avLst/>
          </a:prstGeom>
        </p:spPr>
      </p:pic>
      <p:sp>
        <p:nvSpPr>
          <p:cNvPr id="2" name="TextBox 1">
            <a:extLst>
              <a:ext uri="{FF2B5EF4-FFF2-40B4-BE49-F238E27FC236}">
                <a16:creationId xmlns:a16="http://schemas.microsoft.com/office/drawing/2014/main" id="{ECAD1AB7-313F-4C6F-354D-EC4757410E73}"/>
              </a:ext>
            </a:extLst>
          </p:cNvPr>
          <p:cNvSpPr txBox="1"/>
          <p:nvPr/>
        </p:nvSpPr>
        <p:spPr>
          <a:xfrm>
            <a:off x="542443" y="3584487"/>
            <a:ext cx="6541210" cy="4003963"/>
          </a:xfrm>
          <a:prstGeom prst="rect">
            <a:avLst/>
          </a:prstGeom>
          <a:noFill/>
        </p:spPr>
        <p:txBody>
          <a:bodyPr wrap="square" rtlCol="0">
            <a:noAutofit/>
          </a:bodyPr>
          <a:lstStyle/>
          <a:p>
            <a:r>
              <a:rPr lang="hi-IN" sz="6000" b="0" i="0" u="none" strike="noStrike" baseline="0" dirty="0">
                <a:solidFill>
                  <a:schemeClr val="bg1"/>
                </a:solidFill>
                <a:latin typeface="TimesNewRomanPSMT"/>
              </a:rPr>
              <a:t>सुलैमान ने परमेश्वर से बुद्धि मांगी –</a:t>
            </a:r>
            <a:endParaRPr lang="en-US" sz="6000" b="0" i="0" u="none" strike="noStrike" baseline="0" dirty="0">
              <a:solidFill>
                <a:schemeClr val="bg1"/>
              </a:solidFill>
              <a:latin typeface="TimesNewRomanPSMT"/>
            </a:endParaRPr>
          </a:p>
          <a:p>
            <a:r>
              <a:rPr lang="hi-IN" sz="6000" b="0" i="0" u="none" strike="noStrike" baseline="0" dirty="0">
                <a:solidFill>
                  <a:schemeClr val="bg1"/>
                </a:solidFill>
                <a:latin typeface="TimesNewRomanPSMT"/>
              </a:rPr>
              <a:t>1 राजा 3:4-15</a:t>
            </a:r>
            <a:r>
              <a:rPr lang="en-US" sz="6000" b="0" i="0" u="none" strike="noStrike" baseline="0" dirty="0">
                <a:solidFill>
                  <a:schemeClr val="bg1"/>
                </a:solidFill>
                <a:latin typeface="TimesNewRomanPSMT"/>
              </a:rPr>
              <a:t>s</a:t>
            </a: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3:4</a:t>
            </a:r>
            <a:r>
              <a:rPr lang="en-US" sz="4000" b="0" i="0" dirty="0">
                <a:solidFill>
                  <a:srgbClr val="121212"/>
                </a:solidFill>
                <a:effectLst/>
                <a:latin typeface="Inter" panose="020B0502030000000004" pitchFamily="34" charset="0"/>
              </a:rPr>
              <a:t>Now the king went to Gibeon to sacrifice there, for it was the great high place. Solomon offered a thousand burnt offerings on the altar there.</a:t>
            </a:r>
            <a:endParaRPr lang="en-ZA" sz="1600" dirty="0"/>
          </a:p>
        </p:txBody>
      </p:sp>
      <p:sp>
        <p:nvSpPr>
          <p:cNvPr id="3" name="TextBox 2">
            <a:extLst>
              <a:ext uri="{FF2B5EF4-FFF2-40B4-BE49-F238E27FC236}">
                <a16:creationId xmlns:a16="http://schemas.microsoft.com/office/drawing/2014/main" id="{F2095928-12E0-841B-7425-FDF969B8DCD6}"/>
              </a:ext>
            </a:extLst>
          </p:cNvPr>
          <p:cNvSpPr txBox="1"/>
          <p:nvPr/>
        </p:nvSpPr>
        <p:spPr>
          <a:xfrm>
            <a:off x="6096000" y="149950"/>
            <a:ext cx="6096000" cy="6558101"/>
          </a:xfrm>
          <a:prstGeom prst="rect">
            <a:avLst/>
          </a:prstGeom>
          <a:noFill/>
        </p:spPr>
        <p:txBody>
          <a:bodyPr wrap="square" rtlCol="0">
            <a:noAutofit/>
          </a:bodyPr>
          <a:lstStyle/>
          <a:p>
            <a:r>
              <a:rPr lang="en-US" sz="4000" b="0" i="0" dirty="0">
                <a:solidFill>
                  <a:srgbClr val="121212"/>
                </a:solidFill>
                <a:effectLst/>
                <a:latin typeface="Open Sans" panose="020B0606030504020204" pitchFamily="34" charset="0"/>
              </a:rPr>
              <a:t>3:4</a:t>
            </a:r>
            <a:r>
              <a:rPr lang="hi-IN" sz="4000" b="0" i="0" dirty="0">
                <a:solidFill>
                  <a:srgbClr val="121212"/>
                </a:solidFill>
                <a:effectLst/>
                <a:latin typeface="Open Sans" panose="020B0606030504020204" pitchFamily="34" charset="0"/>
              </a:rPr>
              <a:t> और राजा गिबोन को बलि चढ़ाने गया, क्योंकि मुख्य ऊँचा स्थान वही था, तब वहाँ की वेदी पर सुलैमान ने एक हजार होमबलि चढ़ाए।</a:t>
            </a:r>
            <a:endParaRPr lang="en-IN" sz="4000" dirty="0"/>
          </a:p>
        </p:txBody>
      </p:sp>
      <p:pic>
        <p:nvPicPr>
          <p:cNvPr id="12" name="Audio 11">
            <a:hlinkClick r:id="" action="ppaction://media"/>
            <a:extLst>
              <a:ext uri="{FF2B5EF4-FFF2-40B4-BE49-F238E27FC236}">
                <a16:creationId xmlns:a16="http://schemas.microsoft.com/office/drawing/2014/main" id="{8AA92648-BC1F-913D-5B1C-1AD51AB9E0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2987"/>
    </mc:Choice>
    <mc:Fallback xmlns="">
      <p:transition spd="slow" advTm="12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FFEAF74-83ED-42D0-B5BA-6219D37F4D9A}"/>
              </a:ext>
            </a:extLst>
          </p:cNvPr>
          <p:cNvPicPr>
            <a:picLocks noChangeAspect="1"/>
          </p:cNvPicPr>
          <p:nvPr/>
        </p:nvPicPr>
        <p:blipFill>
          <a:blip r:embed="rId2"/>
          <a:stretch>
            <a:fillRect/>
          </a:stretch>
        </p:blipFill>
        <p:spPr>
          <a:xfrm>
            <a:off x="0" y="-211245"/>
            <a:ext cx="12618720" cy="7069246"/>
          </a:xfrm>
          <a:prstGeom prst="rect">
            <a:avLst/>
          </a:prstGeom>
        </p:spPr>
      </p:pic>
      <p:sp>
        <p:nvSpPr>
          <p:cNvPr id="2" name="TextBox 4">
            <a:extLst>
              <a:ext uri="{FF2B5EF4-FFF2-40B4-BE49-F238E27FC236}">
                <a16:creationId xmlns:a16="http://schemas.microsoft.com/office/drawing/2014/main" id="{15B496E9-4463-996B-0979-58A80E8C43FF}"/>
              </a:ext>
            </a:extLst>
          </p:cNvPr>
          <p:cNvSpPr txBox="1"/>
          <p:nvPr/>
        </p:nvSpPr>
        <p:spPr>
          <a:xfrm>
            <a:off x="353977" y="38477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5</a:t>
            </a:r>
            <a:r>
              <a:rPr lang="en-US" sz="4400" b="0" i="0">
                <a:solidFill>
                  <a:srgbClr val="121212"/>
                </a:solidFill>
                <a:effectLst/>
                <a:latin typeface="Inter" panose="020B0502030000000004" pitchFamily="34" charset="0"/>
              </a:rPr>
              <a:t>One night at Gibeon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appeared to Solomon in a dream, and God said, “Ask, and I will give it to you!”</a:t>
            </a:r>
            <a:endParaRPr lang="en-ZA" sz="1600" dirty="0"/>
          </a:p>
        </p:txBody>
      </p:sp>
      <p:sp>
        <p:nvSpPr>
          <p:cNvPr id="3" name="TextBox 2">
            <a:extLst>
              <a:ext uri="{FF2B5EF4-FFF2-40B4-BE49-F238E27FC236}">
                <a16:creationId xmlns:a16="http://schemas.microsoft.com/office/drawing/2014/main" id="{B5624ACB-3BB0-7E9F-594F-3D4A37583E30}"/>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5 गिबोन में यहोवा ने रात को स्वप्न के द्वारा सुलैमान को दर्शन देकर कहा, “जो कुछ तू चाहे कि मैं तुझे दूँ, वह माँग।”</a:t>
            </a:r>
            <a:endParaRPr lang="en-IN" sz="4000" dirty="0"/>
          </a:p>
        </p:txBody>
      </p:sp>
      <p:pic>
        <p:nvPicPr>
          <p:cNvPr id="14" name="Audio 13">
            <a:hlinkClick r:id="" action="ppaction://media"/>
            <a:extLst>
              <a:ext uri="{FF2B5EF4-FFF2-40B4-BE49-F238E27FC236}">
                <a16:creationId xmlns:a16="http://schemas.microsoft.com/office/drawing/2014/main" id="{B7C04EAC-026C-B792-E83D-71E6C06627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0305"/>
    </mc:Choice>
    <mc:Fallback xmlns="">
      <p:transition spd="slow" advTm="10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3E7BF3-8E5F-4DB0-B14F-0759DA6D98DC}"/>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FEE7E523-123F-5B93-CA47-CD156F9D6E76}"/>
              </a:ext>
            </a:extLst>
          </p:cNvPr>
          <p:cNvSpPr txBox="1"/>
          <p:nvPr/>
        </p:nvSpPr>
        <p:spPr>
          <a:xfrm>
            <a:off x="353977" y="38477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Solomon replied, “You have shown much loving devotion to Your servant, my father David, because he walked before You in faithfulness, righteousness, and uprightness of heart. And You have maintained this loving devotion by giving him a son to sit on his throne this very day.</a:t>
            </a:r>
            <a:endParaRPr lang="en-ZA" dirty="0"/>
          </a:p>
        </p:txBody>
      </p:sp>
      <p:sp>
        <p:nvSpPr>
          <p:cNvPr id="3" name="TextBox 2">
            <a:extLst>
              <a:ext uri="{FF2B5EF4-FFF2-40B4-BE49-F238E27FC236}">
                <a16:creationId xmlns:a16="http://schemas.microsoft.com/office/drawing/2014/main" id="{7D7C094E-3D05-5B63-B5EE-74003D501ACE}"/>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6 सुलैमान ने कहा, “तू अपने दास मेरे पिता दाऊद पर बड़ी करुणा</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करता रहा, क्योंकि वह अपने को तेरे सम्मुख जानकर तेरे साथ सच्चाई और धार्मिकता और मन की सिधाई से चलता रहा; और तूने यहाँ तक उस पर करुणा की थी कि उसे उसकी गद्दी पर बिराजनेवाला एक पुत्र दिया है, जैसा कि आज वर्तमान है।</a:t>
            </a:r>
            <a:endParaRPr lang="en-IN" sz="3600" dirty="0"/>
          </a:p>
        </p:txBody>
      </p:sp>
      <p:pic>
        <p:nvPicPr>
          <p:cNvPr id="14" name="Audio 13">
            <a:hlinkClick r:id="" action="ppaction://media"/>
            <a:extLst>
              <a:ext uri="{FF2B5EF4-FFF2-40B4-BE49-F238E27FC236}">
                <a16:creationId xmlns:a16="http://schemas.microsoft.com/office/drawing/2014/main" id="{CE0D37F9-B569-3C57-BB23-78BDC7E260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23714"/>
    </mc:Choice>
    <mc:Fallback xmlns="">
      <p:transition spd="slow" advTm="23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1746</TotalTime>
  <Words>1144</Words>
  <Application>Microsoft Office PowerPoint</Application>
  <PresentationFormat>Widescreen</PresentationFormat>
  <Paragraphs>56</Paragraphs>
  <Slides>26</Slides>
  <Notes>1</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Aptos</vt:lpstr>
      <vt:lpstr>Arial</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20-2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76</cp:revision>
  <dcterms:created xsi:type="dcterms:W3CDTF">2021-07-20T09:23:46Z</dcterms:created>
  <dcterms:modified xsi:type="dcterms:W3CDTF">2024-07-30T08:31:19Z</dcterms:modified>
</cp:coreProperties>
</file>