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308" r:id="rId2"/>
    <p:sldId id="467" r:id="rId3"/>
    <p:sldId id="426" r:id="rId4"/>
    <p:sldId id="427" r:id="rId5"/>
    <p:sldId id="428" r:id="rId6"/>
    <p:sldId id="429" r:id="rId7"/>
    <p:sldId id="430" r:id="rId8"/>
    <p:sldId id="431" r:id="rId9"/>
    <p:sldId id="432" r:id="rId10"/>
    <p:sldId id="433" r:id="rId11"/>
    <p:sldId id="434" r:id="rId12"/>
    <p:sldId id="435" r:id="rId13"/>
    <p:sldId id="436" r:id="rId14"/>
    <p:sldId id="437" r:id="rId15"/>
    <p:sldId id="438" r:id="rId16"/>
    <p:sldId id="439" r:id="rId17"/>
    <p:sldId id="440" r:id="rId18"/>
    <p:sldId id="441" r:id="rId19"/>
    <p:sldId id="442" r:id="rId20"/>
    <p:sldId id="443" r:id="rId21"/>
    <p:sldId id="444" r:id="rId22"/>
    <p:sldId id="445" r:id="rId23"/>
    <p:sldId id="446" r:id="rId24"/>
    <p:sldId id="463" r:id="rId25"/>
    <p:sldId id="447" r:id="rId26"/>
    <p:sldId id="449" r:id="rId27"/>
    <p:sldId id="448" r:id="rId28"/>
    <p:sldId id="464" r:id="rId29"/>
    <p:sldId id="450" r:id="rId30"/>
    <p:sldId id="451" r:id="rId31"/>
    <p:sldId id="452" r:id="rId32"/>
    <p:sldId id="465" r:id="rId33"/>
    <p:sldId id="455" r:id="rId34"/>
    <p:sldId id="456" r:id="rId35"/>
    <p:sldId id="457" r:id="rId36"/>
    <p:sldId id="458" r:id="rId37"/>
    <p:sldId id="459" r:id="rId38"/>
    <p:sldId id="46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71F844-0DF5-49FF-B5DB-04CE51ED0643}" v="57" dt="2023-10-06T06:24:11.0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97" autoAdjust="0"/>
    <p:restoredTop sz="93969" autoAdjust="0"/>
  </p:normalViewPr>
  <p:slideViewPr>
    <p:cSldViewPr snapToGrid="0">
      <p:cViewPr varScale="1">
        <p:scale>
          <a:sx n="57" d="100"/>
          <a:sy n="57" d="100"/>
        </p:scale>
        <p:origin x="84" y="12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6D71F844-0DF5-49FF-B5DB-04CE51ED0643}"/>
    <pc:docChg chg="modSld">
      <pc:chgData name="Leonie Smith" userId="fed1330f33f5650e" providerId="LiveId" clId="{6D71F844-0DF5-49FF-B5DB-04CE51ED0643}" dt="2023-10-06T06:24:11.061" v="75"/>
      <pc:docMkLst>
        <pc:docMk/>
      </pc:docMkLst>
      <pc:sldChg chg="addSp delSp modSp mod modTransition modAnim">
        <pc:chgData name="Leonie Smith" userId="fed1330f33f5650e" providerId="LiveId" clId="{6D71F844-0DF5-49FF-B5DB-04CE51ED0643}" dt="2023-10-06T06:05:00.673" v="6"/>
        <pc:sldMkLst>
          <pc:docMk/>
          <pc:sldMk cId="2869461528" sldId="308"/>
        </pc:sldMkLst>
        <pc:picChg chg="add del mod">
          <ac:chgData name="Leonie Smith" userId="fed1330f33f5650e" providerId="LiveId" clId="{6D71F844-0DF5-49FF-B5DB-04CE51ED0643}" dt="2023-10-06T06:04:41.859" v="2"/>
          <ac:picMkLst>
            <pc:docMk/>
            <pc:sldMk cId="2869461528" sldId="308"/>
            <ac:picMk id="7" creationId="{1274FCA1-0DC7-AA81-CFA9-E8738070AB85}"/>
          </ac:picMkLst>
        </pc:picChg>
        <pc:picChg chg="add del mod">
          <ac:chgData name="Leonie Smith" userId="fed1330f33f5650e" providerId="LiveId" clId="{6D71F844-0DF5-49FF-B5DB-04CE51ED0643}" dt="2023-10-06T06:04:48.037" v="3"/>
          <ac:picMkLst>
            <pc:docMk/>
            <pc:sldMk cId="2869461528" sldId="308"/>
            <ac:picMk id="12" creationId="{A7595508-D6E9-0BBD-4A97-1E02267F8822}"/>
          </ac:picMkLst>
        </pc:picChg>
        <pc:picChg chg="add del mod">
          <ac:chgData name="Leonie Smith" userId="fed1330f33f5650e" providerId="LiveId" clId="{6D71F844-0DF5-49FF-B5DB-04CE51ED0643}" dt="2023-10-06T06:04:54.423" v="5"/>
          <ac:picMkLst>
            <pc:docMk/>
            <pc:sldMk cId="2869461528" sldId="308"/>
            <ac:picMk id="13" creationId="{8084D0EB-7BB6-DF42-382C-EB7E5BFA0741}"/>
          </ac:picMkLst>
        </pc:picChg>
        <pc:picChg chg="add del mod ord">
          <ac:chgData name="Leonie Smith" userId="fed1330f33f5650e" providerId="LiveId" clId="{6D71F844-0DF5-49FF-B5DB-04CE51ED0643}" dt="2023-10-06T06:05:00.673" v="6"/>
          <ac:picMkLst>
            <pc:docMk/>
            <pc:sldMk cId="2869461528" sldId="308"/>
            <ac:picMk id="18" creationId="{617FB3F6-86C9-82C8-65C9-6C1EBE473A14}"/>
          </ac:picMkLst>
        </pc:picChg>
        <pc:picChg chg="add mod">
          <ac:chgData name="Leonie Smith" userId="fed1330f33f5650e" providerId="LiveId" clId="{6D71F844-0DF5-49FF-B5DB-04CE51ED0643}" dt="2023-10-06T06:05:00.673" v="6"/>
          <ac:picMkLst>
            <pc:docMk/>
            <pc:sldMk cId="2869461528" sldId="308"/>
            <ac:picMk id="19" creationId="{8A590EA7-8603-B42C-6538-7805E2629A54}"/>
          </ac:picMkLst>
        </pc:picChg>
      </pc:sldChg>
      <pc:sldChg chg="addSp delSp modSp mod modTransition modAnim">
        <pc:chgData name="Leonie Smith" userId="fed1330f33f5650e" providerId="LiveId" clId="{6D71F844-0DF5-49FF-B5DB-04CE51ED0643}" dt="2023-10-06T06:06:06.227" v="19"/>
        <pc:sldMkLst>
          <pc:docMk/>
          <pc:sldMk cId="1003827451" sldId="426"/>
        </pc:sldMkLst>
        <pc:picChg chg="add del mod">
          <ac:chgData name="Leonie Smith" userId="fed1330f33f5650e" providerId="LiveId" clId="{6D71F844-0DF5-49FF-B5DB-04CE51ED0643}" dt="2023-10-06T06:05:18.944" v="9"/>
          <ac:picMkLst>
            <pc:docMk/>
            <pc:sldMk cId="1003827451" sldId="426"/>
            <ac:picMk id="6" creationId="{886E2A4C-00B2-373C-4E62-582D75458909}"/>
          </ac:picMkLst>
        </pc:picChg>
        <pc:picChg chg="add del mod">
          <ac:chgData name="Leonie Smith" userId="fed1330f33f5650e" providerId="LiveId" clId="{6D71F844-0DF5-49FF-B5DB-04CE51ED0643}" dt="2023-10-06T06:05:24.821" v="10"/>
          <ac:picMkLst>
            <pc:docMk/>
            <pc:sldMk cId="1003827451" sldId="426"/>
            <ac:picMk id="10" creationId="{28BB6743-8D2A-536E-960B-405CB61D6A5C}"/>
          </ac:picMkLst>
        </pc:picChg>
        <pc:picChg chg="add del mod">
          <ac:chgData name="Leonie Smith" userId="fed1330f33f5650e" providerId="LiveId" clId="{6D71F844-0DF5-49FF-B5DB-04CE51ED0643}" dt="2023-10-06T06:05:32.053" v="12"/>
          <ac:picMkLst>
            <pc:docMk/>
            <pc:sldMk cId="1003827451" sldId="426"/>
            <ac:picMk id="11" creationId="{ABE6D4BE-61D1-8249-ADC0-B1E7E35E6F4F}"/>
          </ac:picMkLst>
        </pc:picChg>
        <pc:picChg chg="add del mod ord">
          <ac:chgData name="Leonie Smith" userId="fed1330f33f5650e" providerId="LiveId" clId="{6D71F844-0DF5-49FF-B5DB-04CE51ED0643}" dt="2023-10-06T06:05:38.071" v="13"/>
          <ac:picMkLst>
            <pc:docMk/>
            <pc:sldMk cId="1003827451" sldId="426"/>
            <ac:picMk id="16" creationId="{B3435641-1EF2-76A5-771F-1D40A82BF0BC}"/>
          </ac:picMkLst>
        </pc:picChg>
        <pc:picChg chg="add del mod">
          <ac:chgData name="Leonie Smith" userId="fed1330f33f5650e" providerId="LiveId" clId="{6D71F844-0DF5-49FF-B5DB-04CE51ED0643}" dt="2023-10-06T06:05:44.705" v="15"/>
          <ac:picMkLst>
            <pc:docMk/>
            <pc:sldMk cId="1003827451" sldId="426"/>
            <ac:picMk id="17" creationId="{56E7F41A-32DC-910B-768C-AF57952158C7}"/>
          </ac:picMkLst>
        </pc:picChg>
        <pc:picChg chg="add del mod ord">
          <ac:chgData name="Leonie Smith" userId="fed1330f33f5650e" providerId="LiveId" clId="{6D71F844-0DF5-49FF-B5DB-04CE51ED0643}" dt="2023-10-06T06:05:51.223" v="16"/>
          <ac:picMkLst>
            <pc:docMk/>
            <pc:sldMk cId="1003827451" sldId="426"/>
            <ac:picMk id="22" creationId="{FFCF0758-255D-EAE7-C992-53C3598FBA13}"/>
          </ac:picMkLst>
        </pc:picChg>
        <pc:picChg chg="add del mod">
          <ac:chgData name="Leonie Smith" userId="fed1330f33f5650e" providerId="LiveId" clId="{6D71F844-0DF5-49FF-B5DB-04CE51ED0643}" dt="2023-10-06T06:05:59.845" v="18"/>
          <ac:picMkLst>
            <pc:docMk/>
            <pc:sldMk cId="1003827451" sldId="426"/>
            <ac:picMk id="23" creationId="{20E8D455-028F-F9DC-D544-4F31FBB1FA54}"/>
          </ac:picMkLst>
        </pc:picChg>
        <pc:picChg chg="add del mod ord">
          <ac:chgData name="Leonie Smith" userId="fed1330f33f5650e" providerId="LiveId" clId="{6D71F844-0DF5-49FF-B5DB-04CE51ED0643}" dt="2023-10-06T06:06:06.227" v="19"/>
          <ac:picMkLst>
            <pc:docMk/>
            <pc:sldMk cId="1003827451" sldId="426"/>
            <ac:picMk id="28" creationId="{6FB20847-DD2E-F695-2578-DF62148C19C5}"/>
          </ac:picMkLst>
        </pc:picChg>
        <pc:picChg chg="add mod">
          <ac:chgData name="Leonie Smith" userId="fed1330f33f5650e" providerId="LiveId" clId="{6D71F844-0DF5-49FF-B5DB-04CE51ED0643}" dt="2023-10-06T06:06:06.227" v="19"/>
          <ac:picMkLst>
            <pc:docMk/>
            <pc:sldMk cId="1003827451" sldId="426"/>
            <ac:picMk id="29" creationId="{A031D7C8-69E7-675F-1157-61BCDEF89CC5}"/>
          </ac:picMkLst>
        </pc:picChg>
      </pc:sldChg>
      <pc:sldChg chg="addSp delSp modSp mod modTransition modAnim">
        <pc:chgData name="Leonie Smith" userId="fed1330f33f5650e" providerId="LiveId" clId="{6D71F844-0DF5-49FF-B5DB-04CE51ED0643}" dt="2023-10-06T06:06:42.176" v="23"/>
        <pc:sldMkLst>
          <pc:docMk/>
          <pc:sldMk cId="2174129452" sldId="428"/>
        </pc:sldMkLst>
        <pc:picChg chg="add del mod">
          <ac:chgData name="Leonie Smith" userId="fed1330f33f5650e" providerId="LiveId" clId="{6D71F844-0DF5-49FF-B5DB-04CE51ED0643}" dt="2023-10-06T06:06:34.092" v="22"/>
          <ac:picMkLst>
            <pc:docMk/>
            <pc:sldMk cId="2174129452" sldId="428"/>
            <ac:picMk id="8" creationId="{A968EB45-1844-58EC-16CE-58C41F822866}"/>
          </ac:picMkLst>
        </pc:picChg>
        <pc:picChg chg="add del mod">
          <ac:chgData name="Leonie Smith" userId="fed1330f33f5650e" providerId="LiveId" clId="{6D71F844-0DF5-49FF-B5DB-04CE51ED0643}" dt="2023-10-06T06:06:42.176" v="23"/>
          <ac:picMkLst>
            <pc:docMk/>
            <pc:sldMk cId="2174129452" sldId="428"/>
            <ac:picMk id="13" creationId="{ED59553C-FC7A-DA5F-7900-D753C8233092}"/>
          </ac:picMkLst>
        </pc:picChg>
        <pc:picChg chg="add mod">
          <ac:chgData name="Leonie Smith" userId="fed1330f33f5650e" providerId="LiveId" clId="{6D71F844-0DF5-49FF-B5DB-04CE51ED0643}" dt="2023-10-06T06:06:42.176" v="23"/>
          <ac:picMkLst>
            <pc:docMk/>
            <pc:sldMk cId="2174129452" sldId="428"/>
            <ac:picMk id="14" creationId="{B0017711-42BD-6941-6E91-1BCC46A60155}"/>
          </ac:picMkLst>
        </pc:picChg>
      </pc:sldChg>
      <pc:sldChg chg="addSp modSp">
        <pc:chgData name="Leonie Smith" userId="fed1330f33f5650e" providerId="LiveId" clId="{6D71F844-0DF5-49FF-B5DB-04CE51ED0643}" dt="2023-10-06T06:07:15.160" v="24"/>
        <pc:sldMkLst>
          <pc:docMk/>
          <pc:sldMk cId="942615762" sldId="430"/>
        </pc:sldMkLst>
        <pc:picChg chg="add mod">
          <ac:chgData name="Leonie Smith" userId="fed1330f33f5650e" providerId="LiveId" clId="{6D71F844-0DF5-49FF-B5DB-04CE51ED0643}" dt="2023-10-06T06:07:15.160" v="24"/>
          <ac:picMkLst>
            <pc:docMk/>
            <pc:sldMk cId="942615762" sldId="430"/>
            <ac:picMk id="6" creationId="{0E5E9914-CF3F-17ED-EA73-DC6C46ED81B3}"/>
          </ac:picMkLst>
        </pc:picChg>
      </pc:sldChg>
      <pc:sldChg chg="addSp modSp">
        <pc:chgData name="Leonie Smith" userId="fed1330f33f5650e" providerId="LiveId" clId="{6D71F844-0DF5-49FF-B5DB-04CE51ED0643}" dt="2023-10-06T06:07:55.691" v="25"/>
        <pc:sldMkLst>
          <pc:docMk/>
          <pc:sldMk cId="1886351016" sldId="432"/>
        </pc:sldMkLst>
        <pc:picChg chg="add mod">
          <ac:chgData name="Leonie Smith" userId="fed1330f33f5650e" providerId="LiveId" clId="{6D71F844-0DF5-49FF-B5DB-04CE51ED0643}" dt="2023-10-06T06:07:55.691" v="25"/>
          <ac:picMkLst>
            <pc:docMk/>
            <pc:sldMk cId="1886351016" sldId="432"/>
            <ac:picMk id="6" creationId="{2A7C27E1-7FEC-23B5-8D2C-8780BF1D9E0B}"/>
          </ac:picMkLst>
        </pc:picChg>
      </pc:sldChg>
      <pc:sldChg chg="addSp modSp">
        <pc:chgData name="Leonie Smith" userId="fed1330f33f5650e" providerId="LiveId" clId="{6D71F844-0DF5-49FF-B5DB-04CE51ED0643}" dt="2023-10-06T06:08:27.332" v="26"/>
        <pc:sldMkLst>
          <pc:docMk/>
          <pc:sldMk cId="882125327" sldId="434"/>
        </pc:sldMkLst>
        <pc:picChg chg="add mod">
          <ac:chgData name="Leonie Smith" userId="fed1330f33f5650e" providerId="LiveId" clId="{6D71F844-0DF5-49FF-B5DB-04CE51ED0643}" dt="2023-10-06T06:08:27.332" v="26"/>
          <ac:picMkLst>
            <pc:docMk/>
            <pc:sldMk cId="882125327" sldId="434"/>
            <ac:picMk id="6" creationId="{F42F3462-EF93-1EA8-AC67-921A647C6DDC}"/>
          </ac:picMkLst>
        </pc:picChg>
      </pc:sldChg>
      <pc:sldChg chg="addSp delSp modSp mod modTransition modAnim">
        <pc:chgData name="Leonie Smith" userId="fed1330f33f5650e" providerId="LiveId" clId="{6D71F844-0DF5-49FF-B5DB-04CE51ED0643}" dt="2023-10-06T06:09:42.592" v="30"/>
        <pc:sldMkLst>
          <pc:docMk/>
          <pc:sldMk cId="3195935868" sldId="436"/>
        </pc:sldMkLst>
        <pc:picChg chg="add del mod">
          <ac:chgData name="Leonie Smith" userId="fed1330f33f5650e" providerId="LiveId" clId="{6D71F844-0DF5-49FF-B5DB-04CE51ED0643}" dt="2023-10-06T06:09:27.554" v="29"/>
          <ac:picMkLst>
            <pc:docMk/>
            <pc:sldMk cId="3195935868" sldId="436"/>
            <ac:picMk id="6" creationId="{8B34226A-B589-E690-D936-72D336D09924}"/>
          </ac:picMkLst>
        </pc:picChg>
        <pc:picChg chg="add del mod">
          <ac:chgData name="Leonie Smith" userId="fed1330f33f5650e" providerId="LiveId" clId="{6D71F844-0DF5-49FF-B5DB-04CE51ED0643}" dt="2023-10-06T06:09:42.592" v="30"/>
          <ac:picMkLst>
            <pc:docMk/>
            <pc:sldMk cId="3195935868" sldId="436"/>
            <ac:picMk id="12" creationId="{B3384D59-CD5E-E308-FA2A-A46BB7B532AE}"/>
          </ac:picMkLst>
        </pc:picChg>
        <pc:picChg chg="add mod">
          <ac:chgData name="Leonie Smith" userId="fed1330f33f5650e" providerId="LiveId" clId="{6D71F844-0DF5-49FF-B5DB-04CE51ED0643}" dt="2023-10-06T06:09:42.592" v="30"/>
          <ac:picMkLst>
            <pc:docMk/>
            <pc:sldMk cId="3195935868" sldId="436"/>
            <ac:picMk id="13" creationId="{CFDADCF6-A610-EEC7-8181-297B35865922}"/>
          </ac:picMkLst>
        </pc:picChg>
      </pc:sldChg>
      <pc:sldChg chg="addSp delSp modSp mod modTransition modAnim">
        <pc:chgData name="Leonie Smith" userId="fed1330f33f5650e" providerId="LiveId" clId="{6D71F844-0DF5-49FF-B5DB-04CE51ED0643}" dt="2023-10-06T06:11:27.048" v="37"/>
        <pc:sldMkLst>
          <pc:docMk/>
          <pc:sldMk cId="3261377596" sldId="438"/>
        </pc:sldMkLst>
        <pc:picChg chg="add del mod">
          <ac:chgData name="Leonie Smith" userId="fed1330f33f5650e" providerId="LiveId" clId="{6D71F844-0DF5-49FF-B5DB-04CE51ED0643}" dt="2023-10-06T06:10:30.448" v="33"/>
          <ac:picMkLst>
            <pc:docMk/>
            <pc:sldMk cId="3261377596" sldId="438"/>
            <ac:picMk id="6" creationId="{253E4EE4-A9A5-085A-7026-7F7EB7548477}"/>
          </ac:picMkLst>
        </pc:picChg>
        <pc:picChg chg="add del mod">
          <ac:chgData name="Leonie Smith" userId="fed1330f33f5650e" providerId="LiveId" clId="{6D71F844-0DF5-49FF-B5DB-04CE51ED0643}" dt="2023-10-06T06:10:48.841" v="34"/>
          <ac:picMkLst>
            <pc:docMk/>
            <pc:sldMk cId="3261377596" sldId="438"/>
            <ac:picMk id="9" creationId="{897873B4-EC43-CB1E-F30F-76445417CB31}"/>
          </ac:picMkLst>
        </pc:picChg>
        <pc:picChg chg="add del mod">
          <ac:chgData name="Leonie Smith" userId="fed1330f33f5650e" providerId="LiveId" clId="{6D71F844-0DF5-49FF-B5DB-04CE51ED0643}" dt="2023-10-06T06:11:08.235" v="36"/>
          <ac:picMkLst>
            <pc:docMk/>
            <pc:sldMk cId="3261377596" sldId="438"/>
            <ac:picMk id="10" creationId="{E05EBE63-CDBD-1DE6-48C7-B7B281432655}"/>
          </ac:picMkLst>
        </pc:picChg>
        <pc:picChg chg="add del mod ord">
          <ac:chgData name="Leonie Smith" userId="fed1330f33f5650e" providerId="LiveId" clId="{6D71F844-0DF5-49FF-B5DB-04CE51ED0643}" dt="2023-10-06T06:11:27.048" v="37"/>
          <ac:picMkLst>
            <pc:docMk/>
            <pc:sldMk cId="3261377596" sldId="438"/>
            <ac:picMk id="15" creationId="{76C37510-D0EE-7284-81D3-C363695DE77D}"/>
          </ac:picMkLst>
        </pc:picChg>
        <pc:picChg chg="add mod">
          <ac:chgData name="Leonie Smith" userId="fed1330f33f5650e" providerId="LiveId" clId="{6D71F844-0DF5-49FF-B5DB-04CE51ED0643}" dt="2023-10-06T06:11:27.048" v="37"/>
          <ac:picMkLst>
            <pc:docMk/>
            <pc:sldMk cId="3261377596" sldId="438"/>
            <ac:picMk id="16" creationId="{46657110-D386-96A8-707B-1279E9722152}"/>
          </ac:picMkLst>
        </pc:picChg>
      </pc:sldChg>
      <pc:sldChg chg="addSp delSp modSp mod modTransition modAnim">
        <pc:chgData name="Leonie Smith" userId="fed1330f33f5650e" providerId="LiveId" clId="{6D71F844-0DF5-49FF-B5DB-04CE51ED0643}" dt="2023-10-06T06:13:48.814" v="47"/>
        <pc:sldMkLst>
          <pc:docMk/>
          <pc:sldMk cId="923867738" sldId="440"/>
        </pc:sldMkLst>
        <pc:picChg chg="add del mod">
          <ac:chgData name="Leonie Smith" userId="fed1330f33f5650e" providerId="LiveId" clId="{6D71F844-0DF5-49FF-B5DB-04CE51ED0643}" dt="2023-10-06T06:12:32.164" v="40"/>
          <ac:picMkLst>
            <pc:docMk/>
            <pc:sldMk cId="923867738" sldId="440"/>
            <ac:picMk id="6" creationId="{B5F2D9FB-03B6-EB12-6D22-FA1C47353FC6}"/>
          </ac:picMkLst>
        </pc:picChg>
        <pc:picChg chg="add del mod">
          <ac:chgData name="Leonie Smith" userId="fed1330f33f5650e" providerId="LiveId" clId="{6D71F844-0DF5-49FF-B5DB-04CE51ED0643}" dt="2023-10-06T06:12:57.463" v="41"/>
          <ac:picMkLst>
            <pc:docMk/>
            <pc:sldMk cId="923867738" sldId="440"/>
            <ac:picMk id="10" creationId="{067DDFB6-BD11-5BD0-458A-8A2C064BE183}"/>
          </ac:picMkLst>
        </pc:picChg>
        <pc:picChg chg="add del mod">
          <ac:chgData name="Leonie Smith" userId="fed1330f33f5650e" providerId="LiveId" clId="{6D71F844-0DF5-49FF-B5DB-04CE51ED0643}" dt="2023-10-06T06:13:15.130" v="43"/>
          <ac:picMkLst>
            <pc:docMk/>
            <pc:sldMk cId="923867738" sldId="440"/>
            <ac:picMk id="11" creationId="{15B31E9A-35C6-E278-9AC1-B6154EE8B63F}"/>
          </ac:picMkLst>
        </pc:picChg>
        <pc:picChg chg="add del mod ord">
          <ac:chgData name="Leonie Smith" userId="fed1330f33f5650e" providerId="LiveId" clId="{6D71F844-0DF5-49FF-B5DB-04CE51ED0643}" dt="2023-10-06T06:13:21.887" v="44"/>
          <ac:picMkLst>
            <pc:docMk/>
            <pc:sldMk cId="923867738" sldId="440"/>
            <ac:picMk id="15" creationId="{965AA2D0-5A42-9C14-432B-36AC467204C1}"/>
          </ac:picMkLst>
        </pc:picChg>
        <pc:picChg chg="add del mod">
          <ac:chgData name="Leonie Smith" userId="fed1330f33f5650e" providerId="LiveId" clId="{6D71F844-0DF5-49FF-B5DB-04CE51ED0643}" dt="2023-10-06T06:13:23.286" v="46"/>
          <ac:picMkLst>
            <pc:docMk/>
            <pc:sldMk cId="923867738" sldId="440"/>
            <ac:picMk id="16" creationId="{B8E89504-EE63-2DB1-FB1F-1B7BC79368BC}"/>
          </ac:picMkLst>
        </pc:picChg>
        <pc:picChg chg="add del mod ord">
          <ac:chgData name="Leonie Smith" userId="fed1330f33f5650e" providerId="LiveId" clId="{6D71F844-0DF5-49FF-B5DB-04CE51ED0643}" dt="2023-10-06T06:13:48.814" v="47"/>
          <ac:picMkLst>
            <pc:docMk/>
            <pc:sldMk cId="923867738" sldId="440"/>
            <ac:picMk id="19" creationId="{7C5B8A15-2679-795B-C010-2B4FFFD83724}"/>
          </ac:picMkLst>
        </pc:picChg>
        <pc:picChg chg="add mod">
          <ac:chgData name="Leonie Smith" userId="fed1330f33f5650e" providerId="LiveId" clId="{6D71F844-0DF5-49FF-B5DB-04CE51ED0643}" dt="2023-10-06T06:13:48.814" v="47"/>
          <ac:picMkLst>
            <pc:docMk/>
            <pc:sldMk cId="923867738" sldId="440"/>
            <ac:picMk id="20" creationId="{C0EC0381-0701-F4AB-7DEF-9EFF5B97E3EA}"/>
          </ac:picMkLst>
        </pc:picChg>
      </pc:sldChg>
      <pc:sldChg chg="addSp modSp">
        <pc:chgData name="Leonie Smith" userId="fed1330f33f5650e" providerId="LiveId" clId="{6D71F844-0DF5-49FF-B5DB-04CE51ED0643}" dt="2023-10-06T06:14:41.144" v="48"/>
        <pc:sldMkLst>
          <pc:docMk/>
          <pc:sldMk cId="2180228365" sldId="442"/>
        </pc:sldMkLst>
        <pc:picChg chg="add mod">
          <ac:chgData name="Leonie Smith" userId="fed1330f33f5650e" providerId="LiveId" clId="{6D71F844-0DF5-49FF-B5DB-04CE51ED0643}" dt="2023-10-06T06:14:41.144" v="48"/>
          <ac:picMkLst>
            <pc:docMk/>
            <pc:sldMk cId="2180228365" sldId="442"/>
            <ac:picMk id="6" creationId="{7991FE59-CA67-D6D7-AC8C-5F1F2D23C3EC}"/>
          </ac:picMkLst>
        </pc:picChg>
      </pc:sldChg>
      <pc:sldChg chg="addSp delSp modSp mod modTransition modAnim">
        <pc:chgData name="Leonie Smith" userId="fed1330f33f5650e" providerId="LiveId" clId="{6D71F844-0DF5-49FF-B5DB-04CE51ED0643}" dt="2023-10-06T06:16:08.180" v="52"/>
        <pc:sldMkLst>
          <pc:docMk/>
          <pc:sldMk cId="1718612039" sldId="444"/>
        </pc:sldMkLst>
        <pc:picChg chg="add del mod">
          <ac:chgData name="Leonie Smith" userId="fed1330f33f5650e" providerId="LiveId" clId="{6D71F844-0DF5-49FF-B5DB-04CE51ED0643}" dt="2023-10-06T06:15:48.745" v="51"/>
          <ac:picMkLst>
            <pc:docMk/>
            <pc:sldMk cId="1718612039" sldId="444"/>
            <ac:picMk id="6" creationId="{6496063E-B7F5-2191-C20E-6620710CCA3C}"/>
          </ac:picMkLst>
        </pc:picChg>
        <pc:picChg chg="add del mod">
          <ac:chgData name="Leonie Smith" userId="fed1330f33f5650e" providerId="LiveId" clId="{6D71F844-0DF5-49FF-B5DB-04CE51ED0643}" dt="2023-10-06T06:16:08.180" v="52"/>
          <ac:picMkLst>
            <pc:docMk/>
            <pc:sldMk cId="1718612039" sldId="444"/>
            <ac:picMk id="10" creationId="{96CB457E-B7FD-643A-80D6-E7CD31928740}"/>
          </ac:picMkLst>
        </pc:picChg>
        <pc:picChg chg="add mod">
          <ac:chgData name="Leonie Smith" userId="fed1330f33f5650e" providerId="LiveId" clId="{6D71F844-0DF5-49FF-B5DB-04CE51ED0643}" dt="2023-10-06T06:16:08.180" v="52"/>
          <ac:picMkLst>
            <pc:docMk/>
            <pc:sldMk cId="1718612039" sldId="444"/>
            <ac:picMk id="11" creationId="{B8295475-BF5B-9077-7BEE-C2B27D88B7FD}"/>
          </ac:picMkLst>
        </pc:picChg>
      </pc:sldChg>
      <pc:sldChg chg="addSp delSp modSp mod modTransition modAnim">
        <pc:chgData name="Leonie Smith" userId="fed1330f33f5650e" providerId="LiveId" clId="{6D71F844-0DF5-49FF-B5DB-04CE51ED0643}" dt="2023-10-06T06:17:25.235" v="56"/>
        <pc:sldMkLst>
          <pc:docMk/>
          <pc:sldMk cId="665805102" sldId="446"/>
        </pc:sldMkLst>
        <pc:picChg chg="add del mod">
          <ac:chgData name="Leonie Smith" userId="fed1330f33f5650e" providerId="LiveId" clId="{6D71F844-0DF5-49FF-B5DB-04CE51ED0643}" dt="2023-10-06T06:17:03.692" v="55"/>
          <ac:picMkLst>
            <pc:docMk/>
            <pc:sldMk cId="665805102" sldId="446"/>
            <ac:picMk id="6" creationId="{DD45F54F-FFE0-AF9E-EBFA-764D75F539FE}"/>
          </ac:picMkLst>
        </pc:picChg>
        <pc:picChg chg="add del mod">
          <ac:chgData name="Leonie Smith" userId="fed1330f33f5650e" providerId="LiveId" clId="{6D71F844-0DF5-49FF-B5DB-04CE51ED0643}" dt="2023-10-06T06:17:25.235" v="56"/>
          <ac:picMkLst>
            <pc:docMk/>
            <pc:sldMk cId="665805102" sldId="446"/>
            <ac:picMk id="9" creationId="{67B6CC26-804A-D3E5-5673-6D5E30951212}"/>
          </ac:picMkLst>
        </pc:picChg>
        <pc:picChg chg="add mod">
          <ac:chgData name="Leonie Smith" userId="fed1330f33f5650e" providerId="LiveId" clId="{6D71F844-0DF5-49FF-B5DB-04CE51ED0643}" dt="2023-10-06T06:17:25.235" v="56"/>
          <ac:picMkLst>
            <pc:docMk/>
            <pc:sldMk cId="665805102" sldId="446"/>
            <ac:picMk id="10" creationId="{C7AD7B87-05F7-AB6D-8947-593F66067BE7}"/>
          </ac:picMkLst>
        </pc:picChg>
      </pc:sldChg>
      <pc:sldChg chg="addSp modSp">
        <pc:chgData name="Leonie Smith" userId="fed1330f33f5650e" providerId="LiveId" clId="{6D71F844-0DF5-49FF-B5DB-04CE51ED0643}" dt="2023-10-06T06:18:00.070" v="57"/>
        <pc:sldMkLst>
          <pc:docMk/>
          <pc:sldMk cId="2422728137" sldId="447"/>
        </pc:sldMkLst>
        <pc:picChg chg="add mod">
          <ac:chgData name="Leonie Smith" userId="fed1330f33f5650e" providerId="LiveId" clId="{6D71F844-0DF5-49FF-B5DB-04CE51ED0643}" dt="2023-10-06T06:18:00.070" v="57"/>
          <ac:picMkLst>
            <pc:docMk/>
            <pc:sldMk cId="2422728137" sldId="447"/>
            <ac:picMk id="6" creationId="{58022223-ED52-EA0F-1911-59FA32A74B08}"/>
          </ac:picMkLst>
        </pc:picChg>
      </pc:sldChg>
      <pc:sldChg chg="addSp modSp">
        <pc:chgData name="Leonie Smith" userId="fed1330f33f5650e" providerId="LiveId" clId="{6D71F844-0DF5-49FF-B5DB-04CE51ED0643}" dt="2023-10-06T06:18:35.493" v="58"/>
        <pc:sldMkLst>
          <pc:docMk/>
          <pc:sldMk cId="843663555" sldId="448"/>
        </pc:sldMkLst>
        <pc:picChg chg="add mod">
          <ac:chgData name="Leonie Smith" userId="fed1330f33f5650e" providerId="LiveId" clId="{6D71F844-0DF5-49FF-B5DB-04CE51ED0643}" dt="2023-10-06T06:18:35.493" v="58"/>
          <ac:picMkLst>
            <pc:docMk/>
            <pc:sldMk cId="843663555" sldId="448"/>
            <ac:picMk id="6" creationId="{E11BFB8A-8D13-9660-9AED-C210DECFC4EE}"/>
          </ac:picMkLst>
        </pc:picChg>
      </pc:sldChg>
      <pc:sldChg chg="addSp delSp modSp mod modTransition modAnim">
        <pc:chgData name="Leonie Smith" userId="fed1330f33f5650e" providerId="LiveId" clId="{6D71F844-0DF5-49FF-B5DB-04CE51ED0643}" dt="2023-10-06T06:19:49.114" v="65"/>
        <pc:sldMkLst>
          <pc:docMk/>
          <pc:sldMk cId="538051216" sldId="450"/>
        </pc:sldMkLst>
        <pc:picChg chg="add del mod">
          <ac:chgData name="Leonie Smith" userId="fed1330f33f5650e" providerId="LiveId" clId="{6D71F844-0DF5-49FF-B5DB-04CE51ED0643}" dt="2023-10-06T06:19:10.320" v="61"/>
          <ac:picMkLst>
            <pc:docMk/>
            <pc:sldMk cId="538051216" sldId="450"/>
            <ac:picMk id="6" creationId="{DBF9B28E-FEF3-6A08-51C6-0905B36CFE7D}"/>
          </ac:picMkLst>
        </pc:picChg>
        <pc:picChg chg="add del mod">
          <ac:chgData name="Leonie Smith" userId="fed1330f33f5650e" providerId="LiveId" clId="{6D71F844-0DF5-49FF-B5DB-04CE51ED0643}" dt="2023-10-06T06:19:28.843" v="62"/>
          <ac:picMkLst>
            <pc:docMk/>
            <pc:sldMk cId="538051216" sldId="450"/>
            <ac:picMk id="9" creationId="{301D878A-41BD-2644-E979-9C07967BDF89}"/>
          </ac:picMkLst>
        </pc:picChg>
        <pc:picChg chg="add del mod">
          <ac:chgData name="Leonie Smith" userId="fed1330f33f5650e" providerId="LiveId" clId="{6D71F844-0DF5-49FF-B5DB-04CE51ED0643}" dt="2023-10-06T06:19:30.042" v="64"/>
          <ac:picMkLst>
            <pc:docMk/>
            <pc:sldMk cId="538051216" sldId="450"/>
            <ac:picMk id="10" creationId="{7DBE343A-9143-2B9F-C15A-94DD722ED17E}"/>
          </ac:picMkLst>
        </pc:picChg>
        <pc:picChg chg="add del mod ord">
          <ac:chgData name="Leonie Smith" userId="fed1330f33f5650e" providerId="LiveId" clId="{6D71F844-0DF5-49FF-B5DB-04CE51ED0643}" dt="2023-10-06T06:19:49.114" v="65"/>
          <ac:picMkLst>
            <pc:docMk/>
            <pc:sldMk cId="538051216" sldId="450"/>
            <ac:picMk id="13" creationId="{29518E4A-AF35-8110-C00A-D7A3AB6406EE}"/>
          </ac:picMkLst>
        </pc:picChg>
        <pc:picChg chg="add mod">
          <ac:chgData name="Leonie Smith" userId="fed1330f33f5650e" providerId="LiveId" clId="{6D71F844-0DF5-49FF-B5DB-04CE51ED0643}" dt="2023-10-06T06:19:49.114" v="65"/>
          <ac:picMkLst>
            <pc:docMk/>
            <pc:sldMk cId="538051216" sldId="450"/>
            <ac:picMk id="14" creationId="{9ABE42E0-C07D-1B85-D273-BDD549AA2373}"/>
          </ac:picMkLst>
        </pc:picChg>
      </pc:sldChg>
      <pc:sldChg chg="addSp modSp">
        <pc:chgData name="Leonie Smith" userId="fed1330f33f5650e" providerId="LiveId" clId="{6D71F844-0DF5-49FF-B5DB-04CE51ED0643}" dt="2023-10-06T06:20:22.755" v="66"/>
        <pc:sldMkLst>
          <pc:docMk/>
          <pc:sldMk cId="4002949039" sldId="452"/>
        </pc:sldMkLst>
        <pc:picChg chg="add mod">
          <ac:chgData name="Leonie Smith" userId="fed1330f33f5650e" providerId="LiveId" clId="{6D71F844-0DF5-49FF-B5DB-04CE51ED0643}" dt="2023-10-06T06:20:22.755" v="66"/>
          <ac:picMkLst>
            <pc:docMk/>
            <pc:sldMk cId="4002949039" sldId="452"/>
            <ac:picMk id="6" creationId="{BE6A7376-2A8E-56B3-4E25-85DE4C8B148B}"/>
          </ac:picMkLst>
        </pc:picChg>
      </pc:sldChg>
      <pc:sldChg chg="addSp modSp">
        <pc:chgData name="Leonie Smith" userId="fed1330f33f5650e" providerId="LiveId" clId="{6D71F844-0DF5-49FF-B5DB-04CE51ED0643}" dt="2023-10-06T06:21:59.704" v="67"/>
        <pc:sldMkLst>
          <pc:docMk/>
          <pc:sldMk cId="1129059185" sldId="455"/>
        </pc:sldMkLst>
        <pc:picChg chg="add mod">
          <ac:chgData name="Leonie Smith" userId="fed1330f33f5650e" providerId="LiveId" clId="{6D71F844-0DF5-49FF-B5DB-04CE51ED0643}" dt="2023-10-06T06:21:59.704" v="67"/>
          <ac:picMkLst>
            <pc:docMk/>
            <pc:sldMk cId="1129059185" sldId="455"/>
            <ac:picMk id="6" creationId="{624CEEF6-1844-1EF5-C676-6C580292980B}"/>
          </ac:picMkLst>
        </pc:picChg>
      </pc:sldChg>
      <pc:sldChg chg="addSp delSp modSp mod modTransition modAnim">
        <pc:chgData name="Leonie Smith" userId="fed1330f33f5650e" providerId="LiveId" clId="{6D71F844-0DF5-49FF-B5DB-04CE51ED0643}" dt="2023-10-06T06:23:19.026" v="74"/>
        <pc:sldMkLst>
          <pc:docMk/>
          <pc:sldMk cId="2551693157" sldId="457"/>
        </pc:sldMkLst>
        <pc:picChg chg="add del mod">
          <ac:chgData name="Leonie Smith" userId="fed1330f33f5650e" providerId="LiveId" clId="{6D71F844-0DF5-49FF-B5DB-04CE51ED0643}" dt="2023-10-06T06:22:38.672" v="70"/>
          <ac:picMkLst>
            <pc:docMk/>
            <pc:sldMk cId="2551693157" sldId="457"/>
            <ac:picMk id="6" creationId="{8E2DDE3A-9317-E5CA-2FB6-E1EFA4457FE3}"/>
          </ac:picMkLst>
        </pc:picChg>
        <pc:picChg chg="add del mod">
          <ac:chgData name="Leonie Smith" userId="fed1330f33f5650e" providerId="LiveId" clId="{6D71F844-0DF5-49FF-B5DB-04CE51ED0643}" dt="2023-10-06T06:22:53.507" v="71"/>
          <ac:picMkLst>
            <pc:docMk/>
            <pc:sldMk cId="2551693157" sldId="457"/>
            <ac:picMk id="9" creationId="{B3011BFB-C1EC-F08A-BA96-8B7FDC8E148C}"/>
          </ac:picMkLst>
        </pc:picChg>
        <pc:picChg chg="add del mod">
          <ac:chgData name="Leonie Smith" userId="fed1330f33f5650e" providerId="LiveId" clId="{6D71F844-0DF5-49FF-B5DB-04CE51ED0643}" dt="2023-10-06T06:22:58.194" v="73"/>
          <ac:picMkLst>
            <pc:docMk/>
            <pc:sldMk cId="2551693157" sldId="457"/>
            <ac:picMk id="10" creationId="{D86F74C9-C4F5-A8F1-47C3-ACE27B69655F}"/>
          </ac:picMkLst>
        </pc:picChg>
        <pc:picChg chg="add del mod ord">
          <ac:chgData name="Leonie Smith" userId="fed1330f33f5650e" providerId="LiveId" clId="{6D71F844-0DF5-49FF-B5DB-04CE51ED0643}" dt="2023-10-06T06:23:19.026" v="74"/>
          <ac:picMkLst>
            <pc:docMk/>
            <pc:sldMk cId="2551693157" sldId="457"/>
            <ac:picMk id="13" creationId="{995600A9-03F2-1F2C-6E58-EB767E91763C}"/>
          </ac:picMkLst>
        </pc:picChg>
        <pc:picChg chg="add mod">
          <ac:chgData name="Leonie Smith" userId="fed1330f33f5650e" providerId="LiveId" clId="{6D71F844-0DF5-49FF-B5DB-04CE51ED0643}" dt="2023-10-06T06:23:19.026" v="74"/>
          <ac:picMkLst>
            <pc:docMk/>
            <pc:sldMk cId="2551693157" sldId="457"/>
            <ac:picMk id="14" creationId="{C28E89D4-19A1-1429-B4DA-450DC8DA496F}"/>
          </ac:picMkLst>
        </pc:picChg>
      </pc:sldChg>
      <pc:sldChg chg="addSp modSp">
        <pc:chgData name="Leonie Smith" userId="fed1330f33f5650e" providerId="LiveId" clId="{6D71F844-0DF5-49FF-B5DB-04CE51ED0643}" dt="2023-10-06T06:24:11.061" v="75"/>
        <pc:sldMkLst>
          <pc:docMk/>
          <pc:sldMk cId="2469921111" sldId="459"/>
        </pc:sldMkLst>
        <pc:picChg chg="add mod">
          <ac:chgData name="Leonie Smith" userId="fed1330f33f5650e" providerId="LiveId" clId="{6D71F844-0DF5-49FF-B5DB-04CE51ED0643}" dt="2023-10-06T06:24:11.061" v="75"/>
          <ac:picMkLst>
            <pc:docMk/>
            <pc:sldMk cId="2469921111" sldId="459"/>
            <ac:picMk id="6" creationId="{30D0C2E3-9C69-8A68-73DC-2FE77BF5F961}"/>
          </ac:picMkLst>
        </pc:picChg>
      </pc:sldChg>
    </pc:docChg>
  </pc:docChgLst>
  <pc:docChgLst>
    <pc:chgData name="Alfred Smith" userId="3c60a3631c0db8ad" providerId="LiveId" clId="{04C1D744-02F8-4AA4-8331-5E3407020D4C}"/>
    <pc:docChg chg="modSld">
      <pc:chgData name="Alfred Smith" userId="3c60a3631c0db8ad" providerId="LiveId" clId="{04C1D744-02F8-4AA4-8331-5E3407020D4C}" dt="2023-01-25T15:53:53.858" v="0"/>
      <pc:docMkLst>
        <pc:docMk/>
      </pc:docMkLst>
      <pc:sldChg chg="modSp mod">
        <pc:chgData name="Alfred Smith" userId="3c60a3631c0db8ad" providerId="LiveId" clId="{04C1D744-02F8-4AA4-8331-5E3407020D4C}" dt="2023-01-25T15:53:53.858" v="0"/>
        <pc:sldMkLst>
          <pc:docMk/>
          <pc:sldMk cId="2869461528" sldId="308"/>
        </pc:sldMkLst>
        <pc:spChg chg="mod">
          <ac:chgData name="Alfred Smith" userId="3c60a3631c0db8ad" providerId="LiveId" clId="{04C1D744-02F8-4AA4-8331-5E3407020D4C}" dt="2023-01-25T15:53:53.858" v="0"/>
          <ac:spMkLst>
            <pc:docMk/>
            <pc:sldMk cId="2869461528" sldId="308"/>
            <ac:spMk id="4" creationId="{7314E49D-D5E6-7F3F-C422-908778E9DF7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2024/07/30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20 </a:t>
            </a:r>
            <a:r>
              <a:rPr lang="en-IN" sz="1200" b="1" i="0" u="none" strike="noStrike" baseline="0" dirty="0">
                <a:latin typeface="TimesNewRomanPS-BoldMT"/>
              </a:rPr>
              <a:t>Solomon</a:t>
            </a:r>
          </a:p>
          <a:p>
            <a:pPr algn="l"/>
            <a:r>
              <a:rPr lang="en-US" sz="1200" b="0" i="0" u="none" strike="noStrike" baseline="0" dirty="0">
                <a:latin typeface="TimesNewRomanPSMT"/>
              </a:rPr>
              <a:t>1. David chooses Solomon - 1 Kings 1:5-53 (Left Top)</a:t>
            </a:r>
          </a:p>
          <a:p>
            <a:pPr algn="l"/>
            <a:r>
              <a:rPr lang="en-US" sz="1200" b="0" i="0" u="none" strike="noStrike" baseline="0" dirty="0">
                <a:latin typeface="TimesNewRomanPSMT"/>
              </a:rPr>
              <a:t>2. Solomon asks God for wisdom - 1 Kings 3:4-15 (Right Top)</a:t>
            </a:r>
          </a:p>
          <a:p>
            <a:pPr algn="l"/>
            <a:r>
              <a:rPr lang="en-US" sz="1200" b="0" i="0" u="none" strike="noStrike" baseline="0" dirty="0">
                <a:latin typeface="TimesNewRomanPSMT"/>
              </a:rPr>
              <a:t>3. Two women and one child - 1 Kings 3:16-28; 4:29-34 (Right Bottom)</a:t>
            </a:r>
          </a:p>
          <a:p>
            <a:pPr algn="l"/>
            <a:r>
              <a:rPr lang="en-US" sz="1200" b="0" i="0" u="none" strike="noStrike" baseline="0" dirty="0">
                <a:latin typeface="TimesNewRomanPSMT"/>
              </a:rPr>
              <a:t>4. Dedication of the temple - 1 Kings 6:1-14; 8:1-14, 54; 9:1-9 (Center)</a:t>
            </a:r>
          </a:p>
          <a:p>
            <a:pPr algn="l"/>
            <a:r>
              <a:rPr lang="en-US" sz="1200" b="0" i="0" u="none" strike="noStrike" baseline="0" dirty="0">
                <a:latin typeface="TimesNewRomanPSMT"/>
              </a:rPr>
              <a:t>5. Queen of Sheba visits Solomon -1 Kings 10:1-9 (Left Bottom)</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656821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20-3</a:t>
            </a:r>
          </a:p>
        </p:txBody>
      </p:sp>
      <p:sp>
        <p:nvSpPr>
          <p:cNvPr id="4" name="Content Placeholder 2">
            <a:extLst>
              <a:ext uri="{FF2B5EF4-FFF2-40B4-BE49-F238E27FC236}">
                <a16:creationId xmlns:a16="http://schemas.microsoft.com/office/drawing/2014/main" id="{7314E49D-D5E6-7F3F-C422-908778E9DF7F}"/>
              </a:ext>
            </a:extLst>
          </p:cNvPr>
          <p:cNvSpPr>
            <a:spLocks noGrp="1"/>
          </p:cNvSpPr>
          <p:nvPr>
            <p:ph idx="1"/>
          </p:nvPr>
        </p:nvSpPr>
        <p:spPr>
          <a:xfrm>
            <a:off x="838200" y="1825625"/>
            <a:ext cx="10515600" cy="4351338"/>
          </a:xfrm>
        </p:spPr>
        <p:txBody>
          <a:bodyPr>
            <a:normAutofit lnSpcReduction="10000"/>
          </a:bodyPr>
          <a:lstStyle/>
          <a:p>
            <a:pPr algn="l">
              <a:lnSpc>
                <a:spcPct val="107000"/>
              </a:lnSpc>
              <a:spcBef>
                <a:spcPts val="0"/>
              </a:spcBef>
              <a:spcAft>
                <a:spcPts val="800"/>
              </a:spcAft>
            </a:pPr>
            <a:r>
              <a:rPr lang="en-IN" sz="1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1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1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1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1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1800" kern="100" dirty="0">
              <a:latin typeface="Aptos"/>
              <a:ea typeface="Aptos"/>
              <a:cs typeface="Arial" panose="020B0604020202020204" pitchFamily="34" charset="0"/>
            </a:endParaRPr>
          </a:p>
          <a:p>
            <a:pPr algn="l">
              <a:lnSpc>
                <a:spcPct val="107000"/>
              </a:lnSpc>
              <a:spcBef>
                <a:spcPts val="0"/>
              </a:spcBef>
              <a:spcAft>
                <a:spcPts val="800"/>
              </a:spcAft>
            </a:pPr>
            <a:r>
              <a:rPr lang="en-IN" sz="1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1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1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1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1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1800" kern="100" dirty="0">
              <a:latin typeface="Aptos"/>
              <a:ea typeface="Aptos"/>
              <a:cs typeface="Arial" panose="020B0604020202020204" pitchFamily="34" charset="0"/>
            </a:endParaRPr>
          </a:p>
          <a:p>
            <a:pPr algn="l">
              <a:lnSpc>
                <a:spcPct val="107000"/>
              </a:lnSpc>
              <a:spcBef>
                <a:spcPts val="0"/>
              </a:spcBef>
              <a:spcAft>
                <a:spcPts val="800"/>
              </a:spcAft>
            </a:pPr>
            <a:r>
              <a:rPr lang="en-IN" sz="1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1800" kern="100" dirty="0">
              <a:latin typeface="Aptos"/>
              <a:ea typeface="Aptos"/>
              <a:cs typeface="Arial" panose="020B0604020202020204" pitchFamily="34" charset="0"/>
            </a:endParaRPr>
          </a:p>
          <a:p>
            <a:pPr algn="l">
              <a:lnSpc>
                <a:spcPct val="107000"/>
              </a:lnSpc>
              <a:spcBef>
                <a:spcPts val="0"/>
              </a:spcBef>
              <a:spcAft>
                <a:spcPts val="800"/>
              </a:spcAft>
            </a:pPr>
            <a:r>
              <a:rPr lang="en-IN" sz="1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1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1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1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1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1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1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1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1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1800" kern="100" dirty="0">
              <a:latin typeface="Aptos"/>
              <a:ea typeface="Aptos"/>
              <a:cs typeface="Arial" panose="020B0604020202020204" pitchFamily="34" charset="0"/>
            </a:endParaRPr>
          </a:p>
          <a:p>
            <a:pPr algn="l">
              <a:lnSpc>
                <a:spcPct val="107000"/>
              </a:lnSpc>
              <a:spcBef>
                <a:spcPts val="0"/>
              </a:spcBef>
              <a:spcAft>
                <a:spcPts val="800"/>
              </a:spcAft>
            </a:pPr>
            <a:r>
              <a:rPr lang="en-IN" sz="1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1800" kern="100" dirty="0">
              <a:latin typeface="Aptos"/>
              <a:ea typeface="Aptos"/>
              <a:cs typeface="Arial" panose="020B0604020202020204" pitchFamily="34" charset="0"/>
            </a:endParaRPr>
          </a:p>
          <a:p>
            <a:pPr algn="l">
              <a:spcBef>
                <a:spcPts val="0"/>
              </a:spcBef>
            </a:pPr>
            <a:r>
              <a:rPr lang="en-US" sz="1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1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1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1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1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1800" dirty="0">
              <a:highlight>
                <a:srgbClr val="FFFFFF"/>
              </a:highlight>
              <a:latin typeface="Times New Roman" panose="02020603050405020304" pitchFamily="18" charset="0"/>
              <a:ea typeface="Times New Roman" panose="02020603050405020304" pitchFamily="18" charset="0"/>
            </a:endParaRPr>
          </a:p>
        </p:txBody>
      </p:sp>
      <p:pic>
        <p:nvPicPr>
          <p:cNvPr id="19" name="Audio 18">
            <a:hlinkClick r:id="" action="ppaction://media"/>
            <a:extLst>
              <a:ext uri="{FF2B5EF4-FFF2-40B4-BE49-F238E27FC236}">
                <a16:creationId xmlns:a16="http://schemas.microsoft.com/office/drawing/2014/main" id="{8A590EA7-8603-B42C-6538-7805E2629A54}"/>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2898"/>
    </mc:Choice>
    <mc:Fallback xmlns="">
      <p:transition spd="slow" advTm="2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4594EB3-08CC-4937-B1E7-26D4CE7BBA51}"/>
              </a:ext>
            </a:extLst>
          </p:cNvPr>
          <p:cNvPicPr>
            <a:picLocks noChangeAspect="1"/>
          </p:cNvPicPr>
          <p:nvPr/>
        </p:nvPicPr>
        <p:blipFill>
          <a:blip r:embed="rId2"/>
          <a:stretch>
            <a:fillRect/>
          </a:stretch>
        </p:blipFill>
        <p:spPr>
          <a:xfrm>
            <a:off x="0" y="1"/>
            <a:ext cx="13817751" cy="6858000"/>
          </a:xfrm>
          <a:prstGeom prst="rect">
            <a:avLst/>
          </a:prstGeom>
        </p:spPr>
      </p:pic>
      <p:sp>
        <p:nvSpPr>
          <p:cNvPr id="2" name="TextBox 4">
            <a:extLst>
              <a:ext uri="{FF2B5EF4-FFF2-40B4-BE49-F238E27FC236}">
                <a16:creationId xmlns:a16="http://schemas.microsoft.com/office/drawing/2014/main" id="{1DD935C8-322E-5F47-80F2-F1E56250C911}"/>
              </a:ext>
            </a:extLst>
          </p:cNvPr>
          <p:cNvSpPr txBox="1"/>
          <p:nvPr/>
        </p:nvSpPr>
        <p:spPr>
          <a:xfrm>
            <a:off x="362603" y="350279"/>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Inter" panose="020B0502030000000004" pitchFamily="34" charset="0"/>
              </a:rPr>
              <a:t>19</a:t>
            </a:r>
            <a:r>
              <a:rPr lang="en-US" sz="4400" b="0" i="0" dirty="0">
                <a:solidFill>
                  <a:srgbClr val="121212"/>
                </a:solidFill>
                <a:effectLst/>
                <a:latin typeface="Inter" panose="020B0502030000000004" pitchFamily="34" charset="0"/>
              </a:rPr>
              <a:t>During the night this woman’s son died because she rolled over on him.</a:t>
            </a:r>
            <a:endParaRPr lang="en-ZA" sz="1400" dirty="0"/>
          </a:p>
        </p:txBody>
      </p:sp>
      <p:sp>
        <p:nvSpPr>
          <p:cNvPr id="3" name="TextBox 2">
            <a:extLst>
              <a:ext uri="{FF2B5EF4-FFF2-40B4-BE49-F238E27FC236}">
                <a16:creationId xmlns:a16="http://schemas.microsoft.com/office/drawing/2014/main" id="{B73BA436-5D1B-EB0F-97E5-4E44113021A7}"/>
              </a:ext>
            </a:extLst>
          </p:cNvPr>
          <p:cNvSpPr txBox="1"/>
          <p:nvPr/>
        </p:nvSpPr>
        <p:spPr>
          <a:xfrm>
            <a:off x="6096000" y="149950"/>
            <a:ext cx="6096000" cy="6558101"/>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19 और रात में इस स्त्री का बालक इसके नीचे दबकर मर गया।</a:t>
            </a:r>
            <a:endParaRPr lang="en-IN" sz="4400" dirty="0"/>
          </a:p>
        </p:txBody>
      </p:sp>
      <p:pic>
        <p:nvPicPr>
          <p:cNvPr id="6" name="Audio 5">
            <a:hlinkClick r:id="" action="ppaction://media"/>
            <a:extLst>
              <a:ext uri="{FF2B5EF4-FFF2-40B4-BE49-F238E27FC236}">
                <a16:creationId xmlns:a16="http://schemas.microsoft.com/office/drawing/2014/main" id="{F42F3462-EF93-1EA8-AC67-921A647C6D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6768"/>
    </mc:Choice>
    <mc:Fallback xmlns="">
      <p:transition spd="slow" advTm="6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9" name="Picture 8">
            <a:extLst>
              <a:ext uri="{FF2B5EF4-FFF2-40B4-BE49-F238E27FC236}">
                <a16:creationId xmlns:a16="http://schemas.microsoft.com/office/drawing/2014/main" id="{56D1D7F5-A807-46DB-BFDC-79D80A6475C0}"/>
              </a:ext>
            </a:extLst>
          </p:cNvPr>
          <p:cNvPicPr>
            <a:picLocks noChangeAspect="1"/>
          </p:cNvPicPr>
          <p:nvPr/>
        </p:nvPicPr>
        <p:blipFill>
          <a:blip r:embed="rId2"/>
          <a:stretch>
            <a:fillRect/>
          </a:stretch>
        </p:blipFill>
        <p:spPr>
          <a:xfrm>
            <a:off x="-1" y="-225269"/>
            <a:ext cx="12191999" cy="7083269"/>
          </a:xfrm>
          <a:prstGeom prst="rect">
            <a:avLst/>
          </a:prstGeom>
        </p:spPr>
      </p:pic>
      <p:sp>
        <p:nvSpPr>
          <p:cNvPr id="2" name="TextBox 4">
            <a:extLst>
              <a:ext uri="{FF2B5EF4-FFF2-40B4-BE49-F238E27FC236}">
                <a16:creationId xmlns:a16="http://schemas.microsoft.com/office/drawing/2014/main" id="{6FA279FC-AB92-BB10-ED19-7609153F91E6}"/>
              </a:ext>
            </a:extLst>
          </p:cNvPr>
          <p:cNvSpPr txBox="1"/>
          <p:nvPr/>
        </p:nvSpPr>
        <p:spPr>
          <a:xfrm>
            <a:off x="10215128" y="350279"/>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20</a:t>
            </a:r>
            <a:r>
              <a:rPr lang="en-US" sz="4000" b="0" i="0" dirty="0">
                <a:solidFill>
                  <a:srgbClr val="121212"/>
                </a:solidFill>
                <a:effectLst/>
                <a:latin typeface="Inter" panose="020B0502030000000004" pitchFamily="34" charset="0"/>
              </a:rPr>
              <a:t>So she got up in the middle of the night and took my son from my side while I was asleep. She laid him in her bosom and put her dead son at my bosom.</a:t>
            </a:r>
            <a:endParaRPr lang="en-ZA" sz="1400" dirty="0"/>
          </a:p>
        </p:txBody>
      </p:sp>
      <p:sp>
        <p:nvSpPr>
          <p:cNvPr id="3" name="TextBox 2">
            <a:extLst>
              <a:ext uri="{FF2B5EF4-FFF2-40B4-BE49-F238E27FC236}">
                <a16:creationId xmlns:a16="http://schemas.microsoft.com/office/drawing/2014/main" id="{989B097B-9318-B4DE-35F1-7282E7B018D3}"/>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20 तब इसने आधी रात को उठकर, जब तेरी दासी सो ही रही थी, तब मेरा लड़का मेरे पास से लेकर अपनी छाती में रखा, और अपना मरा हुआ बालक मेरी छाती में लिटा दिया।</a:t>
            </a:r>
            <a:endParaRPr lang="en-IN" sz="3600" dirty="0"/>
          </a:p>
        </p:txBody>
      </p:sp>
      <p:pic>
        <p:nvPicPr>
          <p:cNvPr id="13" name="Audio 12">
            <a:hlinkClick r:id="" action="ppaction://media"/>
            <a:extLst>
              <a:ext uri="{FF2B5EF4-FFF2-40B4-BE49-F238E27FC236}">
                <a16:creationId xmlns:a16="http://schemas.microsoft.com/office/drawing/2014/main" id="{CFDADCF6-A610-EEC7-8181-297B3586592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95935868"/>
      </p:ext>
    </p:extLst>
  </p:cSld>
  <p:clrMapOvr>
    <a:masterClrMapping/>
  </p:clrMapOvr>
  <mc:AlternateContent xmlns:mc="http://schemas.openxmlformats.org/markup-compatibility/2006" xmlns:p14="http://schemas.microsoft.com/office/powerpoint/2010/main">
    <mc:Choice Requires="p14">
      <p:transition spd="slow" p14:dur="2000" advTm="11647"/>
    </mc:Choice>
    <mc:Fallback xmlns="">
      <p:transition spd="slow" advTm="11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3AE378D-C341-45B9-A47C-66CFAA396318}"/>
              </a:ext>
            </a:extLst>
          </p:cNvPr>
          <p:cNvPicPr>
            <a:picLocks noChangeAspect="1"/>
          </p:cNvPicPr>
          <p:nvPr/>
        </p:nvPicPr>
        <p:blipFill>
          <a:blip r:embed="rId2"/>
          <a:stretch>
            <a:fillRect/>
          </a:stretch>
        </p:blipFill>
        <p:spPr>
          <a:xfrm>
            <a:off x="0" y="0"/>
            <a:ext cx="14588289" cy="6858000"/>
          </a:xfrm>
          <a:prstGeom prst="rect">
            <a:avLst/>
          </a:prstGeom>
        </p:spPr>
      </p:pic>
      <p:sp>
        <p:nvSpPr>
          <p:cNvPr id="2" name="TextBox 4">
            <a:extLst>
              <a:ext uri="{FF2B5EF4-FFF2-40B4-BE49-F238E27FC236}">
                <a16:creationId xmlns:a16="http://schemas.microsoft.com/office/drawing/2014/main" id="{9528A88F-3331-DA7E-9CF1-C2541DBB9322}"/>
              </a:ext>
            </a:extLst>
          </p:cNvPr>
          <p:cNvSpPr txBox="1"/>
          <p:nvPr/>
        </p:nvSpPr>
        <p:spPr>
          <a:xfrm>
            <a:off x="362603" y="350279"/>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0368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21</a:t>
            </a:r>
            <a:r>
              <a:rPr lang="en-US" sz="4000" b="0" i="0" dirty="0">
                <a:solidFill>
                  <a:srgbClr val="121212"/>
                </a:solidFill>
                <a:effectLst/>
                <a:latin typeface="Inter" panose="020B0502030000000004" pitchFamily="34" charset="0"/>
              </a:rPr>
              <a:t>The next morning, when I got up to nurse my son, I discovered he was dead. But when I examined him, I realized that he was not the son I had borne.”</a:t>
            </a:r>
            <a:endParaRPr lang="en-ZA" sz="1400" dirty="0"/>
          </a:p>
        </p:txBody>
      </p:sp>
      <p:sp>
        <p:nvSpPr>
          <p:cNvPr id="3" name="TextBox 2">
            <a:extLst>
              <a:ext uri="{FF2B5EF4-FFF2-40B4-BE49-F238E27FC236}">
                <a16:creationId xmlns:a16="http://schemas.microsoft.com/office/drawing/2014/main" id="{1C3E96B5-8D4D-3C1D-21ED-A77F16C8F25B}"/>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21 भोर को जब मैं अपना बालक दूध पिलाने को उठी, तब उसे मरा हुआ पाया; परन्तु भोर को मैंने ध्यान से यह देखा, कि वह मेरा पुत्र नहीं है।”</a:t>
            </a:r>
            <a:endParaRPr lang="en-IN" sz="4000" dirty="0"/>
          </a:p>
        </p:txBody>
      </p:sp>
      <p:pic>
        <p:nvPicPr>
          <p:cNvPr id="16" name="Audio 15">
            <a:hlinkClick r:id="" action="ppaction://media"/>
            <a:extLst>
              <a:ext uri="{FF2B5EF4-FFF2-40B4-BE49-F238E27FC236}">
                <a16:creationId xmlns:a16="http://schemas.microsoft.com/office/drawing/2014/main" id="{46657110-D386-96A8-707B-1279E972215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spd="slow" p14:dur="2000" advTm="15428"/>
    </mc:Choice>
    <mc:Fallback xmlns="">
      <p:transition spd="slow" advTm="15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DE6CC4B-B0BB-4BAF-8CFD-DCFED1879A84}"/>
              </a:ext>
            </a:extLst>
          </p:cNvPr>
          <p:cNvPicPr>
            <a:picLocks noChangeAspect="1"/>
          </p:cNvPicPr>
          <p:nvPr/>
        </p:nvPicPr>
        <p:blipFill>
          <a:blip r:embed="rId2"/>
          <a:stretch>
            <a:fillRect/>
          </a:stretch>
        </p:blipFill>
        <p:spPr>
          <a:xfrm rot="10800000">
            <a:off x="-1" y="-4728"/>
            <a:ext cx="12440653" cy="6862728"/>
          </a:xfrm>
          <a:prstGeom prst="rect">
            <a:avLst/>
          </a:prstGeom>
        </p:spPr>
      </p:pic>
      <p:sp>
        <p:nvSpPr>
          <p:cNvPr id="2" name="TextBox 4">
            <a:extLst>
              <a:ext uri="{FF2B5EF4-FFF2-40B4-BE49-F238E27FC236}">
                <a16:creationId xmlns:a16="http://schemas.microsoft.com/office/drawing/2014/main" id="{A9818004-5AA3-15CD-82A9-FDE6AE6FF07B}"/>
              </a:ext>
            </a:extLst>
          </p:cNvPr>
          <p:cNvSpPr txBox="1"/>
          <p:nvPr/>
        </p:nvSpPr>
        <p:spPr>
          <a:xfrm>
            <a:off x="362603" y="350279"/>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22</a:t>
            </a:r>
            <a:r>
              <a:rPr lang="en-US" sz="4000" b="0" i="0">
                <a:solidFill>
                  <a:srgbClr val="121212"/>
                </a:solidFill>
                <a:effectLst/>
                <a:latin typeface="Inter" panose="020B0502030000000004" pitchFamily="34" charset="0"/>
              </a:rPr>
              <a:t>“No,” said the other woman, “the living one is my son and the dead one is your son.”</a:t>
            </a:r>
          </a:p>
          <a:p>
            <a:pPr algn="l"/>
            <a:r>
              <a:rPr lang="en-US" sz="4000" b="0" i="0">
                <a:solidFill>
                  <a:srgbClr val="121212"/>
                </a:solidFill>
                <a:effectLst/>
                <a:latin typeface="Inter" panose="020B0502030000000004" pitchFamily="34" charset="0"/>
              </a:rPr>
              <a:t>But the first woman insisted, “No, the dead one is yours and the living one is mine.” So they argued before the king.</a:t>
            </a:r>
          </a:p>
        </p:txBody>
      </p:sp>
      <p:sp>
        <p:nvSpPr>
          <p:cNvPr id="3" name="TextBox 2">
            <a:extLst>
              <a:ext uri="{FF2B5EF4-FFF2-40B4-BE49-F238E27FC236}">
                <a16:creationId xmlns:a16="http://schemas.microsoft.com/office/drawing/2014/main" id="{3D649699-8893-7E3F-5D63-DA5C3CFB559B}"/>
              </a:ext>
            </a:extLst>
          </p:cNvPr>
          <p:cNvSpPr txBox="1"/>
          <p:nvPr/>
        </p:nvSpPr>
        <p:spPr>
          <a:xfrm>
            <a:off x="6096000" y="149950"/>
            <a:ext cx="6096000" cy="6558101"/>
          </a:xfrm>
          <a:prstGeom prst="rect">
            <a:avLst/>
          </a:prstGeom>
          <a:noFill/>
        </p:spPr>
        <p:txBody>
          <a:bodyPr wrap="square" rtlCol="0">
            <a:noAutofit/>
          </a:bodyPr>
          <a:lstStyle/>
          <a:p>
            <a:pPr algn="l"/>
            <a:r>
              <a:rPr lang="hi-IN" sz="4000" b="0" i="0" dirty="0">
                <a:solidFill>
                  <a:srgbClr val="121212"/>
                </a:solidFill>
                <a:effectLst/>
                <a:latin typeface="Open Sans" panose="020B0606030504020204" pitchFamily="34" charset="0"/>
              </a:rPr>
              <a:t>22 तब दूसरी स्त्री ने कहा, “नहीं जीवित पुत्र मेरा है, और मरा पुत्र तेरा है।” परन्तु वह कहती रही, “नहीं मरा हुआ तेरा पुत्र है और जीवित मेरा पुत्र है,” इस प्रकार वे राजा के सामने बातें करती रहीं।</a:t>
            </a:r>
          </a:p>
        </p:txBody>
      </p:sp>
      <p:pic>
        <p:nvPicPr>
          <p:cNvPr id="20" name="Audio 19">
            <a:hlinkClick r:id="" action="ppaction://media"/>
            <a:extLst>
              <a:ext uri="{FF2B5EF4-FFF2-40B4-BE49-F238E27FC236}">
                <a16:creationId xmlns:a16="http://schemas.microsoft.com/office/drawing/2014/main" id="{C0EC0381-0701-F4AB-7DEF-9EFF5B97E3E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22173"/>
    </mc:Choice>
    <mc:Fallback xmlns="">
      <p:transition spd="slow" advTm="22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0717998-03CC-4D09-8CD0-39C93AD1C61B}"/>
              </a:ext>
            </a:extLst>
          </p:cNvPr>
          <p:cNvPicPr>
            <a:picLocks noChangeAspect="1"/>
          </p:cNvPicPr>
          <p:nvPr/>
        </p:nvPicPr>
        <p:blipFill>
          <a:blip r:embed="rId2"/>
          <a:stretch>
            <a:fillRect/>
          </a:stretch>
        </p:blipFill>
        <p:spPr>
          <a:xfrm>
            <a:off x="0" y="-237743"/>
            <a:ext cx="12192000" cy="7095744"/>
          </a:xfrm>
          <a:prstGeom prst="rect">
            <a:avLst/>
          </a:prstGeom>
        </p:spPr>
      </p:pic>
      <p:sp>
        <p:nvSpPr>
          <p:cNvPr id="2" name="TextBox 4">
            <a:extLst>
              <a:ext uri="{FF2B5EF4-FFF2-40B4-BE49-F238E27FC236}">
                <a16:creationId xmlns:a16="http://schemas.microsoft.com/office/drawing/2014/main" id="{99901F44-639B-2D39-7D2A-FF3459B6D6A6}"/>
              </a:ext>
            </a:extLst>
          </p:cNvPr>
          <p:cNvSpPr txBox="1"/>
          <p:nvPr/>
        </p:nvSpPr>
        <p:spPr>
          <a:xfrm>
            <a:off x="362603" y="350279"/>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23</a:t>
            </a:r>
            <a:r>
              <a:rPr lang="en-US" sz="4000" b="0" i="0">
                <a:solidFill>
                  <a:srgbClr val="121212"/>
                </a:solidFill>
                <a:effectLst/>
                <a:latin typeface="Inter" panose="020B0502030000000004" pitchFamily="34" charset="0"/>
              </a:rPr>
              <a:t>Then the king replied, “This woman says, ‘My son is alive and yours is dead,’ but that woman says, ‘No, your son is dead and mine is alive.’”</a:t>
            </a:r>
            <a:endParaRPr lang="en-ZA" sz="1600" dirty="0"/>
          </a:p>
        </p:txBody>
      </p:sp>
      <p:sp>
        <p:nvSpPr>
          <p:cNvPr id="3" name="TextBox 2">
            <a:extLst>
              <a:ext uri="{FF2B5EF4-FFF2-40B4-BE49-F238E27FC236}">
                <a16:creationId xmlns:a16="http://schemas.microsoft.com/office/drawing/2014/main" id="{55319DD3-6C66-4B2B-90FA-BA440014CCA3}"/>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23 राजा ने कहा, “एक तो कहती है ‘जो जीवित है, वही मेरा पुत्र है, और मरा हुआ तेरा पुत्र है;’ और दूसरी कहती है, ‘नहीं, जो मरा है वही तेरा पुत्र है, और जो जीवित है, वह मेरा पुत्र है।’”</a:t>
            </a:r>
            <a:endParaRPr lang="en-IN" sz="3600" dirty="0"/>
          </a:p>
        </p:txBody>
      </p:sp>
      <p:pic>
        <p:nvPicPr>
          <p:cNvPr id="6" name="Audio 5">
            <a:hlinkClick r:id="" action="ppaction://media"/>
            <a:extLst>
              <a:ext uri="{FF2B5EF4-FFF2-40B4-BE49-F238E27FC236}">
                <a16:creationId xmlns:a16="http://schemas.microsoft.com/office/drawing/2014/main" id="{7991FE59-CA67-D6D7-AC8C-5F1F2D23C3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6502"/>
    </mc:Choice>
    <mc:Fallback xmlns="">
      <p:transition spd="slow" advTm="16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4F58D879-FDDE-481B-9E89-A9A24552F147}"/>
              </a:ext>
            </a:extLst>
          </p:cNvPr>
          <p:cNvPicPr>
            <a:picLocks noChangeAspect="1"/>
          </p:cNvPicPr>
          <p:nvPr/>
        </p:nvPicPr>
        <p:blipFill>
          <a:blip r:embed="rId2"/>
          <a:stretch>
            <a:fillRect/>
          </a:stretch>
        </p:blipFill>
        <p:spPr>
          <a:xfrm>
            <a:off x="0" y="0"/>
            <a:ext cx="12192000" cy="6978736"/>
          </a:xfrm>
          <a:prstGeom prst="rect">
            <a:avLst/>
          </a:prstGeom>
        </p:spPr>
      </p:pic>
      <p:sp>
        <p:nvSpPr>
          <p:cNvPr id="7" name="TextBox 6">
            <a:extLst>
              <a:ext uri="{FF2B5EF4-FFF2-40B4-BE49-F238E27FC236}">
                <a16:creationId xmlns:a16="http://schemas.microsoft.com/office/drawing/2014/main" id="{5536704E-47C8-9341-832B-93D319DAF731}"/>
              </a:ext>
            </a:extLst>
          </p:cNvPr>
          <p:cNvSpPr txBox="1"/>
          <p:nvPr/>
        </p:nvSpPr>
        <p:spPr>
          <a:xfrm>
            <a:off x="572344" y="461426"/>
            <a:ext cx="7843523" cy="1993907"/>
          </a:xfrm>
          <a:prstGeom prst="rect">
            <a:avLst/>
          </a:prstGeom>
          <a:noFill/>
        </p:spPr>
        <p:txBody>
          <a:bodyPr wrap="square" rtlCol="0">
            <a:noAutofit/>
          </a:bodyPr>
          <a:lstStyle/>
          <a:p>
            <a:pPr algn="l"/>
            <a:r>
              <a:rPr lang="hi-IN" sz="5400" b="0" i="0" u="none" strike="noStrike" baseline="0" dirty="0">
                <a:solidFill>
                  <a:schemeClr val="bg1"/>
                </a:solidFill>
                <a:latin typeface="TimesNewRomanPSMT"/>
              </a:rPr>
              <a:t>दो औरतें और एक बच्चा - 1 राजा 3:16-28; 4:29-3</a:t>
            </a:r>
            <a:endParaRPr lang="en-US" sz="5400" b="0" i="0" u="none" strike="noStrike" baseline="0" dirty="0">
              <a:solidFill>
                <a:schemeClr val="bg1"/>
              </a:solidFill>
              <a:latin typeface="TimesNewRomanPSMT"/>
            </a:endParaRPr>
          </a:p>
        </p:txBody>
      </p:sp>
      <p:sp>
        <p:nvSpPr>
          <p:cNvPr id="2" name="TextBox 1">
            <a:extLst>
              <a:ext uri="{FF2B5EF4-FFF2-40B4-BE49-F238E27FC236}">
                <a16:creationId xmlns:a16="http://schemas.microsoft.com/office/drawing/2014/main" id="{FF20AFAB-2C68-BFFD-C04E-7A0EB5AEC23C}"/>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4714624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F860450-BF0E-4CE8-BD5B-80133E774EAD}"/>
              </a:ext>
            </a:extLst>
          </p:cNvPr>
          <p:cNvPicPr>
            <a:picLocks noChangeAspect="1"/>
          </p:cNvPicPr>
          <p:nvPr/>
        </p:nvPicPr>
        <p:blipFill>
          <a:blip r:embed="rId2"/>
          <a:stretch>
            <a:fillRect/>
          </a:stretch>
        </p:blipFill>
        <p:spPr>
          <a:xfrm>
            <a:off x="-577516" y="-116379"/>
            <a:ext cx="12769515" cy="6974379"/>
          </a:xfrm>
          <a:prstGeom prst="rect">
            <a:avLst/>
          </a:prstGeom>
        </p:spPr>
      </p:pic>
      <p:sp>
        <p:nvSpPr>
          <p:cNvPr id="2" name="TextBox 4">
            <a:extLst>
              <a:ext uri="{FF2B5EF4-FFF2-40B4-BE49-F238E27FC236}">
                <a16:creationId xmlns:a16="http://schemas.microsoft.com/office/drawing/2014/main" id="{9588D49A-E17B-B4AC-DC9A-F304E859A8A0}"/>
              </a:ext>
            </a:extLst>
          </p:cNvPr>
          <p:cNvSpPr txBox="1"/>
          <p:nvPr/>
        </p:nvSpPr>
        <p:spPr>
          <a:xfrm>
            <a:off x="362603" y="350279"/>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24</a:t>
            </a:r>
            <a:r>
              <a:rPr lang="en-US" sz="4000" b="0" i="0">
                <a:solidFill>
                  <a:srgbClr val="121212"/>
                </a:solidFill>
                <a:effectLst/>
                <a:latin typeface="Inter" panose="020B0502030000000004" pitchFamily="34" charset="0"/>
              </a:rPr>
              <a:t>The king continued, “Bring me a sword.” So they brought him a sword, </a:t>
            </a:r>
            <a:r>
              <a:rPr lang="en-US" sz="4000" b="0" i="0">
                <a:solidFill>
                  <a:srgbClr val="777A7B"/>
                </a:solidFill>
                <a:effectLst/>
                <a:latin typeface="Inter" panose="020B0502030000000004" pitchFamily="34" charset="0"/>
              </a:rPr>
              <a:t>25</a:t>
            </a:r>
            <a:r>
              <a:rPr lang="en-US" sz="4000" b="0" i="0">
                <a:solidFill>
                  <a:srgbClr val="121212"/>
                </a:solidFill>
                <a:effectLst/>
                <a:latin typeface="Inter" panose="020B0502030000000004" pitchFamily="34" charset="0"/>
              </a:rPr>
              <a:t>and the king declared, “Cut the living child in two and give half to one and half to the other.”</a:t>
            </a:r>
            <a:endParaRPr lang="en-US" sz="4000" b="0" i="0" dirty="0">
              <a:solidFill>
                <a:srgbClr val="121212"/>
              </a:solidFill>
              <a:effectLst/>
              <a:latin typeface="ArialMT"/>
            </a:endParaRPr>
          </a:p>
        </p:txBody>
      </p:sp>
      <p:sp>
        <p:nvSpPr>
          <p:cNvPr id="3" name="TextBox 2">
            <a:extLst>
              <a:ext uri="{FF2B5EF4-FFF2-40B4-BE49-F238E27FC236}">
                <a16:creationId xmlns:a16="http://schemas.microsoft.com/office/drawing/2014/main" id="{2B15E4FD-7962-1A84-562E-5A4877039644}"/>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24 फिर राजा ने कहा, “मेरे पास तलवार ले आओ;” अतः एक तलवार राजा के सामने लाई गई। 25 तब राजा बोला, “जीविते बालक को दो टुकड़े करके आधा इसको और आधा उसको दो।”</a:t>
            </a:r>
            <a:endParaRPr lang="en-IN" sz="3600" dirty="0"/>
          </a:p>
        </p:txBody>
      </p:sp>
      <p:pic>
        <p:nvPicPr>
          <p:cNvPr id="11" name="Audio 10">
            <a:hlinkClick r:id="" action="ppaction://media"/>
            <a:extLst>
              <a:ext uri="{FF2B5EF4-FFF2-40B4-BE49-F238E27FC236}">
                <a16:creationId xmlns:a16="http://schemas.microsoft.com/office/drawing/2014/main" id="{B8295475-BF5B-9077-7BEE-C2B27D88B7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6101"/>
    </mc:Choice>
    <mc:Fallback xmlns="">
      <p:transition spd="slow" advTm="16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EAE39DB-93E7-40BA-809B-76E8B3AFF2B7}"/>
              </a:ext>
            </a:extLst>
          </p:cNvPr>
          <p:cNvPicPr>
            <a:picLocks noChangeAspect="1"/>
          </p:cNvPicPr>
          <p:nvPr/>
        </p:nvPicPr>
        <p:blipFill>
          <a:blip r:embed="rId2"/>
          <a:stretch>
            <a:fillRect/>
          </a:stretch>
        </p:blipFill>
        <p:spPr>
          <a:xfrm>
            <a:off x="-120869" y="-160421"/>
            <a:ext cx="12192000" cy="7178842"/>
          </a:xfrm>
          <a:prstGeom prst="rect">
            <a:avLst/>
          </a:prstGeom>
        </p:spPr>
      </p:pic>
      <p:sp>
        <p:nvSpPr>
          <p:cNvPr id="2" name="TextBox 4">
            <a:extLst>
              <a:ext uri="{FF2B5EF4-FFF2-40B4-BE49-F238E27FC236}">
                <a16:creationId xmlns:a16="http://schemas.microsoft.com/office/drawing/2014/main" id="{891B5952-2C58-37DA-D9C0-C7BE135B27FA}"/>
              </a:ext>
            </a:extLst>
          </p:cNvPr>
          <p:cNvSpPr txBox="1"/>
          <p:nvPr/>
        </p:nvSpPr>
        <p:spPr>
          <a:xfrm>
            <a:off x="362603" y="350279"/>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26</a:t>
            </a:r>
            <a:r>
              <a:rPr lang="en-US" sz="4000" b="0" i="0">
                <a:solidFill>
                  <a:srgbClr val="121212"/>
                </a:solidFill>
                <a:effectLst/>
                <a:latin typeface="Inter" panose="020B0502030000000004" pitchFamily="34" charset="0"/>
              </a:rPr>
              <a:t>Then the woman whose son was alive spoke to the king because she yearned with compassion for her son. “Please, my lord,” she said, “give her the living baby. Do not kill him!”</a:t>
            </a:r>
            <a:endParaRPr lang="en-US" sz="4000" b="0" i="0" dirty="0">
              <a:solidFill>
                <a:srgbClr val="121212"/>
              </a:solidFill>
              <a:effectLst/>
              <a:latin typeface="ArialMT"/>
            </a:endParaRPr>
          </a:p>
        </p:txBody>
      </p:sp>
      <p:sp>
        <p:nvSpPr>
          <p:cNvPr id="3" name="TextBox 2">
            <a:extLst>
              <a:ext uri="{FF2B5EF4-FFF2-40B4-BE49-F238E27FC236}">
                <a16:creationId xmlns:a16="http://schemas.microsoft.com/office/drawing/2014/main" id="{1F844961-5A90-6387-51E9-571156F9DF1B}"/>
              </a:ext>
            </a:extLst>
          </p:cNvPr>
          <p:cNvSpPr txBox="1"/>
          <p:nvPr/>
        </p:nvSpPr>
        <p:spPr>
          <a:xfrm>
            <a:off x="6096000" y="149950"/>
            <a:ext cx="6096000" cy="6558101"/>
          </a:xfrm>
          <a:prstGeom prst="rect">
            <a:avLst/>
          </a:prstGeom>
          <a:noFill/>
        </p:spPr>
        <p:txBody>
          <a:bodyPr wrap="square" rtlCol="0">
            <a:noAutofit/>
          </a:bodyPr>
          <a:lstStyle/>
          <a:p>
            <a:pPr algn="l"/>
            <a:r>
              <a:rPr lang="hi-IN" sz="4000" b="0" i="0" dirty="0">
                <a:solidFill>
                  <a:srgbClr val="121212"/>
                </a:solidFill>
                <a:effectLst/>
                <a:latin typeface="Open Sans" panose="020B0606030504020204" pitchFamily="34" charset="0"/>
              </a:rPr>
              <a:t>26 तब जीवित बालक की माता का मन अपने बेटे के स्नेह से भर आया, और उसने राजा से कहा, “हे मेरे प्रभु! जीवित बालक उसी को दे; परन्तु उसको किसी भाँति न मार।”</a:t>
            </a:r>
          </a:p>
        </p:txBody>
      </p:sp>
      <p:pic>
        <p:nvPicPr>
          <p:cNvPr id="10" name="Audio 9">
            <a:hlinkClick r:id="" action="ppaction://media"/>
            <a:extLst>
              <a:ext uri="{FF2B5EF4-FFF2-40B4-BE49-F238E27FC236}">
                <a16:creationId xmlns:a16="http://schemas.microsoft.com/office/drawing/2014/main" id="{C7AD7B87-05F7-AB6D-8947-593F66067BE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8213"/>
    </mc:Choice>
    <mc:Fallback xmlns="">
      <p:transition spd="slow" advTm="18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2FA701B-C4D4-4037-9AEE-92D272299D02}"/>
              </a:ext>
            </a:extLst>
          </p:cNvPr>
          <p:cNvPicPr>
            <a:picLocks noChangeAspect="1"/>
          </p:cNvPicPr>
          <p:nvPr/>
        </p:nvPicPr>
        <p:blipFill>
          <a:blip r:embed="rId2"/>
          <a:stretch>
            <a:fillRect/>
          </a:stretch>
        </p:blipFill>
        <p:spPr>
          <a:xfrm>
            <a:off x="0" y="-882034"/>
            <a:ext cx="13956632" cy="7740034"/>
          </a:xfrm>
          <a:prstGeom prst="rect">
            <a:avLst/>
          </a:prstGeom>
        </p:spPr>
      </p:pic>
      <p:sp>
        <p:nvSpPr>
          <p:cNvPr id="2" name="TextBox 4">
            <a:extLst>
              <a:ext uri="{FF2B5EF4-FFF2-40B4-BE49-F238E27FC236}">
                <a16:creationId xmlns:a16="http://schemas.microsoft.com/office/drawing/2014/main" id="{13BD86F8-2746-DCE1-E68F-E965CF92B01A}"/>
              </a:ext>
            </a:extLst>
          </p:cNvPr>
          <p:cNvSpPr txBox="1"/>
          <p:nvPr/>
        </p:nvSpPr>
        <p:spPr>
          <a:xfrm>
            <a:off x="362603" y="350279"/>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306970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Inter" panose="020B0502030000000004" pitchFamily="34" charset="0"/>
              </a:rPr>
              <a:t>…But the other woman said, “He will be neither mine nor yours. Cut him in two!”</a:t>
            </a:r>
            <a:endParaRPr lang="en-US" sz="9600" b="0" i="0" dirty="0">
              <a:solidFill>
                <a:srgbClr val="121212"/>
              </a:solidFill>
              <a:effectLst/>
              <a:latin typeface="ArialMT"/>
            </a:endParaRPr>
          </a:p>
        </p:txBody>
      </p:sp>
      <p:sp>
        <p:nvSpPr>
          <p:cNvPr id="2" name="TextBox 1">
            <a:extLst>
              <a:ext uri="{FF2B5EF4-FFF2-40B4-BE49-F238E27FC236}">
                <a16:creationId xmlns:a16="http://schemas.microsoft.com/office/drawing/2014/main" id="{77750D64-3790-04A3-F3CB-E57616DCE633}"/>
              </a:ext>
            </a:extLst>
          </p:cNvPr>
          <p:cNvSpPr txBox="1"/>
          <p:nvPr/>
        </p:nvSpPr>
        <p:spPr>
          <a:xfrm>
            <a:off x="6096000" y="149950"/>
            <a:ext cx="6096000" cy="6558101"/>
          </a:xfrm>
          <a:prstGeom prst="rect">
            <a:avLst/>
          </a:prstGeom>
          <a:noFill/>
        </p:spPr>
        <p:txBody>
          <a:bodyPr wrap="square" rtlCol="0">
            <a:noAutofit/>
          </a:bodyPr>
          <a:lstStyle/>
          <a:p>
            <a:pPr algn="l"/>
            <a:r>
              <a:rPr lang="en-US" sz="3600" b="0" i="0" dirty="0">
                <a:solidFill>
                  <a:srgbClr val="121212"/>
                </a:solidFill>
                <a:effectLst/>
                <a:latin typeface="Open Sans" panose="020B0606030504020204" pitchFamily="34" charset="0"/>
              </a:rPr>
              <a:t>…</a:t>
            </a:r>
            <a:r>
              <a:rPr lang="hi-IN" sz="3600" b="0" i="0" dirty="0">
                <a:solidFill>
                  <a:srgbClr val="121212"/>
                </a:solidFill>
                <a:effectLst/>
                <a:latin typeface="Open Sans" panose="020B0606030504020204" pitchFamily="34" charset="0"/>
              </a:rPr>
              <a:t>दूसरी स्त्री ने कहा, “वह न तो मेरा हो और न तेरा, वह दो टुकड़े किया जाए।”</a:t>
            </a:r>
          </a:p>
        </p:txBody>
      </p:sp>
      <p:pic>
        <p:nvPicPr>
          <p:cNvPr id="6" name="Audio 5">
            <a:hlinkClick r:id="" action="ppaction://media"/>
            <a:extLst>
              <a:ext uri="{FF2B5EF4-FFF2-40B4-BE49-F238E27FC236}">
                <a16:creationId xmlns:a16="http://schemas.microsoft.com/office/drawing/2014/main" id="{58022223-ED52-EA0F-1911-59FA32A74B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7158"/>
    </mc:Choice>
    <mc:Fallback xmlns="">
      <p:transition spd="slow" advTm="7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20EE8EB-FE80-4D9F-8210-DD9219C88223}"/>
              </a:ext>
            </a:extLst>
          </p:cNvPr>
          <p:cNvPicPr>
            <a:picLocks noChangeAspect="1"/>
          </p:cNvPicPr>
          <p:nvPr/>
        </p:nvPicPr>
        <p:blipFill>
          <a:blip r:embed="rId2"/>
          <a:stretch>
            <a:fillRect/>
          </a:stretch>
        </p:blipFill>
        <p:spPr>
          <a:xfrm>
            <a:off x="-1" y="-1636295"/>
            <a:ext cx="15402698" cy="8494295"/>
          </a:xfrm>
          <a:prstGeom prst="rect">
            <a:avLst/>
          </a:prstGeom>
        </p:spPr>
      </p:pic>
      <p:sp>
        <p:nvSpPr>
          <p:cNvPr id="2" name="TextBox 4">
            <a:extLst>
              <a:ext uri="{FF2B5EF4-FFF2-40B4-BE49-F238E27FC236}">
                <a16:creationId xmlns:a16="http://schemas.microsoft.com/office/drawing/2014/main" id="{A4D3395F-C0FA-BAA4-800C-80CC816C2DC0}"/>
              </a:ext>
            </a:extLst>
          </p:cNvPr>
          <p:cNvSpPr txBox="1"/>
          <p:nvPr/>
        </p:nvSpPr>
        <p:spPr>
          <a:xfrm>
            <a:off x="362603" y="350279"/>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27</a:t>
            </a:r>
            <a:r>
              <a:rPr lang="en-US" sz="4000" b="0" i="0" dirty="0">
                <a:solidFill>
                  <a:srgbClr val="121212"/>
                </a:solidFill>
                <a:effectLst/>
                <a:latin typeface="Inter" panose="020B0502030000000004" pitchFamily="34" charset="0"/>
              </a:rPr>
              <a:t>Then the king gave his ruling: “Give the living baby to the first woman. By no means should you kill him; she is his mother.”</a:t>
            </a:r>
            <a:endParaRPr lang="en-ZA" sz="1600" dirty="0"/>
          </a:p>
        </p:txBody>
      </p:sp>
      <p:sp>
        <p:nvSpPr>
          <p:cNvPr id="3" name="TextBox 2">
            <a:extLst>
              <a:ext uri="{FF2B5EF4-FFF2-40B4-BE49-F238E27FC236}">
                <a16:creationId xmlns:a16="http://schemas.microsoft.com/office/drawing/2014/main" id="{43383B26-A004-F107-8649-7CC2583DCCB2}"/>
              </a:ext>
            </a:extLst>
          </p:cNvPr>
          <p:cNvSpPr txBox="1"/>
          <p:nvPr/>
        </p:nvSpPr>
        <p:spPr>
          <a:xfrm>
            <a:off x="6096000" y="149950"/>
            <a:ext cx="6096000" cy="6558101"/>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27 तब राजा ने कहा, “पहली को जीवित बालक दो; किसी भाँति उसको न मारो; क्योंकि उसकी माता वही है।”</a:t>
            </a:r>
            <a:endParaRPr lang="en-IN" sz="4400" dirty="0"/>
          </a:p>
        </p:txBody>
      </p:sp>
      <p:pic>
        <p:nvPicPr>
          <p:cNvPr id="6" name="Audio 5">
            <a:hlinkClick r:id="" action="ppaction://media"/>
            <a:extLst>
              <a:ext uri="{FF2B5EF4-FFF2-40B4-BE49-F238E27FC236}">
                <a16:creationId xmlns:a16="http://schemas.microsoft.com/office/drawing/2014/main" id="{E11BFB8A-8D13-9660-9AED-C210DECFC4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1051"/>
    </mc:Choice>
    <mc:Fallback xmlns="">
      <p:transition spd="slow" advTm="11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98646D6-8BB7-4E56-8746-ABE1C93306D9}"/>
              </a:ext>
            </a:extLst>
          </p:cNvPr>
          <p:cNvPicPr>
            <a:picLocks noChangeAspect="1"/>
          </p:cNvPicPr>
          <p:nvPr/>
        </p:nvPicPr>
        <p:blipFill>
          <a:blip r:embed="rId2"/>
          <a:stretch>
            <a:fillRect/>
          </a:stretch>
        </p:blipFill>
        <p:spPr>
          <a:xfrm>
            <a:off x="-396176" y="-1"/>
            <a:ext cx="12588175" cy="6857999"/>
          </a:xfrm>
          <a:prstGeom prst="rect">
            <a:avLst/>
          </a:prstGeom>
        </p:spPr>
      </p:pic>
      <p:sp>
        <p:nvSpPr>
          <p:cNvPr id="2" name="TextBox 4">
            <a:extLst>
              <a:ext uri="{FF2B5EF4-FFF2-40B4-BE49-F238E27FC236}">
                <a16:creationId xmlns:a16="http://schemas.microsoft.com/office/drawing/2014/main" id="{DF5AD79C-19B4-FAF7-7AD5-09852ECCBBEA}"/>
              </a:ext>
            </a:extLst>
          </p:cNvPr>
          <p:cNvSpPr txBox="1"/>
          <p:nvPr/>
        </p:nvSpPr>
        <p:spPr>
          <a:xfrm>
            <a:off x="362603" y="594019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374615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28</a:t>
            </a:r>
            <a:r>
              <a:rPr lang="en-US" sz="4000" b="0" i="0">
                <a:solidFill>
                  <a:srgbClr val="121212"/>
                </a:solidFill>
                <a:effectLst/>
                <a:latin typeface="Inter" panose="020B0502030000000004" pitchFamily="34" charset="0"/>
              </a:rPr>
              <a:t>When all Israel heard of the judgment the king had given, they stood in awe of him, for they saw that the wisdom of God was in him to administer justice.</a:t>
            </a:r>
            <a:endParaRPr lang="en-ZA" dirty="0"/>
          </a:p>
        </p:txBody>
      </p:sp>
      <p:sp>
        <p:nvSpPr>
          <p:cNvPr id="3" name="TextBox 2">
            <a:extLst>
              <a:ext uri="{FF2B5EF4-FFF2-40B4-BE49-F238E27FC236}">
                <a16:creationId xmlns:a16="http://schemas.microsoft.com/office/drawing/2014/main" id="{16C0FFF0-F0A3-D897-C3D9-789AB69CA91E}"/>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28 जो न्याय राजा ने चुकाया था, उसका समाचार समस्त इस्राएल को मिला, और उन्होंने राजा का भय माना, क्योंकि उन्होंने यह देखा, कि उसके मन में न्याय करने के लिये परमेश्वर की बुद्धि है।</a:t>
            </a:r>
            <a:endParaRPr lang="en-IN" sz="3600" dirty="0"/>
          </a:p>
        </p:txBody>
      </p:sp>
      <p:pic>
        <p:nvPicPr>
          <p:cNvPr id="14" name="Audio 13">
            <a:hlinkClick r:id="" action="ppaction://media"/>
            <a:extLst>
              <a:ext uri="{FF2B5EF4-FFF2-40B4-BE49-F238E27FC236}">
                <a16:creationId xmlns:a16="http://schemas.microsoft.com/office/drawing/2014/main" id="{9ABE42E0-C07D-1B85-D273-BDD549AA237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5716"/>
    </mc:Choice>
    <mc:Fallback xmlns="">
      <p:transition spd="slow" advTm="15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Two women and one child - 1 Kings 3:16-28; 4:29-3</a:t>
            </a:r>
          </a:p>
        </p:txBody>
      </p:sp>
      <p:sp>
        <p:nvSpPr>
          <p:cNvPr id="3" name="TextBox 2">
            <a:extLst>
              <a:ext uri="{FF2B5EF4-FFF2-40B4-BE49-F238E27FC236}">
                <a16:creationId xmlns:a16="http://schemas.microsoft.com/office/drawing/2014/main" id="{EE1EDE3A-331B-735F-3959-DCE083BD40C1}"/>
              </a:ext>
            </a:extLst>
          </p:cNvPr>
          <p:cNvSpPr txBox="1"/>
          <p:nvPr/>
        </p:nvSpPr>
        <p:spPr>
          <a:xfrm>
            <a:off x="6096000" y="0"/>
            <a:ext cx="6096000" cy="6558101"/>
          </a:xfrm>
          <a:prstGeom prst="rect">
            <a:avLst/>
          </a:prstGeom>
          <a:noFill/>
        </p:spPr>
        <p:txBody>
          <a:bodyPr wrap="square" rtlCol="0">
            <a:noAutofit/>
          </a:bodyPr>
          <a:lstStyle/>
          <a:p>
            <a:r>
              <a:rPr lang="hi-IN" sz="4800" dirty="0"/>
              <a:t>दो औरतें और एक बच्चा - 1 राजा 3:16-28; 4:29-3</a:t>
            </a:r>
            <a:endParaRPr lang="en-IN" sz="4800" dirty="0"/>
          </a:p>
        </p:txBody>
      </p:sp>
      <p:pic>
        <p:nvPicPr>
          <p:cNvPr id="29" name="Audio 28">
            <a:hlinkClick r:id="" action="ppaction://media"/>
            <a:extLst>
              <a:ext uri="{FF2B5EF4-FFF2-40B4-BE49-F238E27FC236}">
                <a16:creationId xmlns:a16="http://schemas.microsoft.com/office/drawing/2014/main" id="{A031D7C8-69E7-675F-1157-61BCDEF89CC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2932"/>
    </mc:Choice>
    <mc:Fallback xmlns="">
      <p:transition spd="slow" advTm="2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BD8D493-DFD9-4796-88D8-0F4E30484E61}"/>
              </a:ext>
            </a:extLst>
          </p:cNvPr>
          <p:cNvPicPr>
            <a:picLocks noChangeAspect="1"/>
          </p:cNvPicPr>
          <p:nvPr/>
        </p:nvPicPr>
        <p:blipFill>
          <a:blip r:embed="rId2"/>
          <a:stretch>
            <a:fillRect/>
          </a:stretch>
        </p:blipFill>
        <p:spPr>
          <a:xfrm>
            <a:off x="0" y="-639589"/>
            <a:ext cx="12199468" cy="7497589"/>
          </a:xfrm>
          <a:prstGeom prst="rect">
            <a:avLst/>
          </a:prstGeom>
        </p:spPr>
      </p:pic>
      <p:sp>
        <p:nvSpPr>
          <p:cNvPr id="2" name="TextBox 4">
            <a:extLst>
              <a:ext uri="{FF2B5EF4-FFF2-40B4-BE49-F238E27FC236}">
                <a16:creationId xmlns:a16="http://schemas.microsoft.com/office/drawing/2014/main" id="{E03B0204-4E92-CE04-4226-A62C9BD61267}"/>
              </a:ext>
            </a:extLst>
          </p:cNvPr>
          <p:cNvSpPr txBox="1"/>
          <p:nvPr/>
        </p:nvSpPr>
        <p:spPr>
          <a:xfrm>
            <a:off x="362603" y="350279"/>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4:29</a:t>
            </a:r>
            <a:r>
              <a:rPr lang="en-US" sz="4000" b="0" i="0" dirty="0">
                <a:solidFill>
                  <a:srgbClr val="121212"/>
                </a:solidFill>
                <a:effectLst/>
                <a:latin typeface="Inter" panose="020B0502030000000004" pitchFamily="34" charset="0"/>
              </a:rPr>
              <a:t>And God gave Solomon wisdom, exceedingly deep insight, and understanding beyond measure, like the sand on the seashore.</a:t>
            </a:r>
            <a:endParaRPr lang="en-ZA" sz="1400" dirty="0"/>
          </a:p>
        </p:txBody>
      </p:sp>
      <p:sp>
        <p:nvSpPr>
          <p:cNvPr id="3" name="TextBox 2">
            <a:extLst>
              <a:ext uri="{FF2B5EF4-FFF2-40B4-BE49-F238E27FC236}">
                <a16:creationId xmlns:a16="http://schemas.microsoft.com/office/drawing/2014/main" id="{982BC025-566F-3228-26C7-693946890EB8}"/>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29 और परमेश्वर ने सुलैमान को बुद्धि दी, और उसकी समझ बहुत ही बढ़ाई, और उसके हृदय में समुद्र तट के रेतकणों के तुल्य अनगिनत गुण दिए।</a:t>
            </a:r>
            <a:endParaRPr lang="en-IN" sz="3600" dirty="0"/>
          </a:p>
        </p:txBody>
      </p:sp>
      <p:pic>
        <p:nvPicPr>
          <p:cNvPr id="6" name="Audio 5">
            <a:hlinkClick r:id="" action="ppaction://media"/>
            <a:extLst>
              <a:ext uri="{FF2B5EF4-FFF2-40B4-BE49-F238E27FC236}">
                <a16:creationId xmlns:a16="http://schemas.microsoft.com/office/drawing/2014/main" id="{BE6A7376-2A8E-56B3-4E25-85DE4C8B14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6211"/>
    </mc:Choice>
    <mc:Fallback xmlns="">
      <p:transition spd="slow" advTm="6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B5109F-4E7C-55A8-67E8-8B2EF8F921EE}"/>
              </a:ext>
            </a:extLst>
          </p:cNvPr>
          <p:cNvPicPr>
            <a:picLocks noChangeAspect="1"/>
          </p:cNvPicPr>
          <p:nvPr/>
        </p:nvPicPr>
        <p:blipFill>
          <a:blip r:embed="rId2"/>
          <a:stretch>
            <a:fillRect/>
          </a:stretch>
        </p:blipFill>
        <p:spPr>
          <a:xfrm>
            <a:off x="0" y="0"/>
            <a:ext cx="12192000" cy="7437120"/>
          </a:xfrm>
          <a:prstGeom prst="rect">
            <a:avLst/>
          </a:prstGeom>
        </p:spPr>
      </p:pic>
      <p:sp>
        <p:nvSpPr>
          <p:cNvPr id="4" name="TextBox 4">
            <a:extLst>
              <a:ext uri="{FF2B5EF4-FFF2-40B4-BE49-F238E27FC236}">
                <a16:creationId xmlns:a16="http://schemas.microsoft.com/office/drawing/2014/main" id="{AE76049D-E7E0-9E6F-502C-12A903C4D8EE}"/>
              </a:ext>
            </a:extLst>
          </p:cNvPr>
          <p:cNvSpPr txBox="1"/>
          <p:nvPr/>
        </p:nvSpPr>
        <p:spPr>
          <a:xfrm>
            <a:off x="362603" y="350279"/>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570372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chemeClr val="bg1">
                    <a:lumMod val="50000"/>
                  </a:schemeClr>
                </a:solidFill>
                <a:effectLst/>
                <a:latin typeface="ArialMT"/>
              </a:rPr>
              <a:t>31</a:t>
            </a:r>
            <a:r>
              <a:rPr lang="en-US" sz="4000" b="0" i="0" dirty="0">
                <a:solidFill>
                  <a:srgbClr val="121212"/>
                </a:solidFill>
                <a:effectLst/>
                <a:latin typeface="ArialMT"/>
              </a:rPr>
              <a:t>For he was wiser than all men…and his fame was in all the nations all around. </a:t>
            </a:r>
            <a:r>
              <a:rPr lang="en-US" sz="4000" b="0" i="0" dirty="0">
                <a:solidFill>
                  <a:schemeClr val="bg1">
                    <a:lumMod val="50000"/>
                  </a:schemeClr>
                </a:solidFill>
                <a:effectLst/>
                <a:latin typeface="ArialMT"/>
              </a:rPr>
              <a:t>32</a:t>
            </a:r>
            <a:r>
              <a:rPr lang="en-US" sz="4000" b="0" i="0" dirty="0">
                <a:solidFill>
                  <a:srgbClr val="121212"/>
                </a:solidFill>
                <a:effectLst/>
                <a:latin typeface="ArialMT"/>
              </a:rPr>
              <a:t>Solomon composed three thousand proverbs, and his songs numbered a thousand and five.</a:t>
            </a:r>
            <a:endParaRPr lang="en-ZA" sz="4000" dirty="0"/>
          </a:p>
        </p:txBody>
      </p:sp>
      <p:sp>
        <p:nvSpPr>
          <p:cNvPr id="3" name="TextBox 2">
            <a:extLst>
              <a:ext uri="{FF2B5EF4-FFF2-40B4-BE49-F238E27FC236}">
                <a16:creationId xmlns:a16="http://schemas.microsoft.com/office/drawing/2014/main" id="{8EE8E926-BDC3-99B8-2F58-AC920096C987}"/>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31 वह तो और सब मनुष्यों से वरन् एतान, एज्रेही और हेमान, और माहोल के पुत्र कलकोल, और दर्दा से भी अधिक बुद्धिमान था और उसकी कीर्ति चारों ओर की सब जातियों में फैल गई। 32 उसने तीन हजार नीतिवचन</a:t>
            </a:r>
            <a:r>
              <a:rPr lang="en-US" sz="3600" b="0" i="0" dirty="0">
                <a:solidFill>
                  <a:srgbClr val="121212"/>
                </a:solidFill>
                <a:effectLst/>
                <a:latin typeface="Open Sans" panose="020B0606030504020204" pitchFamily="34" charset="0"/>
              </a:rPr>
              <a:t>c </a:t>
            </a:r>
            <a:r>
              <a:rPr lang="hi-IN" sz="3600" b="0" i="0" dirty="0">
                <a:solidFill>
                  <a:srgbClr val="121212"/>
                </a:solidFill>
                <a:effectLst/>
                <a:latin typeface="Open Sans" panose="020B0606030504020204" pitchFamily="34" charset="0"/>
              </a:rPr>
              <a:t>कहे, और उसके एक हजार पाँच गीत भी हैं।</a:t>
            </a:r>
            <a:endParaRPr lang="en-IN" sz="3600" dirty="0"/>
          </a:p>
        </p:txBody>
      </p:sp>
      <p:pic>
        <p:nvPicPr>
          <p:cNvPr id="6" name="Audio 5">
            <a:hlinkClick r:id="" action="ppaction://media"/>
            <a:extLst>
              <a:ext uri="{FF2B5EF4-FFF2-40B4-BE49-F238E27FC236}">
                <a16:creationId xmlns:a16="http://schemas.microsoft.com/office/drawing/2014/main" id="{624CEEF6-1844-1EF5-C676-6C58029298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29059185"/>
      </p:ext>
    </p:extLst>
  </p:cSld>
  <p:clrMapOvr>
    <a:masterClrMapping/>
  </p:clrMapOvr>
  <mc:AlternateContent xmlns:mc="http://schemas.openxmlformats.org/markup-compatibility/2006" xmlns:p14="http://schemas.microsoft.com/office/powerpoint/2010/main">
    <mc:Choice Requires="p14">
      <p:transition spd="slow" p14:dur="2000" advTm="15447"/>
    </mc:Choice>
    <mc:Fallback xmlns="">
      <p:transition spd="slow" advTm="15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3BAE2FB-2546-4296-AD31-1F9AD92704C1}"/>
              </a:ext>
            </a:extLst>
          </p:cNvPr>
          <p:cNvPicPr>
            <a:picLocks noChangeAspect="1"/>
          </p:cNvPicPr>
          <p:nvPr/>
        </p:nvPicPr>
        <p:blipFill>
          <a:blip r:embed="rId2"/>
          <a:stretch>
            <a:fillRect/>
          </a:stretch>
        </p:blipFill>
        <p:spPr>
          <a:xfrm>
            <a:off x="0" y="0"/>
            <a:ext cx="12601074" cy="6865970"/>
          </a:xfrm>
          <a:prstGeom prst="rect">
            <a:avLst/>
          </a:prstGeom>
        </p:spPr>
      </p:pic>
      <p:sp>
        <p:nvSpPr>
          <p:cNvPr id="2" name="TextBox 4">
            <a:extLst>
              <a:ext uri="{FF2B5EF4-FFF2-40B4-BE49-F238E27FC236}">
                <a16:creationId xmlns:a16="http://schemas.microsoft.com/office/drawing/2014/main" id="{B7B0BE6E-E998-86F1-0212-F56D2CC3D627}"/>
              </a:ext>
            </a:extLst>
          </p:cNvPr>
          <p:cNvSpPr txBox="1"/>
          <p:nvPr/>
        </p:nvSpPr>
        <p:spPr>
          <a:xfrm>
            <a:off x="362603" y="350279"/>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:31,32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064577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33</a:t>
            </a:r>
            <a:r>
              <a:rPr lang="en-US" sz="4000" b="0" i="0">
                <a:solidFill>
                  <a:srgbClr val="121212"/>
                </a:solidFill>
                <a:effectLst/>
                <a:latin typeface="Inter" panose="020B0502030000000004" pitchFamily="34" charset="0"/>
              </a:rPr>
              <a:t>He spoke of trees, from the cedar in Lebanon to the hyssop growing in the wall, and he taught about animals, birds, reptiles, and fish.</a:t>
            </a:r>
            <a:endParaRPr lang="en-ZA" sz="4000" dirty="0"/>
          </a:p>
        </p:txBody>
      </p:sp>
      <p:sp>
        <p:nvSpPr>
          <p:cNvPr id="2" name="TextBox 1">
            <a:extLst>
              <a:ext uri="{FF2B5EF4-FFF2-40B4-BE49-F238E27FC236}">
                <a16:creationId xmlns:a16="http://schemas.microsoft.com/office/drawing/2014/main" id="{14798691-B727-BEE5-61E4-A0E919E0873D}"/>
              </a:ext>
            </a:extLst>
          </p:cNvPr>
          <p:cNvSpPr txBox="1"/>
          <p:nvPr/>
        </p:nvSpPr>
        <p:spPr>
          <a:xfrm>
            <a:off x="6096000" y="149950"/>
            <a:ext cx="6096000" cy="6558101"/>
          </a:xfrm>
          <a:prstGeom prst="rect">
            <a:avLst/>
          </a:prstGeom>
          <a:noFill/>
        </p:spPr>
        <p:txBody>
          <a:bodyPr wrap="square" rtlCol="0">
            <a:noAutofit/>
          </a:bodyPr>
          <a:lstStyle/>
          <a:p>
            <a:r>
              <a:rPr lang="hi-IN" sz="3800" b="0" i="0" dirty="0">
                <a:solidFill>
                  <a:srgbClr val="121212"/>
                </a:solidFill>
                <a:effectLst/>
                <a:latin typeface="Open Sans" panose="020B0606030504020204" pitchFamily="34" charset="0"/>
              </a:rPr>
              <a:t>33 फिर उसने लबानोन के देवदारुओं से लेकर दीवार में से उगते हुए जूफा तक के सब पेड़ों की चर्चा और पशुओं पक्षियों और रेंगनेवाले जन्तुओं और मछलियों की चर्चा की।</a:t>
            </a:r>
            <a:endParaRPr lang="en-IN" sz="3800" dirty="0"/>
          </a:p>
        </p:txBody>
      </p:sp>
      <p:pic>
        <p:nvPicPr>
          <p:cNvPr id="14" name="Audio 13">
            <a:hlinkClick r:id="" action="ppaction://media"/>
            <a:extLst>
              <a:ext uri="{FF2B5EF4-FFF2-40B4-BE49-F238E27FC236}">
                <a16:creationId xmlns:a16="http://schemas.microsoft.com/office/drawing/2014/main" id="{C28E89D4-19A1-1429-B4DA-450DC8DA496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51693157"/>
      </p:ext>
    </p:extLst>
  </p:cSld>
  <p:clrMapOvr>
    <a:masterClrMapping/>
  </p:clrMapOvr>
  <mc:AlternateContent xmlns:mc="http://schemas.openxmlformats.org/markup-compatibility/2006" xmlns:p14="http://schemas.microsoft.com/office/powerpoint/2010/main">
    <mc:Choice Requires="p14">
      <p:transition spd="slow" p14:dur="2000" advTm="17499"/>
    </mc:Choice>
    <mc:Fallback xmlns="">
      <p:transition spd="slow" advTm="17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92A76A6-BD13-4B85-939A-F6350C906F5A}"/>
              </a:ext>
            </a:extLst>
          </p:cNvPr>
          <p:cNvPicPr>
            <a:picLocks noChangeAspect="1"/>
          </p:cNvPicPr>
          <p:nvPr/>
        </p:nvPicPr>
        <p:blipFill>
          <a:blip r:embed="rId2"/>
          <a:stretch>
            <a:fillRect/>
          </a:stretch>
        </p:blipFill>
        <p:spPr>
          <a:xfrm>
            <a:off x="-699977" y="0"/>
            <a:ext cx="12891977" cy="6858000"/>
          </a:xfrm>
          <a:prstGeom prst="rect">
            <a:avLst/>
          </a:prstGeom>
        </p:spPr>
      </p:pic>
      <p:sp>
        <p:nvSpPr>
          <p:cNvPr id="2" name="TextBox 4">
            <a:extLst>
              <a:ext uri="{FF2B5EF4-FFF2-40B4-BE49-F238E27FC236}">
                <a16:creationId xmlns:a16="http://schemas.microsoft.com/office/drawing/2014/main" id="{99222550-8972-14FC-B230-95BCFFAED1B9}"/>
              </a:ext>
            </a:extLst>
          </p:cNvPr>
          <p:cNvSpPr txBox="1"/>
          <p:nvPr/>
        </p:nvSpPr>
        <p:spPr>
          <a:xfrm>
            <a:off x="362603" y="350279"/>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113750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34</a:t>
            </a:r>
            <a:r>
              <a:rPr lang="en-US" sz="4400" b="0" i="0">
                <a:solidFill>
                  <a:srgbClr val="121212"/>
                </a:solidFill>
                <a:effectLst/>
                <a:latin typeface="Inter" panose="020B0502030000000004" pitchFamily="34" charset="0"/>
              </a:rPr>
              <a:t>So men of all nations came to listen to Solomon’s wisdom, sent by all the kings of the earth, who had heard of his wisdom.</a:t>
            </a:r>
            <a:endParaRPr lang="en-ZA" sz="1400" dirty="0"/>
          </a:p>
        </p:txBody>
      </p:sp>
      <p:sp>
        <p:nvSpPr>
          <p:cNvPr id="3" name="TextBox 2">
            <a:extLst>
              <a:ext uri="{FF2B5EF4-FFF2-40B4-BE49-F238E27FC236}">
                <a16:creationId xmlns:a16="http://schemas.microsoft.com/office/drawing/2014/main" id="{3D9C51F7-FEE1-A8EE-9E31-159B8C5DEDA7}"/>
              </a:ext>
            </a:extLst>
          </p:cNvPr>
          <p:cNvSpPr txBox="1"/>
          <p:nvPr/>
        </p:nvSpPr>
        <p:spPr>
          <a:xfrm>
            <a:off x="6096000" y="149950"/>
            <a:ext cx="6096000" cy="6558101"/>
          </a:xfrm>
          <a:prstGeom prst="rect">
            <a:avLst/>
          </a:prstGeom>
          <a:noFill/>
        </p:spPr>
        <p:txBody>
          <a:bodyPr wrap="square" rtlCol="0">
            <a:noAutofit/>
          </a:bodyPr>
          <a:lstStyle/>
          <a:p>
            <a:r>
              <a:rPr lang="hi-IN" sz="3800" b="0" i="0" dirty="0">
                <a:solidFill>
                  <a:srgbClr val="121212"/>
                </a:solidFill>
                <a:effectLst/>
                <a:latin typeface="Open Sans" panose="020B0606030504020204" pitchFamily="34" charset="0"/>
              </a:rPr>
              <a:t>34 और देश-देश के लोग पृथ्वी के सब राजाओं की ओर से जिन्होंने सुलैमान की बुद्धि की कीर्ति सुनी थी, उसकी बुद्धि की बातें सुनने को आया करते थे।</a:t>
            </a:r>
            <a:endParaRPr lang="en-IN" sz="3800" dirty="0"/>
          </a:p>
        </p:txBody>
      </p:sp>
      <p:pic>
        <p:nvPicPr>
          <p:cNvPr id="6" name="Audio 5">
            <a:hlinkClick r:id="" action="ppaction://media"/>
            <a:extLst>
              <a:ext uri="{FF2B5EF4-FFF2-40B4-BE49-F238E27FC236}">
                <a16:creationId xmlns:a16="http://schemas.microsoft.com/office/drawing/2014/main" id="{30D0C2E3-9C69-8A68-73DC-2FE77BF5F9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69921111"/>
      </p:ext>
    </p:extLst>
  </p:cSld>
  <p:clrMapOvr>
    <a:masterClrMapping/>
  </p:clrMapOvr>
  <mc:AlternateContent xmlns:mc="http://schemas.openxmlformats.org/markup-compatibility/2006" xmlns:p14="http://schemas.microsoft.com/office/powerpoint/2010/main">
    <mc:Choice Requires="p14">
      <p:transition spd="slow" p14:dur="2000" advTm="16056"/>
    </mc:Choice>
    <mc:Fallback xmlns="">
      <p:transition spd="slow" advTm="16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B6B9B859-B09F-4294-9960-383FA910741C}"/>
              </a:ext>
            </a:extLst>
          </p:cNvPr>
          <p:cNvPicPr>
            <a:picLocks noChangeAspect="1"/>
          </p:cNvPicPr>
          <p:nvPr/>
        </p:nvPicPr>
        <p:blipFill>
          <a:blip r:embed="rId2"/>
          <a:stretch>
            <a:fillRect/>
          </a:stretch>
        </p:blipFill>
        <p:spPr>
          <a:xfrm>
            <a:off x="0" y="0"/>
            <a:ext cx="12192000" cy="6978736"/>
          </a:xfrm>
          <a:prstGeom prst="rect">
            <a:avLst/>
          </a:prstGeom>
        </p:spPr>
      </p:pic>
      <p:sp>
        <p:nvSpPr>
          <p:cNvPr id="2" name="TextBox 4">
            <a:extLst>
              <a:ext uri="{FF2B5EF4-FFF2-40B4-BE49-F238E27FC236}">
                <a16:creationId xmlns:a16="http://schemas.microsoft.com/office/drawing/2014/main" id="{6C431468-493B-BF41-BEA8-454AB0C96452}"/>
              </a:ext>
            </a:extLst>
          </p:cNvPr>
          <p:cNvSpPr txBox="1"/>
          <p:nvPr/>
        </p:nvSpPr>
        <p:spPr>
          <a:xfrm>
            <a:off x="362603" y="5929030"/>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1767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4F58D879-FDDE-481B-9E89-A9A24552F147}"/>
              </a:ext>
            </a:extLst>
          </p:cNvPr>
          <p:cNvPicPr>
            <a:picLocks noChangeAspect="1"/>
          </p:cNvPicPr>
          <p:nvPr/>
        </p:nvPicPr>
        <p:blipFill>
          <a:blip r:embed="rId2"/>
          <a:stretch>
            <a:fillRect/>
          </a:stretch>
        </p:blipFill>
        <p:spPr>
          <a:xfrm>
            <a:off x="0" y="0"/>
            <a:ext cx="12192000" cy="6978736"/>
          </a:xfrm>
          <a:prstGeom prst="rect">
            <a:avLst/>
          </a:prstGeom>
        </p:spPr>
      </p:pic>
      <p:sp>
        <p:nvSpPr>
          <p:cNvPr id="2" name="TextBox 1">
            <a:extLst>
              <a:ext uri="{FF2B5EF4-FFF2-40B4-BE49-F238E27FC236}">
                <a16:creationId xmlns:a16="http://schemas.microsoft.com/office/drawing/2014/main" id="{7085E3FF-557B-F14D-DCCC-71C4EDC37383}"/>
              </a:ext>
            </a:extLst>
          </p:cNvPr>
          <p:cNvSpPr txBox="1"/>
          <p:nvPr/>
        </p:nvSpPr>
        <p:spPr>
          <a:xfrm>
            <a:off x="572344" y="461426"/>
            <a:ext cx="7843523" cy="1993907"/>
          </a:xfrm>
          <a:prstGeom prst="rect">
            <a:avLst/>
          </a:prstGeom>
          <a:noFill/>
        </p:spPr>
        <p:txBody>
          <a:bodyPr wrap="square" rtlCol="0">
            <a:noAutofit/>
          </a:bodyPr>
          <a:lstStyle/>
          <a:p>
            <a:pPr algn="l"/>
            <a:r>
              <a:rPr lang="hi-IN" sz="5400" b="0" i="0" u="none" strike="noStrike" baseline="0" dirty="0">
                <a:solidFill>
                  <a:schemeClr val="bg1"/>
                </a:solidFill>
                <a:latin typeface="TimesNewRomanPSMT"/>
              </a:rPr>
              <a:t>दो औरतें और एक बच्चा - 1 राजा 3:16-28; 4:29-3</a:t>
            </a:r>
            <a:endParaRPr lang="en-US" sz="5400" b="0" i="0" u="none" strike="noStrike" baseline="0" dirty="0">
              <a:solidFill>
                <a:schemeClr val="bg1"/>
              </a:solidFill>
              <a:latin typeface="TimesNewRomanPSMT"/>
            </a:endParaRP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a:solidFill>
                  <a:srgbClr val="777A7B"/>
                </a:solidFill>
                <a:effectLst/>
                <a:latin typeface="Inter" panose="020B0502030000000004" pitchFamily="34" charset="0"/>
              </a:rPr>
              <a:t>16</a:t>
            </a:r>
            <a:r>
              <a:rPr lang="en-US" sz="4800" b="0" i="0">
                <a:solidFill>
                  <a:srgbClr val="121212"/>
                </a:solidFill>
                <a:effectLst/>
                <a:latin typeface="Inter" panose="020B0502030000000004" pitchFamily="34" charset="0"/>
              </a:rPr>
              <a:t>At that time two prostitutes came to the king and stood before him.</a:t>
            </a:r>
            <a:endParaRPr lang="en-ZA" sz="4800" dirty="0"/>
          </a:p>
        </p:txBody>
      </p:sp>
      <p:sp>
        <p:nvSpPr>
          <p:cNvPr id="3" name="TextBox 2">
            <a:extLst>
              <a:ext uri="{FF2B5EF4-FFF2-40B4-BE49-F238E27FC236}">
                <a16:creationId xmlns:a16="http://schemas.microsoft.com/office/drawing/2014/main" id="{093A8FE1-46F8-27A1-C1F6-2376B1672F6C}"/>
              </a:ext>
            </a:extLst>
          </p:cNvPr>
          <p:cNvSpPr txBox="1"/>
          <p:nvPr/>
        </p:nvSpPr>
        <p:spPr>
          <a:xfrm>
            <a:off x="6096000" y="149950"/>
            <a:ext cx="6096000" cy="6558101"/>
          </a:xfrm>
          <a:prstGeom prst="rect">
            <a:avLst/>
          </a:prstGeom>
          <a:noFill/>
        </p:spPr>
        <p:txBody>
          <a:bodyPr wrap="square" rtlCol="0">
            <a:noAutofit/>
          </a:bodyPr>
          <a:lstStyle/>
          <a:p>
            <a:r>
              <a:rPr lang="hi-IN" sz="4200" b="0" i="0" dirty="0">
                <a:solidFill>
                  <a:srgbClr val="121212"/>
                </a:solidFill>
                <a:effectLst/>
                <a:latin typeface="Open Sans" panose="020B0606030504020204" pitchFamily="34" charset="0"/>
              </a:rPr>
              <a:t>16 उस समय दो वेश्याएँ राजा के पास आकर उसके सम्मुख खड़ी हुईं।</a:t>
            </a:r>
            <a:endParaRPr lang="en-IN" sz="4200" dirty="0"/>
          </a:p>
        </p:txBody>
      </p:sp>
      <p:pic>
        <p:nvPicPr>
          <p:cNvPr id="14" name="Audio 13">
            <a:hlinkClick r:id="" action="ppaction://media"/>
            <a:extLst>
              <a:ext uri="{FF2B5EF4-FFF2-40B4-BE49-F238E27FC236}">
                <a16:creationId xmlns:a16="http://schemas.microsoft.com/office/drawing/2014/main" id="{B0017711-42BD-6941-6E91-1BCC46A6015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4764"/>
    </mc:Choice>
    <mc:Fallback xmlns="">
      <p:transition spd="slow" advTm="4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C29E7F6-4BDB-4997-B88F-1E083D4C911F}"/>
              </a:ext>
            </a:extLst>
          </p:cNvPr>
          <p:cNvPicPr>
            <a:picLocks noChangeAspect="1"/>
          </p:cNvPicPr>
          <p:nvPr/>
        </p:nvPicPr>
        <p:blipFill>
          <a:blip r:embed="rId2"/>
          <a:stretch>
            <a:fillRect/>
          </a:stretch>
        </p:blipFill>
        <p:spPr>
          <a:xfrm>
            <a:off x="-120869" y="0"/>
            <a:ext cx="12192000" cy="6873151"/>
          </a:xfrm>
          <a:prstGeom prst="rect">
            <a:avLst/>
          </a:prstGeom>
        </p:spPr>
      </p:pic>
      <p:sp>
        <p:nvSpPr>
          <p:cNvPr id="2" name="TextBox 4">
            <a:extLst>
              <a:ext uri="{FF2B5EF4-FFF2-40B4-BE49-F238E27FC236}">
                <a16:creationId xmlns:a16="http://schemas.microsoft.com/office/drawing/2014/main" id="{15B496E9-4463-996B-0979-58A80E8C43FF}"/>
              </a:ext>
            </a:extLst>
          </p:cNvPr>
          <p:cNvSpPr txBox="1"/>
          <p:nvPr/>
        </p:nvSpPr>
        <p:spPr>
          <a:xfrm>
            <a:off x="362603" y="350279"/>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17</a:t>
            </a:r>
            <a:r>
              <a:rPr lang="en-US" sz="4400" b="0" i="0">
                <a:solidFill>
                  <a:srgbClr val="121212"/>
                </a:solidFill>
                <a:effectLst/>
                <a:latin typeface="Inter" panose="020B0502030000000004" pitchFamily="34" charset="0"/>
              </a:rPr>
              <a:t>One woman said, “Please, my lord, this woman and I live in the same house, and I gave birth while she was in the house.</a:t>
            </a:r>
            <a:endParaRPr lang="en-ZA" sz="1600" dirty="0"/>
          </a:p>
        </p:txBody>
      </p:sp>
      <p:sp>
        <p:nvSpPr>
          <p:cNvPr id="3" name="TextBox 2">
            <a:extLst>
              <a:ext uri="{FF2B5EF4-FFF2-40B4-BE49-F238E27FC236}">
                <a16:creationId xmlns:a16="http://schemas.microsoft.com/office/drawing/2014/main" id="{B0525EB7-2EBC-6AE4-FECA-3E90120ECE16}"/>
              </a:ext>
            </a:extLst>
          </p:cNvPr>
          <p:cNvSpPr txBox="1"/>
          <p:nvPr/>
        </p:nvSpPr>
        <p:spPr>
          <a:xfrm>
            <a:off x="6096000" y="149950"/>
            <a:ext cx="6096000" cy="6558101"/>
          </a:xfrm>
          <a:prstGeom prst="rect">
            <a:avLst/>
          </a:prstGeom>
          <a:noFill/>
        </p:spPr>
        <p:txBody>
          <a:bodyPr wrap="square" rtlCol="0">
            <a:noAutofit/>
          </a:bodyPr>
          <a:lstStyle/>
          <a:p>
            <a:r>
              <a:rPr lang="hi-IN" sz="3800" b="0" i="0" dirty="0">
                <a:solidFill>
                  <a:srgbClr val="121212"/>
                </a:solidFill>
                <a:effectLst/>
                <a:latin typeface="Open Sans" panose="020B0606030504020204" pitchFamily="34" charset="0"/>
              </a:rPr>
              <a:t>17 उनमें से एक स्त्री कहने लगी, “हे मेरे प्रभु! मैं और यह स्त्री दोनों एक ही घर में रहती हैं; और इसके संग घर में रहते हुए मेरे एक बच्चा हुआ।</a:t>
            </a:r>
            <a:endParaRPr lang="en-IN" sz="3800" dirty="0"/>
          </a:p>
        </p:txBody>
      </p:sp>
      <p:pic>
        <p:nvPicPr>
          <p:cNvPr id="6" name="Audio 5">
            <a:hlinkClick r:id="" action="ppaction://media"/>
            <a:extLst>
              <a:ext uri="{FF2B5EF4-FFF2-40B4-BE49-F238E27FC236}">
                <a16:creationId xmlns:a16="http://schemas.microsoft.com/office/drawing/2014/main" id="{0E5E9914-CF3F-17ED-EA73-DC6C46ED81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9860"/>
    </mc:Choice>
    <mc:Fallback xmlns="">
      <p:transition spd="slow" advTm="9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AEB3B20-0D7B-4E84-ACC1-5A4573744FEB}"/>
              </a:ext>
            </a:extLst>
          </p:cNvPr>
          <p:cNvPicPr>
            <a:picLocks noChangeAspect="1"/>
          </p:cNvPicPr>
          <p:nvPr/>
        </p:nvPicPr>
        <p:blipFill>
          <a:blip r:embed="rId2"/>
          <a:stretch>
            <a:fillRect/>
          </a:stretch>
        </p:blipFill>
        <p:spPr>
          <a:xfrm>
            <a:off x="0" y="-275808"/>
            <a:ext cx="12192000" cy="7409616"/>
          </a:xfrm>
          <a:prstGeom prst="rect">
            <a:avLst/>
          </a:prstGeom>
        </p:spPr>
      </p:pic>
      <p:sp>
        <p:nvSpPr>
          <p:cNvPr id="2" name="TextBox 4">
            <a:extLst>
              <a:ext uri="{FF2B5EF4-FFF2-40B4-BE49-F238E27FC236}">
                <a16:creationId xmlns:a16="http://schemas.microsoft.com/office/drawing/2014/main" id="{004F487F-797E-4819-6719-EC020B2F6104}"/>
              </a:ext>
            </a:extLst>
          </p:cNvPr>
          <p:cNvSpPr txBox="1"/>
          <p:nvPr/>
        </p:nvSpPr>
        <p:spPr>
          <a:xfrm>
            <a:off x="362603" y="350279"/>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Inter" panose="020B0502030000000004" pitchFamily="34" charset="0"/>
              </a:rPr>
              <a:t>18</a:t>
            </a:r>
            <a:r>
              <a:rPr lang="en-US" sz="4400" b="0" i="0" dirty="0">
                <a:solidFill>
                  <a:srgbClr val="121212"/>
                </a:solidFill>
                <a:effectLst/>
                <a:latin typeface="Inter" panose="020B0502030000000004" pitchFamily="34" charset="0"/>
              </a:rPr>
              <a:t>On the third day after I gave birth, this woman also had a baby. We were alone, with no one in the house but the two of us.</a:t>
            </a:r>
            <a:endParaRPr lang="en-ZA" sz="1600" dirty="0"/>
          </a:p>
        </p:txBody>
      </p:sp>
      <p:sp>
        <p:nvSpPr>
          <p:cNvPr id="3" name="TextBox 2">
            <a:extLst>
              <a:ext uri="{FF2B5EF4-FFF2-40B4-BE49-F238E27FC236}">
                <a16:creationId xmlns:a16="http://schemas.microsoft.com/office/drawing/2014/main" id="{18DFE32B-1F8D-104C-2C1A-B4A2C4FE1364}"/>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18 फिर मेरे जच्चा के तीन दिन के बाद ऐसा हुआ कि यह स्त्री भी जच्चा हो गई; हम तो संग ही संग थीं, हम दोनों को छोड़कर घर में और कोई भी न था।</a:t>
            </a:r>
            <a:endParaRPr lang="en-IN" sz="4000" dirty="0"/>
          </a:p>
        </p:txBody>
      </p:sp>
      <p:pic>
        <p:nvPicPr>
          <p:cNvPr id="6" name="Audio 5">
            <a:hlinkClick r:id="" action="ppaction://media"/>
            <a:extLst>
              <a:ext uri="{FF2B5EF4-FFF2-40B4-BE49-F238E27FC236}">
                <a16:creationId xmlns:a16="http://schemas.microsoft.com/office/drawing/2014/main" id="{2A7C27E1-7FEC-23B5-8D2C-8780BF1D9E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14440"/>
    </mc:Choice>
    <mc:Fallback xmlns="">
      <p:transition spd="slow" advTm="14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421</TotalTime>
  <Words>1474</Words>
  <Application>Microsoft Office PowerPoint</Application>
  <PresentationFormat>Widescreen</PresentationFormat>
  <Paragraphs>74</Paragraphs>
  <Slides>38</Slides>
  <Notes>1</Notes>
  <HiddenSlides>0</HiddenSlides>
  <MMClips>19</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38</vt:i4>
      </vt:variant>
    </vt:vector>
  </HeadingPairs>
  <TitlesOfParts>
    <vt:vector size="52" baseType="lpstr">
      <vt:lpstr>Aptos</vt:lpstr>
      <vt:lpstr>Arial</vt:lpstr>
      <vt:lpstr>ArialMT</vt:lpstr>
      <vt:lpstr>Calibri</vt:lpstr>
      <vt:lpstr>Calibri Light</vt:lpstr>
      <vt:lpstr>Inter</vt:lpstr>
      <vt:lpstr>Microsoft Himalaya</vt:lpstr>
      <vt:lpstr>Open Sans</vt:lpstr>
      <vt:lpstr>PT Serif</vt:lpstr>
      <vt:lpstr>Symbol</vt:lpstr>
      <vt:lpstr>Times New Roman</vt:lpstr>
      <vt:lpstr>TimesNewRomanPS-BoldMT</vt:lpstr>
      <vt:lpstr>TimesNewRomanPSMT</vt:lpstr>
      <vt:lpstr>Office Theme</vt:lpstr>
      <vt:lpstr>20-3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97</cp:revision>
  <dcterms:created xsi:type="dcterms:W3CDTF">2021-07-20T09:23:46Z</dcterms:created>
  <dcterms:modified xsi:type="dcterms:W3CDTF">2024-07-30T08:43:06Z</dcterms:modified>
</cp:coreProperties>
</file>