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483" r:id="rId3"/>
    <p:sldId id="426" r:id="rId4"/>
    <p:sldId id="427" r:id="rId5"/>
    <p:sldId id="428" r:id="rId6"/>
    <p:sldId id="429" r:id="rId7"/>
    <p:sldId id="430" r:id="rId8"/>
    <p:sldId id="431" r:id="rId9"/>
    <p:sldId id="432" r:id="rId10"/>
    <p:sldId id="433" r:id="rId11"/>
    <p:sldId id="434" r:id="rId12"/>
    <p:sldId id="435" r:id="rId13"/>
    <p:sldId id="438" r:id="rId14"/>
    <p:sldId id="439" r:id="rId15"/>
    <p:sldId id="442" r:id="rId16"/>
    <p:sldId id="443" r:id="rId17"/>
    <p:sldId id="446" r:id="rId18"/>
    <p:sldId id="447" r:id="rId19"/>
    <p:sldId id="452" r:id="rId20"/>
    <p:sldId id="453" r:id="rId21"/>
    <p:sldId id="466" r:id="rId22"/>
    <p:sldId id="454" r:id="rId23"/>
    <p:sldId id="455" r:id="rId24"/>
    <p:sldId id="456" r:id="rId25"/>
    <p:sldId id="457" r:id="rId26"/>
    <p:sldId id="458" r:id="rId27"/>
    <p:sldId id="460" r:id="rId28"/>
    <p:sldId id="482" r:id="rId29"/>
    <p:sldId id="461" r:id="rId30"/>
    <p:sldId id="462" r:id="rId31"/>
    <p:sldId id="467" r:id="rId32"/>
    <p:sldId id="4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0648B-2B08-4BCB-86E7-B9DED80C6CF0}" v="128" dt="2023-10-09T06:09:33.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4" autoAdjust="0"/>
    <p:restoredTop sz="76459" autoAdjust="0"/>
  </p:normalViewPr>
  <p:slideViewPr>
    <p:cSldViewPr snapToGrid="0">
      <p:cViewPr varScale="1">
        <p:scale>
          <a:sx n="53" d="100"/>
          <a:sy n="53" d="100"/>
        </p:scale>
        <p:origin x="78"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1D0648B-2B08-4BCB-86E7-B9DED80C6CF0}"/>
    <pc:docChg chg="modSld">
      <pc:chgData name="Leonie Smith" userId="fed1330f33f5650e" providerId="LiveId" clId="{B1D0648B-2B08-4BCB-86E7-B9DED80C6CF0}" dt="2023-10-09T06:09:33.475" v="183"/>
      <pc:docMkLst>
        <pc:docMk/>
      </pc:docMkLst>
      <pc:sldChg chg="addSp delSp modSp mod modTransition modAnim">
        <pc:chgData name="Leonie Smith" userId="fed1330f33f5650e" providerId="LiveId" clId="{B1D0648B-2B08-4BCB-86E7-B9DED80C6CF0}" dt="2023-10-09T05:19:32.082" v="9"/>
        <pc:sldMkLst>
          <pc:docMk/>
          <pc:sldMk cId="2869461528" sldId="308"/>
        </pc:sldMkLst>
        <pc:picChg chg="add del mod">
          <ac:chgData name="Leonie Smith" userId="fed1330f33f5650e" providerId="LiveId" clId="{B1D0648B-2B08-4BCB-86E7-B9DED80C6CF0}" dt="2023-10-09T05:18:46.723" v="2"/>
          <ac:picMkLst>
            <pc:docMk/>
            <pc:sldMk cId="2869461528" sldId="308"/>
            <ac:picMk id="7" creationId="{C625BE21-447D-F5D2-3E2D-E7C426B5EBBA}"/>
          </ac:picMkLst>
        </pc:picChg>
        <pc:picChg chg="add del mod">
          <ac:chgData name="Leonie Smith" userId="fed1330f33f5650e" providerId="LiveId" clId="{B1D0648B-2B08-4BCB-86E7-B9DED80C6CF0}" dt="2023-10-09T05:18:56.868" v="3"/>
          <ac:picMkLst>
            <pc:docMk/>
            <pc:sldMk cId="2869461528" sldId="308"/>
            <ac:picMk id="12" creationId="{4B9430CA-DE79-6F92-EDD0-F9139139A441}"/>
          </ac:picMkLst>
        </pc:picChg>
        <pc:picChg chg="add del mod">
          <ac:chgData name="Leonie Smith" userId="fed1330f33f5650e" providerId="LiveId" clId="{B1D0648B-2B08-4BCB-86E7-B9DED80C6CF0}" dt="2023-10-09T05:19:09.684" v="5"/>
          <ac:picMkLst>
            <pc:docMk/>
            <pc:sldMk cId="2869461528" sldId="308"/>
            <ac:picMk id="13" creationId="{66DABEE7-FFAE-126B-3FF8-C7E9842E733F}"/>
          </ac:picMkLst>
        </pc:picChg>
        <pc:picChg chg="add del mod ord">
          <ac:chgData name="Leonie Smith" userId="fed1330f33f5650e" providerId="LiveId" clId="{B1D0648B-2B08-4BCB-86E7-B9DED80C6CF0}" dt="2023-10-09T05:19:16.220" v="6"/>
          <ac:picMkLst>
            <pc:docMk/>
            <pc:sldMk cId="2869461528" sldId="308"/>
            <ac:picMk id="17" creationId="{B5F3F210-C356-C3A2-07AB-BE06801D6958}"/>
          </ac:picMkLst>
        </pc:picChg>
        <pc:picChg chg="add del mod">
          <ac:chgData name="Leonie Smith" userId="fed1330f33f5650e" providerId="LiveId" clId="{B1D0648B-2B08-4BCB-86E7-B9DED80C6CF0}" dt="2023-10-09T05:19:25.475" v="8"/>
          <ac:picMkLst>
            <pc:docMk/>
            <pc:sldMk cId="2869461528" sldId="308"/>
            <ac:picMk id="18" creationId="{75AEED4B-DA7C-FFBA-961C-7C049203B9F8}"/>
          </ac:picMkLst>
        </pc:picChg>
        <pc:picChg chg="add del mod ord">
          <ac:chgData name="Leonie Smith" userId="fed1330f33f5650e" providerId="LiveId" clId="{B1D0648B-2B08-4BCB-86E7-B9DED80C6CF0}" dt="2023-10-09T05:19:32.082" v="9"/>
          <ac:picMkLst>
            <pc:docMk/>
            <pc:sldMk cId="2869461528" sldId="308"/>
            <ac:picMk id="23" creationId="{40D725B6-5E36-6D04-3B73-8381DE8648B6}"/>
          </ac:picMkLst>
        </pc:picChg>
        <pc:picChg chg="add mod">
          <ac:chgData name="Leonie Smith" userId="fed1330f33f5650e" providerId="LiveId" clId="{B1D0648B-2B08-4BCB-86E7-B9DED80C6CF0}" dt="2023-10-09T05:19:32.082" v="9"/>
          <ac:picMkLst>
            <pc:docMk/>
            <pc:sldMk cId="2869461528" sldId="308"/>
            <ac:picMk id="24" creationId="{F2D38798-185F-B1EB-C2D9-8A1DA5143F61}"/>
          </ac:picMkLst>
        </pc:picChg>
      </pc:sldChg>
      <pc:sldChg chg="addSp modSp">
        <pc:chgData name="Leonie Smith" userId="fed1330f33f5650e" providerId="LiveId" clId="{B1D0648B-2B08-4BCB-86E7-B9DED80C6CF0}" dt="2023-10-09T06:06:08.832" v="171"/>
        <pc:sldMkLst>
          <pc:docMk/>
          <pc:sldMk cId="1003827451" sldId="426"/>
        </pc:sldMkLst>
        <pc:picChg chg="add mod">
          <ac:chgData name="Leonie Smith" userId="fed1330f33f5650e" providerId="LiveId" clId="{B1D0648B-2B08-4BCB-86E7-B9DED80C6CF0}" dt="2023-10-09T06:06:08.832" v="171"/>
          <ac:picMkLst>
            <pc:docMk/>
            <pc:sldMk cId="1003827451" sldId="426"/>
            <ac:picMk id="8" creationId="{385479C3-DC7A-6EA3-5CCA-4D1C2C033A42}"/>
          </ac:picMkLst>
        </pc:picChg>
      </pc:sldChg>
      <pc:sldChg chg="addSp delSp modSp mod modTransition modAnim">
        <pc:chgData name="Leonie Smith" userId="fed1330f33f5650e" providerId="LiveId" clId="{B1D0648B-2B08-4BCB-86E7-B9DED80C6CF0}" dt="2023-10-09T05:36:00.533" v="69"/>
        <pc:sldMkLst>
          <pc:docMk/>
          <pc:sldMk cId="2174129452" sldId="428"/>
        </pc:sldMkLst>
        <pc:picChg chg="add del mod">
          <ac:chgData name="Leonie Smith" userId="fed1330f33f5650e" providerId="LiveId" clId="{B1D0648B-2B08-4BCB-86E7-B9DED80C6CF0}" dt="2023-10-09T05:20:28.730" v="12"/>
          <ac:picMkLst>
            <pc:docMk/>
            <pc:sldMk cId="2174129452" sldId="428"/>
            <ac:picMk id="6" creationId="{9D24D561-DFDD-1C40-092D-D89B8514DD44}"/>
          </ac:picMkLst>
        </pc:picChg>
        <pc:picChg chg="add del mod">
          <ac:chgData name="Leonie Smith" userId="fed1330f33f5650e" providerId="LiveId" clId="{B1D0648B-2B08-4BCB-86E7-B9DED80C6CF0}" dt="2023-10-09T05:20:50.882" v="13"/>
          <ac:picMkLst>
            <pc:docMk/>
            <pc:sldMk cId="2174129452" sldId="428"/>
            <ac:picMk id="9" creationId="{B138C851-70C8-4E49-D224-DB320DB1B9C8}"/>
          </ac:picMkLst>
        </pc:picChg>
        <pc:picChg chg="add del mod">
          <ac:chgData name="Leonie Smith" userId="fed1330f33f5650e" providerId="LiveId" clId="{B1D0648B-2B08-4BCB-86E7-B9DED80C6CF0}" dt="2023-10-09T05:21:05.621" v="15"/>
          <ac:picMkLst>
            <pc:docMk/>
            <pc:sldMk cId="2174129452" sldId="428"/>
            <ac:picMk id="10" creationId="{2AEF718B-790A-66B4-21CE-1C45B12365BA}"/>
          </ac:picMkLst>
        </pc:picChg>
        <pc:picChg chg="add del mod ord">
          <ac:chgData name="Leonie Smith" userId="fed1330f33f5650e" providerId="LiveId" clId="{B1D0648B-2B08-4BCB-86E7-B9DED80C6CF0}" dt="2023-10-09T05:21:23.958" v="16"/>
          <ac:picMkLst>
            <pc:docMk/>
            <pc:sldMk cId="2174129452" sldId="428"/>
            <ac:picMk id="14" creationId="{A6648799-36C8-DD58-8AC5-E78696663922}"/>
          </ac:picMkLst>
        </pc:picChg>
        <pc:picChg chg="add del mod">
          <ac:chgData name="Leonie Smith" userId="fed1330f33f5650e" providerId="LiveId" clId="{B1D0648B-2B08-4BCB-86E7-B9DED80C6CF0}" dt="2023-10-09T05:21:25.738" v="18"/>
          <ac:picMkLst>
            <pc:docMk/>
            <pc:sldMk cId="2174129452" sldId="428"/>
            <ac:picMk id="15" creationId="{75E9A1EC-F8B1-2446-4385-74C56C0B42C2}"/>
          </ac:picMkLst>
        </pc:picChg>
        <pc:picChg chg="add del mod ord">
          <ac:chgData name="Leonie Smith" userId="fed1330f33f5650e" providerId="LiveId" clId="{B1D0648B-2B08-4BCB-86E7-B9DED80C6CF0}" dt="2023-10-09T05:21:44.071" v="19"/>
          <ac:picMkLst>
            <pc:docMk/>
            <pc:sldMk cId="2174129452" sldId="428"/>
            <ac:picMk id="17" creationId="{B59DDB80-3612-BBCC-2AD4-586CBB0DABB8}"/>
          </ac:picMkLst>
        </pc:picChg>
        <pc:picChg chg="add del mod">
          <ac:chgData name="Leonie Smith" userId="fed1330f33f5650e" providerId="LiveId" clId="{B1D0648B-2B08-4BCB-86E7-B9DED80C6CF0}" dt="2023-10-09T05:21:45.500" v="21"/>
          <ac:picMkLst>
            <pc:docMk/>
            <pc:sldMk cId="2174129452" sldId="428"/>
            <ac:picMk id="18" creationId="{9E11D117-764C-9C0A-8A41-48CD18A79FF1}"/>
          </ac:picMkLst>
        </pc:picChg>
        <pc:picChg chg="add del mod ord">
          <ac:chgData name="Leonie Smith" userId="fed1330f33f5650e" providerId="LiveId" clId="{B1D0648B-2B08-4BCB-86E7-B9DED80C6CF0}" dt="2023-10-09T05:21:58.860" v="22"/>
          <ac:picMkLst>
            <pc:docMk/>
            <pc:sldMk cId="2174129452" sldId="428"/>
            <ac:picMk id="21" creationId="{8379976F-9D3F-9220-80CD-C07CE6956E4E}"/>
          </ac:picMkLst>
        </pc:picChg>
        <pc:picChg chg="add del mod">
          <ac:chgData name="Leonie Smith" userId="fed1330f33f5650e" providerId="LiveId" clId="{B1D0648B-2B08-4BCB-86E7-B9DED80C6CF0}" dt="2023-10-09T05:22:00.415" v="24"/>
          <ac:picMkLst>
            <pc:docMk/>
            <pc:sldMk cId="2174129452" sldId="428"/>
            <ac:picMk id="22" creationId="{24B97B1A-3390-878C-FB9B-BB43B1B0BF47}"/>
          </ac:picMkLst>
        </pc:picChg>
        <pc:picChg chg="add del mod ord">
          <ac:chgData name="Leonie Smith" userId="fed1330f33f5650e" providerId="LiveId" clId="{B1D0648B-2B08-4BCB-86E7-B9DED80C6CF0}" dt="2023-10-09T05:22:21.263" v="25"/>
          <ac:picMkLst>
            <pc:docMk/>
            <pc:sldMk cId="2174129452" sldId="428"/>
            <ac:picMk id="25" creationId="{A776BD27-1B18-932B-7D7D-6B6393442EEA}"/>
          </ac:picMkLst>
        </pc:picChg>
        <pc:picChg chg="add del mod">
          <ac:chgData name="Leonie Smith" userId="fed1330f33f5650e" providerId="LiveId" clId="{B1D0648B-2B08-4BCB-86E7-B9DED80C6CF0}" dt="2023-10-09T05:34:57.799" v="65"/>
          <ac:picMkLst>
            <pc:docMk/>
            <pc:sldMk cId="2174129452" sldId="428"/>
            <ac:picMk id="26" creationId="{557FF414-991A-5AD7-0F78-D7B7E74D7F8C}"/>
          </ac:picMkLst>
        </pc:picChg>
        <pc:picChg chg="add del mod ord">
          <ac:chgData name="Leonie Smith" userId="fed1330f33f5650e" providerId="LiveId" clId="{B1D0648B-2B08-4BCB-86E7-B9DED80C6CF0}" dt="2023-10-09T05:35:20.610" v="66"/>
          <ac:picMkLst>
            <pc:docMk/>
            <pc:sldMk cId="2174129452" sldId="428"/>
            <ac:picMk id="32" creationId="{1330F909-1D73-E2CA-AE4C-6196C1BBB3DD}"/>
          </ac:picMkLst>
        </pc:picChg>
        <pc:picChg chg="add del mod">
          <ac:chgData name="Leonie Smith" userId="fed1330f33f5650e" providerId="LiveId" clId="{B1D0648B-2B08-4BCB-86E7-B9DED80C6CF0}" dt="2023-10-09T05:35:38.774" v="68"/>
          <ac:picMkLst>
            <pc:docMk/>
            <pc:sldMk cId="2174129452" sldId="428"/>
            <ac:picMk id="33" creationId="{9C6037FE-4A9C-3F3A-10EE-5AE52FE4CD3D}"/>
          </ac:picMkLst>
        </pc:picChg>
        <pc:picChg chg="add del mod ord">
          <ac:chgData name="Leonie Smith" userId="fed1330f33f5650e" providerId="LiveId" clId="{B1D0648B-2B08-4BCB-86E7-B9DED80C6CF0}" dt="2023-10-09T05:36:00.533" v="69"/>
          <ac:picMkLst>
            <pc:docMk/>
            <pc:sldMk cId="2174129452" sldId="428"/>
            <ac:picMk id="37" creationId="{7A0B21F2-6607-A3D6-7932-0DD3F5A6FB6F}"/>
          </ac:picMkLst>
        </pc:picChg>
        <pc:picChg chg="add mod">
          <ac:chgData name="Leonie Smith" userId="fed1330f33f5650e" providerId="LiveId" clId="{B1D0648B-2B08-4BCB-86E7-B9DED80C6CF0}" dt="2023-10-09T05:36:00.533" v="69"/>
          <ac:picMkLst>
            <pc:docMk/>
            <pc:sldMk cId="2174129452" sldId="428"/>
            <ac:picMk id="38" creationId="{15185D58-1C33-7A34-8D92-12A338B53EB3}"/>
          </ac:picMkLst>
        </pc:picChg>
      </pc:sldChg>
      <pc:sldChg chg="addSp delSp modSp mod modTransition modAnim">
        <pc:chgData name="Leonie Smith" userId="fed1330f33f5650e" providerId="LiveId" clId="{B1D0648B-2B08-4BCB-86E7-B9DED80C6CF0}" dt="2023-10-09T05:34:33.474" v="63"/>
        <pc:sldMkLst>
          <pc:docMk/>
          <pc:sldMk cId="942615762" sldId="430"/>
        </pc:sldMkLst>
        <pc:picChg chg="add del mod">
          <ac:chgData name="Leonie Smith" userId="fed1330f33f5650e" providerId="LiveId" clId="{B1D0648B-2B08-4BCB-86E7-B9DED80C6CF0}" dt="2023-10-09T05:23:22.037" v="28"/>
          <ac:picMkLst>
            <pc:docMk/>
            <pc:sldMk cId="942615762" sldId="430"/>
            <ac:picMk id="6" creationId="{163DD946-09EE-7C3B-F8E7-14A1FBD173B6}"/>
          </ac:picMkLst>
        </pc:picChg>
        <pc:picChg chg="add del mod">
          <ac:chgData name="Leonie Smith" userId="fed1330f33f5650e" providerId="LiveId" clId="{B1D0648B-2B08-4BCB-86E7-B9DED80C6CF0}" dt="2023-10-09T05:23:35.529" v="29"/>
          <ac:picMkLst>
            <pc:docMk/>
            <pc:sldMk cId="942615762" sldId="430"/>
            <ac:picMk id="9" creationId="{224829F2-6C0E-E1A4-A2EF-1F6BBF1DE1C3}"/>
          </ac:picMkLst>
        </pc:picChg>
        <pc:picChg chg="add del mod">
          <ac:chgData name="Leonie Smith" userId="fed1330f33f5650e" providerId="LiveId" clId="{B1D0648B-2B08-4BCB-86E7-B9DED80C6CF0}" dt="2023-10-09T05:34:18.873" v="62"/>
          <ac:picMkLst>
            <pc:docMk/>
            <pc:sldMk cId="942615762" sldId="430"/>
            <ac:picMk id="10" creationId="{8BA1BAE5-4BC4-345A-2E42-8FCE050CD3F8}"/>
          </ac:picMkLst>
        </pc:picChg>
        <pc:picChg chg="add del mod ord">
          <ac:chgData name="Leonie Smith" userId="fed1330f33f5650e" providerId="LiveId" clId="{B1D0648B-2B08-4BCB-86E7-B9DED80C6CF0}" dt="2023-10-09T05:34:33.474" v="63"/>
          <ac:picMkLst>
            <pc:docMk/>
            <pc:sldMk cId="942615762" sldId="430"/>
            <ac:picMk id="18" creationId="{8DC56094-63CF-6067-FE34-6D3742B267E3}"/>
          </ac:picMkLst>
        </pc:picChg>
        <pc:picChg chg="add mod">
          <ac:chgData name="Leonie Smith" userId="fed1330f33f5650e" providerId="LiveId" clId="{B1D0648B-2B08-4BCB-86E7-B9DED80C6CF0}" dt="2023-10-09T05:34:33.474" v="63"/>
          <ac:picMkLst>
            <pc:docMk/>
            <pc:sldMk cId="942615762" sldId="430"/>
            <ac:picMk id="19" creationId="{AADEFBE0-424A-A835-C166-B261D89B90C7}"/>
          </ac:picMkLst>
        </pc:picChg>
      </pc:sldChg>
      <pc:sldChg chg="addSp delSp modSp mod modTransition modAnim">
        <pc:chgData name="Leonie Smith" userId="fed1330f33f5650e" providerId="LiveId" clId="{B1D0648B-2B08-4BCB-86E7-B9DED80C6CF0}" dt="2023-10-09T06:09:33.475" v="183"/>
        <pc:sldMkLst>
          <pc:docMk/>
          <pc:sldMk cId="1886351016" sldId="432"/>
        </pc:sldMkLst>
        <pc:picChg chg="add del mod">
          <ac:chgData name="Leonie Smith" userId="fed1330f33f5650e" providerId="LiveId" clId="{B1D0648B-2B08-4BCB-86E7-B9DED80C6CF0}" dt="2023-10-09T05:30:58.866" v="32"/>
          <ac:picMkLst>
            <pc:docMk/>
            <pc:sldMk cId="1886351016" sldId="432"/>
            <ac:picMk id="7" creationId="{EBE49224-A2AC-BFED-C607-D49E3D213C9D}"/>
          </ac:picMkLst>
        </pc:picChg>
        <pc:picChg chg="add del mod">
          <ac:chgData name="Leonie Smith" userId="fed1330f33f5650e" providerId="LiveId" clId="{B1D0648B-2B08-4BCB-86E7-B9DED80C6CF0}" dt="2023-10-09T05:31:06.362" v="33"/>
          <ac:picMkLst>
            <pc:docMk/>
            <pc:sldMk cId="1886351016" sldId="432"/>
            <ac:picMk id="10" creationId="{67D8DC6F-A759-66F5-139B-5E24B5B7C976}"/>
          </ac:picMkLst>
        </pc:picChg>
        <pc:picChg chg="add del mod">
          <ac:chgData name="Leonie Smith" userId="fed1330f33f5650e" providerId="LiveId" clId="{B1D0648B-2B08-4BCB-86E7-B9DED80C6CF0}" dt="2023-10-09T05:31:08.048" v="35"/>
          <ac:picMkLst>
            <pc:docMk/>
            <pc:sldMk cId="1886351016" sldId="432"/>
            <ac:picMk id="11" creationId="{D03DCA30-C7AE-7C43-A5FD-28D8EC12DA69}"/>
          </ac:picMkLst>
        </pc:picChg>
        <pc:picChg chg="add del mod ord">
          <ac:chgData name="Leonie Smith" userId="fed1330f33f5650e" providerId="LiveId" clId="{B1D0648B-2B08-4BCB-86E7-B9DED80C6CF0}" dt="2023-10-09T05:31:17.443" v="36"/>
          <ac:picMkLst>
            <pc:docMk/>
            <pc:sldMk cId="1886351016" sldId="432"/>
            <ac:picMk id="14" creationId="{4E25D19A-F844-17F9-10BD-A6354377A6A6}"/>
          </ac:picMkLst>
        </pc:picChg>
        <pc:picChg chg="add del mod">
          <ac:chgData name="Leonie Smith" userId="fed1330f33f5650e" providerId="LiveId" clId="{B1D0648B-2B08-4BCB-86E7-B9DED80C6CF0}" dt="2023-10-09T05:31:18.752" v="38"/>
          <ac:picMkLst>
            <pc:docMk/>
            <pc:sldMk cId="1886351016" sldId="432"/>
            <ac:picMk id="15" creationId="{81277DD2-393E-EEF4-03E7-32028E8AAB44}"/>
          </ac:picMkLst>
        </pc:picChg>
        <pc:picChg chg="add del mod ord">
          <ac:chgData name="Leonie Smith" userId="fed1330f33f5650e" providerId="LiveId" clId="{B1D0648B-2B08-4BCB-86E7-B9DED80C6CF0}" dt="2023-10-09T05:31:30.490" v="39"/>
          <ac:picMkLst>
            <pc:docMk/>
            <pc:sldMk cId="1886351016" sldId="432"/>
            <ac:picMk id="18" creationId="{2D80170A-CA34-E0A1-25ED-DD514B33C37F}"/>
          </ac:picMkLst>
        </pc:picChg>
        <pc:picChg chg="add del mod">
          <ac:chgData name="Leonie Smith" userId="fed1330f33f5650e" providerId="LiveId" clId="{B1D0648B-2B08-4BCB-86E7-B9DED80C6CF0}" dt="2023-10-09T05:31:31.828" v="41"/>
          <ac:picMkLst>
            <pc:docMk/>
            <pc:sldMk cId="1886351016" sldId="432"/>
            <ac:picMk id="19" creationId="{FC7C7B0B-B253-6997-0F46-2F55EAFFCDCA}"/>
          </ac:picMkLst>
        </pc:picChg>
        <pc:picChg chg="add del mod ord">
          <ac:chgData name="Leonie Smith" userId="fed1330f33f5650e" providerId="LiveId" clId="{B1D0648B-2B08-4BCB-86E7-B9DED80C6CF0}" dt="2023-10-09T05:31:41.487" v="42"/>
          <ac:picMkLst>
            <pc:docMk/>
            <pc:sldMk cId="1886351016" sldId="432"/>
            <ac:picMk id="22" creationId="{C8700C72-B69A-9BED-25D6-E4620473F372}"/>
          </ac:picMkLst>
        </pc:picChg>
        <pc:picChg chg="add del mod">
          <ac:chgData name="Leonie Smith" userId="fed1330f33f5650e" providerId="LiveId" clId="{B1D0648B-2B08-4BCB-86E7-B9DED80C6CF0}" dt="2023-10-09T05:31:44.006" v="44"/>
          <ac:picMkLst>
            <pc:docMk/>
            <pc:sldMk cId="1886351016" sldId="432"/>
            <ac:picMk id="23" creationId="{8098143F-C0E6-668D-7A38-F2084CECA9D4}"/>
          </ac:picMkLst>
        </pc:picChg>
        <pc:picChg chg="add del mod ord">
          <ac:chgData name="Leonie Smith" userId="fed1330f33f5650e" providerId="LiveId" clId="{B1D0648B-2B08-4BCB-86E7-B9DED80C6CF0}" dt="2023-10-09T05:31:57.095" v="45"/>
          <ac:picMkLst>
            <pc:docMk/>
            <pc:sldMk cId="1886351016" sldId="432"/>
            <ac:picMk id="25" creationId="{AE0508E6-0F96-37AF-8FAB-41A80089C8C0}"/>
          </ac:picMkLst>
        </pc:picChg>
        <pc:picChg chg="add del mod">
          <ac:chgData name="Leonie Smith" userId="fed1330f33f5650e" providerId="LiveId" clId="{B1D0648B-2B08-4BCB-86E7-B9DED80C6CF0}" dt="2023-10-09T05:31:58.626" v="47"/>
          <ac:picMkLst>
            <pc:docMk/>
            <pc:sldMk cId="1886351016" sldId="432"/>
            <ac:picMk id="26" creationId="{DD461017-2E17-1E64-022D-F42A6F2D31F4}"/>
          </ac:picMkLst>
        </pc:picChg>
        <pc:picChg chg="add del mod ord">
          <ac:chgData name="Leonie Smith" userId="fed1330f33f5650e" providerId="LiveId" clId="{B1D0648B-2B08-4BCB-86E7-B9DED80C6CF0}" dt="2023-10-09T05:32:23.188" v="48"/>
          <ac:picMkLst>
            <pc:docMk/>
            <pc:sldMk cId="1886351016" sldId="432"/>
            <ac:picMk id="29" creationId="{88F73765-142E-7CE3-3DE6-DAC515A6012B}"/>
          </ac:picMkLst>
        </pc:picChg>
        <pc:picChg chg="add del mod">
          <ac:chgData name="Leonie Smith" userId="fed1330f33f5650e" providerId="LiveId" clId="{B1D0648B-2B08-4BCB-86E7-B9DED80C6CF0}" dt="2023-10-09T05:32:27.340" v="50"/>
          <ac:picMkLst>
            <pc:docMk/>
            <pc:sldMk cId="1886351016" sldId="432"/>
            <ac:picMk id="30" creationId="{BECD2658-09B2-85C8-80AD-A02DAFB78131}"/>
          </ac:picMkLst>
        </pc:picChg>
        <pc:picChg chg="add del mod ord">
          <ac:chgData name="Leonie Smith" userId="fed1330f33f5650e" providerId="LiveId" clId="{B1D0648B-2B08-4BCB-86E7-B9DED80C6CF0}" dt="2023-10-09T05:32:34.564" v="51"/>
          <ac:picMkLst>
            <pc:docMk/>
            <pc:sldMk cId="1886351016" sldId="432"/>
            <ac:picMk id="33" creationId="{34B83849-0051-CD8C-B3CB-D1C4F9ACDF15}"/>
          </ac:picMkLst>
        </pc:picChg>
        <pc:picChg chg="add del mod">
          <ac:chgData name="Leonie Smith" userId="fed1330f33f5650e" providerId="LiveId" clId="{B1D0648B-2B08-4BCB-86E7-B9DED80C6CF0}" dt="2023-10-09T05:32:35.755" v="53"/>
          <ac:picMkLst>
            <pc:docMk/>
            <pc:sldMk cId="1886351016" sldId="432"/>
            <ac:picMk id="34" creationId="{26C46D43-7776-0810-3E3A-052925E8090C}"/>
          </ac:picMkLst>
        </pc:picChg>
        <pc:picChg chg="add del mod ord">
          <ac:chgData name="Leonie Smith" userId="fed1330f33f5650e" providerId="LiveId" clId="{B1D0648B-2B08-4BCB-86E7-B9DED80C6CF0}" dt="2023-10-09T05:33:01.627" v="54"/>
          <ac:picMkLst>
            <pc:docMk/>
            <pc:sldMk cId="1886351016" sldId="432"/>
            <ac:picMk id="37" creationId="{D29BB91B-7DD7-1435-07A1-3554BB112E23}"/>
          </ac:picMkLst>
        </pc:picChg>
        <pc:picChg chg="add del mod">
          <ac:chgData name="Leonie Smith" userId="fed1330f33f5650e" providerId="LiveId" clId="{B1D0648B-2B08-4BCB-86E7-B9DED80C6CF0}" dt="2023-10-09T05:33:20.934" v="56"/>
          <ac:picMkLst>
            <pc:docMk/>
            <pc:sldMk cId="1886351016" sldId="432"/>
            <ac:picMk id="38" creationId="{E5987A60-409D-B327-C4A3-68CB0C82C2CB}"/>
          </ac:picMkLst>
        </pc:picChg>
        <pc:picChg chg="add del mod ord">
          <ac:chgData name="Leonie Smith" userId="fed1330f33f5650e" providerId="LiveId" clId="{B1D0648B-2B08-4BCB-86E7-B9DED80C6CF0}" dt="2023-10-09T05:33:28.239" v="57"/>
          <ac:picMkLst>
            <pc:docMk/>
            <pc:sldMk cId="1886351016" sldId="432"/>
            <ac:picMk id="42" creationId="{E9F9110D-5058-2D0E-7196-CAA8A7ECBABB}"/>
          </ac:picMkLst>
        </pc:picChg>
        <pc:picChg chg="add del mod">
          <ac:chgData name="Leonie Smith" userId="fed1330f33f5650e" providerId="LiveId" clId="{B1D0648B-2B08-4BCB-86E7-B9DED80C6CF0}" dt="2023-10-09T05:33:30.072" v="59"/>
          <ac:picMkLst>
            <pc:docMk/>
            <pc:sldMk cId="1886351016" sldId="432"/>
            <ac:picMk id="43" creationId="{4C1F748B-106A-A476-9B59-16569309C249}"/>
          </ac:picMkLst>
        </pc:picChg>
        <pc:picChg chg="add del mod ord">
          <ac:chgData name="Leonie Smith" userId="fed1330f33f5650e" providerId="LiveId" clId="{B1D0648B-2B08-4BCB-86E7-B9DED80C6CF0}" dt="2023-10-09T05:33:58.557" v="60"/>
          <ac:picMkLst>
            <pc:docMk/>
            <pc:sldMk cId="1886351016" sldId="432"/>
            <ac:picMk id="46" creationId="{533D6253-DAEE-2B24-0706-7F1A0196BCDA}"/>
          </ac:picMkLst>
        </pc:picChg>
        <pc:picChg chg="add del mod">
          <ac:chgData name="Leonie Smith" userId="fed1330f33f5650e" providerId="LiveId" clId="{B1D0648B-2B08-4BCB-86E7-B9DED80C6CF0}" dt="2023-10-09T06:07:16.470" v="173"/>
          <ac:picMkLst>
            <pc:docMk/>
            <pc:sldMk cId="1886351016" sldId="432"/>
            <ac:picMk id="47" creationId="{A57E2668-AB38-07CD-8661-9FBD99C33325}"/>
          </ac:picMkLst>
        </pc:picChg>
        <pc:picChg chg="add del mod ord">
          <ac:chgData name="Leonie Smith" userId="fed1330f33f5650e" providerId="LiveId" clId="{B1D0648B-2B08-4BCB-86E7-B9DED80C6CF0}" dt="2023-10-09T06:07:41.823" v="174"/>
          <ac:picMkLst>
            <pc:docMk/>
            <pc:sldMk cId="1886351016" sldId="432"/>
            <ac:picMk id="55" creationId="{3C1071CD-B4B2-FF0F-F329-CE0CCBB0FB4F}"/>
          </ac:picMkLst>
        </pc:picChg>
        <pc:picChg chg="add del mod">
          <ac:chgData name="Leonie Smith" userId="fed1330f33f5650e" providerId="LiveId" clId="{B1D0648B-2B08-4BCB-86E7-B9DED80C6CF0}" dt="2023-10-09T06:07:43.453" v="176"/>
          <ac:picMkLst>
            <pc:docMk/>
            <pc:sldMk cId="1886351016" sldId="432"/>
            <ac:picMk id="56" creationId="{F7568F1F-531D-B905-2EDE-E2CF91989970}"/>
          </ac:picMkLst>
        </pc:picChg>
        <pc:picChg chg="add del mod ord">
          <ac:chgData name="Leonie Smith" userId="fed1330f33f5650e" providerId="LiveId" clId="{B1D0648B-2B08-4BCB-86E7-B9DED80C6CF0}" dt="2023-10-09T06:07:49.394" v="177"/>
          <ac:picMkLst>
            <pc:docMk/>
            <pc:sldMk cId="1886351016" sldId="432"/>
            <ac:picMk id="59" creationId="{F7C0C55B-C674-5025-423C-6E5CA9DBD4C6}"/>
          </ac:picMkLst>
        </pc:picChg>
        <pc:picChg chg="add del mod">
          <ac:chgData name="Leonie Smith" userId="fed1330f33f5650e" providerId="LiveId" clId="{B1D0648B-2B08-4BCB-86E7-B9DED80C6CF0}" dt="2023-10-09T06:07:51.064" v="179"/>
          <ac:picMkLst>
            <pc:docMk/>
            <pc:sldMk cId="1886351016" sldId="432"/>
            <ac:picMk id="60" creationId="{38C1A11D-B5FC-7733-7BF7-AE1D9B2E7995}"/>
          </ac:picMkLst>
        </pc:picChg>
        <pc:picChg chg="add del mod ord">
          <ac:chgData name="Leonie Smith" userId="fed1330f33f5650e" providerId="LiveId" clId="{B1D0648B-2B08-4BCB-86E7-B9DED80C6CF0}" dt="2023-10-09T06:08:16.122" v="180"/>
          <ac:picMkLst>
            <pc:docMk/>
            <pc:sldMk cId="1886351016" sldId="432"/>
            <ac:picMk id="63" creationId="{C6713258-CA1D-6F10-1C7F-1606C687B284}"/>
          </ac:picMkLst>
        </pc:picChg>
        <pc:picChg chg="add del mod">
          <ac:chgData name="Leonie Smith" userId="fed1330f33f5650e" providerId="LiveId" clId="{B1D0648B-2B08-4BCB-86E7-B9DED80C6CF0}" dt="2023-10-09T06:09:07.881" v="182"/>
          <ac:picMkLst>
            <pc:docMk/>
            <pc:sldMk cId="1886351016" sldId="432"/>
            <ac:picMk id="64" creationId="{EB60630C-D593-8AA6-B9A4-8D7B046B4420}"/>
          </ac:picMkLst>
        </pc:picChg>
        <pc:picChg chg="add del mod ord">
          <ac:chgData name="Leonie Smith" userId="fed1330f33f5650e" providerId="LiveId" clId="{B1D0648B-2B08-4BCB-86E7-B9DED80C6CF0}" dt="2023-10-09T06:09:33.475" v="183"/>
          <ac:picMkLst>
            <pc:docMk/>
            <pc:sldMk cId="1886351016" sldId="432"/>
            <ac:picMk id="69" creationId="{B711719D-A9CE-C1C2-B164-0B9B5668B470}"/>
          </ac:picMkLst>
        </pc:picChg>
        <pc:picChg chg="add mod">
          <ac:chgData name="Leonie Smith" userId="fed1330f33f5650e" providerId="LiveId" clId="{B1D0648B-2B08-4BCB-86E7-B9DED80C6CF0}" dt="2023-10-09T06:09:33.475" v="183"/>
          <ac:picMkLst>
            <pc:docMk/>
            <pc:sldMk cId="1886351016" sldId="432"/>
            <ac:picMk id="70" creationId="{486883A7-BA7A-9698-7552-1FCB9748866C}"/>
          </ac:picMkLst>
        </pc:picChg>
      </pc:sldChg>
      <pc:sldChg chg="addSp delSp modSp mod modTransition modAnim">
        <pc:chgData name="Leonie Smith" userId="fed1330f33f5650e" providerId="LiveId" clId="{B1D0648B-2B08-4BCB-86E7-B9DED80C6CF0}" dt="2023-10-09T05:44:18.226" v="112"/>
        <pc:sldMkLst>
          <pc:docMk/>
          <pc:sldMk cId="882125327" sldId="434"/>
        </pc:sldMkLst>
        <pc:picChg chg="add del mod">
          <ac:chgData name="Leonie Smith" userId="fed1330f33f5650e" providerId="LiveId" clId="{B1D0648B-2B08-4BCB-86E7-B9DED80C6CF0}" dt="2023-10-09T05:38:44.577" v="72"/>
          <ac:picMkLst>
            <pc:docMk/>
            <pc:sldMk cId="882125327" sldId="434"/>
            <ac:picMk id="6" creationId="{3ADDAFF2-2A59-FB3C-3576-D4F7E5360425}"/>
          </ac:picMkLst>
        </pc:picChg>
        <pc:picChg chg="add del mod">
          <ac:chgData name="Leonie Smith" userId="fed1330f33f5650e" providerId="LiveId" clId="{B1D0648B-2B08-4BCB-86E7-B9DED80C6CF0}" dt="2023-10-09T05:38:50.441" v="73"/>
          <ac:picMkLst>
            <pc:docMk/>
            <pc:sldMk cId="882125327" sldId="434"/>
            <ac:picMk id="9" creationId="{1B3FEBFC-C779-EC76-89F2-EAC69415BB46}"/>
          </ac:picMkLst>
        </pc:picChg>
        <pc:picChg chg="add del mod">
          <ac:chgData name="Leonie Smith" userId="fed1330f33f5650e" providerId="LiveId" clId="{B1D0648B-2B08-4BCB-86E7-B9DED80C6CF0}" dt="2023-10-09T05:38:55.174" v="75"/>
          <ac:picMkLst>
            <pc:docMk/>
            <pc:sldMk cId="882125327" sldId="434"/>
            <ac:picMk id="10" creationId="{7CE3A09E-E278-E8A9-90D1-72205307D577}"/>
          </ac:picMkLst>
        </pc:picChg>
        <pc:picChg chg="add del mod ord">
          <ac:chgData name="Leonie Smith" userId="fed1330f33f5650e" providerId="LiveId" clId="{B1D0648B-2B08-4BCB-86E7-B9DED80C6CF0}" dt="2023-10-09T05:39:03.378" v="76"/>
          <ac:picMkLst>
            <pc:docMk/>
            <pc:sldMk cId="882125327" sldId="434"/>
            <ac:picMk id="13" creationId="{14223489-BC24-4C6A-CB43-AECCD0C3A233}"/>
          </ac:picMkLst>
        </pc:picChg>
        <pc:picChg chg="add del mod">
          <ac:chgData name="Leonie Smith" userId="fed1330f33f5650e" providerId="LiveId" clId="{B1D0648B-2B08-4BCB-86E7-B9DED80C6CF0}" dt="2023-10-09T05:39:04.523" v="78"/>
          <ac:picMkLst>
            <pc:docMk/>
            <pc:sldMk cId="882125327" sldId="434"/>
            <ac:picMk id="14" creationId="{222821AB-D890-EC46-20BC-501584E08DA1}"/>
          </ac:picMkLst>
        </pc:picChg>
        <pc:picChg chg="add del mod ord">
          <ac:chgData name="Leonie Smith" userId="fed1330f33f5650e" providerId="LiveId" clId="{B1D0648B-2B08-4BCB-86E7-B9DED80C6CF0}" dt="2023-10-09T05:39:19.536" v="79"/>
          <ac:picMkLst>
            <pc:docMk/>
            <pc:sldMk cId="882125327" sldId="434"/>
            <ac:picMk id="16" creationId="{244308F2-BFC9-CC95-6477-92388E03B2E2}"/>
          </ac:picMkLst>
        </pc:picChg>
        <pc:picChg chg="add del mod">
          <ac:chgData name="Leonie Smith" userId="fed1330f33f5650e" providerId="LiveId" clId="{B1D0648B-2B08-4BCB-86E7-B9DED80C6CF0}" dt="2023-10-09T05:39:26.314" v="81"/>
          <ac:picMkLst>
            <pc:docMk/>
            <pc:sldMk cId="882125327" sldId="434"/>
            <ac:picMk id="17" creationId="{D7570C82-A0C8-D40E-2C33-B61DCFDCB8B2}"/>
          </ac:picMkLst>
        </pc:picChg>
        <pc:picChg chg="add del mod ord">
          <ac:chgData name="Leonie Smith" userId="fed1330f33f5650e" providerId="LiveId" clId="{B1D0648B-2B08-4BCB-86E7-B9DED80C6CF0}" dt="2023-10-09T05:39:32.219" v="82"/>
          <ac:picMkLst>
            <pc:docMk/>
            <pc:sldMk cId="882125327" sldId="434"/>
            <ac:picMk id="20" creationId="{65354154-C4A3-615C-0CD5-DDB8299209B8}"/>
          </ac:picMkLst>
        </pc:picChg>
        <pc:picChg chg="add del mod">
          <ac:chgData name="Leonie Smith" userId="fed1330f33f5650e" providerId="LiveId" clId="{B1D0648B-2B08-4BCB-86E7-B9DED80C6CF0}" dt="2023-10-09T05:39:33.606" v="84"/>
          <ac:picMkLst>
            <pc:docMk/>
            <pc:sldMk cId="882125327" sldId="434"/>
            <ac:picMk id="21" creationId="{7DA3B5E6-9C71-6834-F1E8-0F81A444B70B}"/>
          </ac:picMkLst>
        </pc:picChg>
        <pc:picChg chg="add del mod ord">
          <ac:chgData name="Leonie Smith" userId="fed1330f33f5650e" providerId="LiveId" clId="{B1D0648B-2B08-4BCB-86E7-B9DED80C6CF0}" dt="2023-10-09T05:39:44.487" v="85"/>
          <ac:picMkLst>
            <pc:docMk/>
            <pc:sldMk cId="882125327" sldId="434"/>
            <ac:picMk id="24" creationId="{120871CC-CE17-1B52-7620-73D39EC36A97}"/>
          </ac:picMkLst>
        </pc:picChg>
        <pc:picChg chg="add del mod">
          <ac:chgData name="Leonie Smith" userId="fed1330f33f5650e" providerId="LiveId" clId="{B1D0648B-2B08-4BCB-86E7-B9DED80C6CF0}" dt="2023-10-09T05:39:45.698" v="87"/>
          <ac:picMkLst>
            <pc:docMk/>
            <pc:sldMk cId="882125327" sldId="434"/>
            <ac:picMk id="25" creationId="{2F8391A7-A4F9-1CA0-37BF-5BD0905F78F2}"/>
          </ac:picMkLst>
        </pc:picChg>
        <pc:picChg chg="add del mod ord">
          <ac:chgData name="Leonie Smith" userId="fed1330f33f5650e" providerId="LiveId" clId="{B1D0648B-2B08-4BCB-86E7-B9DED80C6CF0}" dt="2023-10-09T05:39:52.380" v="88"/>
          <ac:picMkLst>
            <pc:docMk/>
            <pc:sldMk cId="882125327" sldId="434"/>
            <ac:picMk id="28" creationId="{5C6CD0FF-D5AE-FDE3-E1F6-888497C6CB61}"/>
          </ac:picMkLst>
        </pc:picChg>
        <pc:picChg chg="add del mod">
          <ac:chgData name="Leonie Smith" userId="fed1330f33f5650e" providerId="LiveId" clId="{B1D0648B-2B08-4BCB-86E7-B9DED80C6CF0}" dt="2023-10-09T05:39:53.606" v="90"/>
          <ac:picMkLst>
            <pc:docMk/>
            <pc:sldMk cId="882125327" sldId="434"/>
            <ac:picMk id="29" creationId="{9E9DA3B4-08DB-2B9D-0F23-6D3C4B505EDA}"/>
          </ac:picMkLst>
        </pc:picChg>
        <pc:picChg chg="add del mod ord">
          <ac:chgData name="Leonie Smith" userId="fed1330f33f5650e" providerId="LiveId" clId="{B1D0648B-2B08-4BCB-86E7-B9DED80C6CF0}" dt="2023-10-09T05:40:16.892" v="91"/>
          <ac:picMkLst>
            <pc:docMk/>
            <pc:sldMk cId="882125327" sldId="434"/>
            <ac:picMk id="32" creationId="{E5F3B7E1-DA21-5254-7936-472B106D1F45}"/>
          </ac:picMkLst>
        </pc:picChg>
        <pc:picChg chg="add del mod">
          <ac:chgData name="Leonie Smith" userId="fed1330f33f5650e" providerId="LiveId" clId="{B1D0648B-2B08-4BCB-86E7-B9DED80C6CF0}" dt="2023-10-09T05:40:18.279" v="93"/>
          <ac:picMkLst>
            <pc:docMk/>
            <pc:sldMk cId="882125327" sldId="434"/>
            <ac:picMk id="33" creationId="{EDC29490-EDA1-BC86-73E7-CC6FAE34E468}"/>
          </ac:picMkLst>
        </pc:picChg>
        <pc:picChg chg="add del mod ord">
          <ac:chgData name="Leonie Smith" userId="fed1330f33f5650e" providerId="LiveId" clId="{B1D0648B-2B08-4BCB-86E7-B9DED80C6CF0}" dt="2023-10-09T05:40:40.260" v="94"/>
          <ac:picMkLst>
            <pc:docMk/>
            <pc:sldMk cId="882125327" sldId="434"/>
            <ac:picMk id="36" creationId="{8BDD5E19-8223-1FD1-5E94-BB15D3745708}"/>
          </ac:picMkLst>
        </pc:picChg>
        <pc:picChg chg="add del mod">
          <ac:chgData name="Leonie Smith" userId="fed1330f33f5650e" providerId="LiveId" clId="{B1D0648B-2B08-4BCB-86E7-B9DED80C6CF0}" dt="2023-10-09T05:40:52.451" v="96"/>
          <ac:picMkLst>
            <pc:docMk/>
            <pc:sldMk cId="882125327" sldId="434"/>
            <ac:picMk id="37" creationId="{3D1D5A6C-7433-2022-73E4-11AE5DB864A4}"/>
          </ac:picMkLst>
        </pc:picChg>
        <pc:picChg chg="add del mod ord">
          <ac:chgData name="Leonie Smith" userId="fed1330f33f5650e" providerId="LiveId" clId="{B1D0648B-2B08-4BCB-86E7-B9DED80C6CF0}" dt="2023-10-09T05:41:15.756" v="97"/>
          <ac:picMkLst>
            <pc:docMk/>
            <pc:sldMk cId="882125327" sldId="434"/>
            <ac:picMk id="41" creationId="{95E41C01-52F6-F174-3DDF-D4BCE5601A67}"/>
          </ac:picMkLst>
        </pc:picChg>
        <pc:picChg chg="add del mod">
          <ac:chgData name="Leonie Smith" userId="fed1330f33f5650e" providerId="LiveId" clId="{B1D0648B-2B08-4BCB-86E7-B9DED80C6CF0}" dt="2023-10-09T05:41:28.087" v="99"/>
          <ac:picMkLst>
            <pc:docMk/>
            <pc:sldMk cId="882125327" sldId="434"/>
            <ac:picMk id="42" creationId="{B04CE753-84F4-557F-5008-B216C2B733C2}"/>
          </ac:picMkLst>
        </pc:picChg>
        <pc:picChg chg="add del mod ord">
          <ac:chgData name="Leonie Smith" userId="fed1330f33f5650e" providerId="LiveId" clId="{B1D0648B-2B08-4BCB-86E7-B9DED80C6CF0}" dt="2023-10-09T05:41:50.779" v="100"/>
          <ac:picMkLst>
            <pc:docMk/>
            <pc:sldMk cId="882125327" sldId="434"/>
            <ac:picMk id="46" creationId="{20E79F68-5921-02C6-6693-308942BAED38}"/>
          </ac:picMkLst>
        </pc:picChg>
        <pc:picChg chg="add del mod">
          <ac:chgData name="Leonie Smith" userId="fed1330f33f5650e" providerId="LiveId" clId="{B1D0648B-2B08-4BCB-86E7-B9DED80C6CF0}" dt="2023-10-09T05:42:05.030" v="102"/>
          <ac:picMkLst>
            <pc:docMk/>
            <pc:sldMk cId="882125327" sldId="434"/>
            <ac:picMk id="47" creationId="{34FBA2E2-B5EB-A8CD-1F4D-4559C152E5C1}"/>
          </ac:picMkLst>
        </pc:picChg>
        <pc:picChg chg="add del mod ord">
          <ac:chgData name="Leonie Smith" userId="fed1330f33f5650e" providerId="LiveId" clId="{B1D0648B-2B08-4BCB-86E7-B9DED80C6CF0}" dt="2023-10-09T05:42:20.064" v="103"/>
          <ac:picMkLst>
            <pc:docMk/>
            <pc:sldMk cId="882125327" sldId="434"/>
            <ac:picMk id="51" creationId="{55411E2B-8F79-4EC1-779D-210ACA558B82}"/>
          </ac:picMkLst>
        </pc:picChg>
        <pc:picChg chg="add del mod">
          <ac:chgData name="Leonie Smith" userId="fed1330f33f5650e" providerId="LiveId" clId="{B1D0648B-2B08-4BCB-86E7-B9DED80C6CF0}" dt="2023-10-09T05:42:21.663" v="105"/>
          <ac:picMkLst>
            <pc:docMk/>
            <pc:sldMk cId="882125327" sldId="434"/>
            <ac:picMk id="52" creationId="{65030BB5-3A94-44C9-FDE5-6324DB6D5968}"/>
          </ac:picMkLst>
        </pc:picChg>
        <pc:picChg chg="add del mod ord">
          <ac:chgData name="Leonie Smith" userId="fed1330f33f5650e" providerId="LiveId" clId="{B1D0648B-2B08-4BCB-86E7-B9DED80C6CF0}" dt="2023-10-09T05:42:44.995" v="106"/>
          <ac:picMkLst>
            <pc:docMk/>
            <pc:sldMk cId="882125327" sldId="434"/>
            <ac:picMk id="55" creationId="{4E93BB65-9C65-D40D-9C1B-71DC71431285}"/>
          </ac:picMkLst>
        </pc:picChg>
        <pc:picChg chg="add del mod">
          <ac:chgData name="Leonie Smith" userId="fed1330f33f5650e" providerId="LiveId" clId="{B1D0648B-2B08-4BCB-86E7-B9DED80C6CF0}" dt="2023-10-09T05:43:06.382" v="108"/>
          <ac:picMkLst>
            <pc:docMk/>
            <pc:sldMk cId="882125327" sldId="434"/>
            <ac:picMk id="56" creationId="{9D44DC7F-6157-BC35-1E55-04F78C64031E}"/>
          </ac:picMkLst>
        </pc:picChg>
        <pc:picChg chg="add del mod ord">
          <ac:chgData name="Leonie Smith" userId="fed1330f33f5650e" providerId="LiveId" clId="{B1D0648B-2B08-4BCB-86E7-B9DED80C6CF0}" dt="2023-10-09T05:43:30.536" v="109"/>
          <ac:picMkLst>
            <pc:docMk/>
            <pc:sldMk cId="882125327" sldId="434"/>
            <ac:picMk id="60" creationId="{91666278-D0AB-F73B-531F-AA819BFC0B6B}"/>
          </ac:picMkLst>
        </pc:picChg>
        <pc:picChg chg="add del mod">
          <ac:chgData name="Leonie Smith" userId="fed1330f33f5650e" providerId="LiveId" clId="{B1D0648B-2B08-4BCB-86E7-B9DED80C6CF0}" dt="2023-10-09T05:43:54.363" v="111"/>
          <ac:picMkLst>
            <pc:docMk/>
            <pc:sldMk cId="882125327" sldId="434"/>
            <ac:picMk id="61" creationId="{39EE9E46-E153-6A42-F930-02F10E3AEB67}"/>
          </ac:picMkLst>
        </pc:picChg>
        <pc:picChg chg="add del mod ord">
          <ac:chgData name="Leonie Smith" userId="fed1330f33f5650e" providerId="LiveId" clId="{B1D0648B-2B08-4BCB-86E7-B9DED80C6CF0}" dt="2023-10-09T05:44:18.226" v="112"/>
          <ac:picMkLst>
            <pc:docMk/>
            <pc:sldMk cId="882125327" sldId="434"/>
            <ac:picMk id="65" creationId="{7D3CFC46-C7ED-B6E2-AB72-AC232FDBE091}"/>
          </ac:picMkLst>
        </pc:picChg>
        <pc:picChg chg="add mod">
          <ac:chgData name="Leonie Smith" userId="fed1330f33f5650e" providerId="LiveId" clId="{B1D0648B-2B08-4BCB-86E7-B9DED80C6CF0}" dt="2023-10-09T05:44:18.226" v="112"/>
          <ac:picMkLst>
            <pc:docMk/>
            <pc:sldMk cId="882125327" sldId="434"/>
            <ac:picMk id="66" creationId="{776EA22B-DC46-7A2B-D91F-43CCF203F3E1}"/>
          </ac:picMkLst>
        </pc:picChg>
      </pc:sldChg>
      <pc:sldChg chg="addSp delSp modSp mod modTransition modAnim">
        <pc:chgData name="Leonie Smith" userId="fed1330f33f5650e" providerId="LiveId" clId="{B1D0648B-2B08-4BCB-86E7-B9DED80C6CF0}" dt="2023-10-09T05:45:48.583" v="119"/>
        <pc:sldMkLst>
          <pc:docMk/>
          <pc:sldMk cId="3261377596" sldId="438"/>
        </pc:sldMkLst>
        <pc:picChg chg="add del mod">
          <ac:chgData name="Leonie Smith" userId="fed1330f33f5650e" providerId="LiveId" clId="{B1D0648B-2B08-4BCB-86E7-B9DED80C6CF0}" dt="2023-10-09T05:45:23.899" v="115"/>
          <ac:picMkLst>
            <pc:docMk/>
            <pc:sldMk cId="3261377596" sldId="438"/>
            <ac:picMk id="6" creationId="{BE00E759-9E19-AD29-5FEF-78724FCF14C5}"/>
          </ac:picMkLst>
        </pc:picChg>
        <pc:picChg chg="add del mod">
          <ac:chgData name="Leonie Smith" userId="fed1330f33f5650e" providerId="LiveId" clId="{B1D0648B-2B08-4BCB-86E7-B9DED80C6CF0}" dt="2023-10-09T05:45:35.326" v="116"/>
          <ac:picMkLst>
            <pc:docMk/>
            <pc:sldMk cId="3261377596" sldId="438"/>
            <ac:picMk id="10" creationId="{AEF3FF36-6825-679B-E6AB-992588845EDA}"/>
          </ac:picMkLst>
        </pc:picChg>
        <pc:picChg chg="add del mod">
          <ac:chgData name="Leonie Smith" userId="fed1330f33f5650e" providerId="LiveId" clId="{B1D0648B-2B08-4BCB-86E7-B9DED80C6CF0}" dt="2023-10-09T05:45:36.488" v="118"/>
          <ac:picMkLst>
            <pc:docMk/>
            <pc:sldMk cId="3261377596" sldId="438"/>
            <ac:picMk id="11" creationId="{A28FD091-5B12-15DC-10FA-E5DF3C7DE27D}"/>
          </ac:picMkLst>
        </pc:picChg>
        <pc:picChg chg="add del mod ord">
          <ac:chgData name="Leonie Smith" userId="fed1330f33f5650e" providerId="LiveId" clId="{B1D0648B-2B08-4BCB-86E7-B9DED80C6CF0}" dt="2023-10-09T05:45:48.583" v="119"/>
          <ac:picMkLst>
            <pc:docMk/>
            <pc:sldMk cId="3261377596" sldId="438"/>
            <ac:picMk id="13" creationId="{4057C143-809F-D9BB-D1D1-3DD23A3E8AC5}"/>
          </ac:picMkLst>
        </pc:picChg>
        <pc:picChg chg="add mod">
          <ac:chgData name="Leonie Smith" userId="fed1330f33f5650e" providerId="LiveId" clId="{B1D0648B-2B08-4BCB-86E7-B9DED80C6CF0}" dt="2023-10-09T05:45:48.583" v="119"/>
          <ac:picMkLst>
            <pc:docMk/>
            <pc:sldMk cId="3261377596" sldId="438"/>
            <ac:picMk id="14" creationId="{E7E4E463-F8E0-D6D5-FA01-0432AC84067F}"/>
          </ac:picMkLst>
        </pc:picChg>
      </pc:sldChg>
      <pc:sldChg chg="addSp modSp">
        <pc:chgData name="Leonie Smith" userId="fed1330f33f5650e" providerId="LiveId" clId="{B1D0648B-2B08-4BCB-86E7-B9DED80C6CF0}" dt="2023-10-09T05:46:41.430" v="120"/>
        <pc:sldMkLst>
          <pc:docMk/>
          <pc:sldMk cId="2180228365" sldId="442"/>
        </pc:sldMkLst>
        <pc:picChg chg="add mod">
          <ac:chgData name="Leonie Smith" userId="fed1330f33f5650e" providerId="LiveId" clId="{B1D0648B-2B08-4BCB-86E7-B9DED80C6CF0}" dt="2023-10-09T05:46:41.430" v="120"/>
          <ac:picMkLst>
            <pc:docMk/>
            <pc:sldMk cId="2180228365" sldId="442"/>
            <ac:picMk id="6" creationId="{39CC5C2B-6547-10F1-C5D0-968385275F2E}"/>
          </ac:picMkLst>
        </pc:picChg>
      </pc:sldChg>
      <pc:sldChg chg="addSp modSp">
        <pc:chgData name="Leonie Smith" userId="fed1330f33f5650e" providerId="LiveId" clId="{B1D0648B-2B08-4BCB-86E7-B9DED80C6CF0}" dt="2023-10-09T05:47:18.530" v="121"/>
        <pc:sldMkLst>
          <pc:docMk/>
          <pc:sldMk cId="665805102" sldId="446"/>
        </pc:sldMkLst>
        <pc:picChg chg="add mod">
          <ac:chgData name="Leonie Smith" userId="fed1330f33f5650e" providerId="LiveId" clId="{B1D0648B-2B08-4BCB-86E7-B9DED80C6CF0}" dt="2023-10-09T05:47:18.530" v="121"/>
          <ac:picMkLst>
            <pc:docMk/>
            <pc:sldMk cId="665805102" sldId="446"/>
            <ac:picMk id="6" creationId="{68B29094-947D-5F09-F523-0A3252615D74}"/>
          </ac:picMkLst>
        </pc:picChg>
      </pc:sldChg>
      <pc:sldChg chg="addSp delSp modSp mod modTransition modAnim">
        <pc:chgData name="Leonie Smith" userId="fed1330f33f5650e" providerId="LiveId" clId="{B1D0648B-2B08-4BCB-86E7-B9DED80C6CF0}" dt="2023-10-09T05:50:24.273" v="128"/>
        <pc:sldMkLst>
          <pc:docMk/>
          <pc:sldMk cId="4002949039" sldId="452"/>
        </pc:sldMkLst>
        <pc:picChg chg="add del mod">
          <ac:chgData name="Leonie Smith" userId="fed1330f33f5650e" providerId="LiveId" clId="{B1D0648B-2B08-4BCB-86E7-B9DED80C6CF0}" dt="2023-10-09T05:49:10.784" v="124"/>
          <ac:picMkLst>
            <pc:docMk/>
            <pc:sldMk cId="4002949039" sldId="452"/>
            <ac:picMk id="9" creationId="{FC58A3E4-1795-3784-F5E2-C41CE86ADCD1}"/>
          </ac:picMkLst>
        </pc:picChg>
        <pc:picChg chg="add del mod">
          <ac:chgData name="Leonie Smith" userId="fed1330f33f5650e" providerId="LiveId" clId="{B1D0648B-2B08-4BCB-86E7-B9DED80C6CF0}" dt="2023-10-09T05:49:34.468" v="125"/>
          <ac:picMkLst>
            <pc:docMk/>
            <pc:sldMk cId="4002949039" sldId="452"/>
            <ac:picMk id="12" creationId="{E5728D17-D95D-4D82-5BE6-EDDFB211FF4D}"/>
          </ac:picMkLst>
        </pc:picChg>
        <pc:picChg chg="add del mod">
          <ac:chgData name="Leonie Smith" userId="fed1330f33f5650e" providerId="LiveId" clId="{B1D0648B-2B08-4BCB-86E7-B9DED80C6CF0}" dt="2023-10-09T05:50:00.835" v="127"/>
          <ac:picMkLst>
            <pc:docMk/>
            <pc:sldMk cId="4002949039" sldId="452"/>
            <ac:picMk id="13" creationId="{642A9613-DBE4-C088-1DE2-B80E38965B4F}"/>
          </ac:picMkLst>
        </pc:picChg>
        <pc:picChg chg="add del mod ord">
          <ac:chgData name="Leonie Smith" userId="fed1330f33f5650e" providerId="LiveId" clId="{B1D0648B-2B08-4BCB-86E7-B9DED80C6CF0}" dt="2023-10-09T05:50:24.273" v="128"/>
          <ac:picMkLst>
            <pc:docMk/>
            <pc:sldMk cId="4002949039" sldId="452"/>
            <ac:picMk id="18" creationId="{482F5107-0D9E-59D7-EBF3-95D8DCE21B18}"/>
          </ac:picMkLst>
        </pc:picChg>
        <pc:picChg chg="add mod">
          <ac:chgData name="Leonie Smith" userId="fed1330f33f5650e" providerId="LiveId" clId="{B1D0648B-2B08-4BCB-86E7-B9DED80C6CF0}" dt="2023-10-09T05:50:24.273" v="128"/>
          <ac:picMkLst>
            <pc:docMk/>
            <pc:sldMk cId="4002949039" sldId="452"/>
            <ac:picMk id="19" creationId="{C8BD5F70-2A5A-18AD-2E80-160815A9C502}"/>
          </ac:picMkLst>
        </pc:picChg>
      </pc:sldChg>
      <pc:sldChg chg="addSp modSp">
        <pc:chgData name="Leonie Smith" userId="fed1330f33f5650e" providerId="LiveId" clId="{B1D0648B-2B08-4BCB-86E7-B9DED80C6CF0}" dt="2023-10-09T05:55:35.516" v="154"/>
        <pc:sldMkLst>
          <pc:docMk/>
          <pc:sldMk cId="256326798" sldId="455"/>
        </pc:sldMkLst>
        <pc:picChg chg="add mod">
          <ac:chgData name="Leonie Smith" userId="fed1330f33f5650e" providerId="LiveId" clId="{B1D0648B-2B08-4BCB-86E7-B9DED80C6CF0}" dt="2023-10-09T05:55:35.516" v="154"/>
          <ac:picMkLst>
            <pc:docMk/>
            <pc:sldMk cId="256326798" sldId="455"/>
            <ac:picMk id="6" creationId="{4FA32208-4815-11D0-B230-7DC1F616BA1E}"/>
          </ac:picMkLst>
        </pc:picChg>
      </pc:sldChg>
      <pc:sldChg chg="addSp modSp">
        <pc:chgData name="Leonie Smith" userId="fed1330f33f5650e" providerId="LiveId" clId="{B1D0648B-2B08-4BCB-86E7-B9DED80C6CF0}" dt="2023-10-09T05:57:55.071" v="155"/>
        <pc:sldMkLst>
          <pc:docMk/>
          <pc:sldMk cId="4257839128" sldId="457"/>
        </pc:sldMkLst>
        <pc:picChg chg="add mod">
          <ac:chgData name="Leonie Smith" userId="fed1330f33f5650e" providerId="LiveId" clId="{B1D0648B-2B08-4BCB-86E7-B9DED80C6CF0}" dt="2023-10-09T05:57:55.071" v="155"/>
          <ac:picMkLst>
            <pc:docMk/>
            <pc:sldMk cId="4257839128" sldId="457"/>
            <ac:picMk id="6" creationId="{E745CD38-3722-860A-5A4E-06AB4E2040CA}"/>
          </ac:picMkLst>
        </pc:picChg>
      </pc:sldChg>
      <pc:sldChg chg="addSp delSp modSp mod modTransition modAnim">
        <pc:chgData name="Leonie Smith" userId="fed1330f33f5650e" providerId="LiveId" clId="{B1D0648B-2B08-4BCB-86E7-B9DED80C6CF0}" dt="2023-10-09T06:00:54.445" v="159"/>
        <pc:sldMkLst>
          <pc:docMk/>
          <pc:sldMk cId="3272387165" sldId="460"/>
        </pc:sldMkLst>
        <pc:picChg chg="add del mod">
          <ac:chgData name="Leonie Smith" userId="fed1330f33f5650e" providerId="LiveId" clId="{B1D0648B-2B08-4BCB-86E7-B9DED80C6CF0}" dt="2023-10-09T06:00:37.803" v="158"/>
          <ac:picMkLst>
            <pc:docMk/>
            <pc:sldMk cId="3272387165" sldId="460"/>
            <ac:picMk id="8" creationId="{B67FC4AD-FE99-0F39-A1A1-A9F98EE415FC}"/>
          </ac:picMkLst>
        </pc:picChg>
        <pc:picChg chg="add del mod">
          <ac:chgData name="Leonie Smith" userId="fed1330f33f5650e" providerId="LiveId" clId="{B1D0648B-2B08-4BCB-86E7-B9DED80C6CF0}" dt="2023-10-09T06:00:54.445" v="159"/>
          <ac:picMkLst>
            <pc:docMk/>
            <pc:sldMk cId="3272387165" sldId="460"/>
            <ac:picMk id="11" creationId="{63A7C370-C103-4548-FBE1-1FBCF746966D}"/>
          </ac:picMkLst>
        </pc:picChg>
        <pc:picChg chg="add mod">
          <ac:chgData name="Leonie Smith" userId="fed1330f33f5650e" providerId="LiveId" clId="{B1D0648B-2B08-4BCB-86E7-B9DED80C6CF0}" dt="2023-10-09T06:00:54.445" v="159"/>
          <ac:picMkLst>
            <pc:docMk/>
            <pc:sldMk cId="3272387165" sldId="460"/>
            <ac:picMk id="12" creationId="{B5ECCED4-C407-AAD3-6FB0-28EB2E4B4990}"/>
          </ac:picMkLst>
        </pc:picChg>
      </pc:sldChg>
      <pc:sldChg chg="addSp delSp modSp mod modTransition modAnim">
        <pc:chgData name="Leonie Smith" userId="fed1330f33f5650e" providerId="LiveId" clId="{B1D0648B-2B08-4BCB-86E7-B9DED80C6CF0}" dt="2023-10-09T06:03:52.459" v="169"/>
        <pc:sldMkLst>
          <pc:docMk/>
          <pc:sldMk cId="3140115622" sldId="461"/>
        </pc:sldMkLst>
        <pc:picChg chg="add del mod">
          <ac:chgData name="Leonie Smith" userId="fed1330f33f5650e" providerId="LiveId" clId="{B1D0648B-2B08-4BCB-86E7-B9DED80C6CF0}" dt="2023-10-09T06:02:34.152" v="162"/>
          <ac:picMkLst>
            <pc:docMk/>
            <pc:sldMk cId="3140115622" sldId="461"/>
            <ac:picMk id="8" creationId="{EEC4F472-A279-D61A-8C22-CF0D49553574}"/>
          </ac:picMkLst>
        </pc:picChg>
        <pc:picChg chg="add del mod">
          <ac:chgData name="Leonie Smith" userId="fed1330f33f5650e" providerId="LiveId" clId="{B1D0648B-2B08-4BCB-86E7-B9DED80C6CF0}" dt="2023-10-09T06:02:40.026" v="163"/>
          <ac:picMkLst>
            <pc:docMk/>
            <pc:sldMk cId="3140115622" sldId="461"/>
            <ac:picMk id="13" creationId="{07709950-DF1D-AB31-FB60-34932149D1C9}"/>
          </ac:picMkLst>
        </pc:picChg>
        <pc:picChg chg="add del mod">
          <ac:chgData name="Leonie Smith" userId="fed1330f33f5650e" providerId="LiveId" clId="{B1D0648B-2B08-4BCB-86E7-B9DED80C6CF0}" dt="2023-10-09T06:02:52.573" v="165"/>
          <ac:picMkLst>
            <pc:docMk/>
            <pc:sldMk cId="3140115622" sldId="461"/>
            <ac:picMk id="14" creationId="{39C2CF97-C2D1-FABC-E262-45012A565883}"/>
          </ac:picMkLst>
        </pc:picChg>
        <pc:picChg chg="add del mod ord">
          <ac:chgData name="Leonie Smith" userId="fed1330f33f5650e" providerId="LiveId" clId="{B1D0648B-2B08-4BCB-86E7-B9DED80C6CF0}" dt="2023-10-09T06:03:12.779" v="166"/>
          <ac:picMkLst>
            <pc:docMk/>
            <pc:sldMk cId="3140115622" sldId="461"/>
            <ac:picMk id="17" creationId="{AE0A508C-6204-5663-FBB3-77D6811183EA}"/>
          </ac:picMkLst>
        </pc:picChg>
        <pc:picChg chg="add del mod">
          <ac:chgData name="Leonie Smith" userId="fed1330f33f5650e" providerId="LiveId" clId="{B1D0648B-2B08-4BCB-86E7-B9DED80C6CF0}" dt="2023-10-09T06:03:33.762" v="168"/>
          <ac:picMkLst>
            <pc:docMk/>
            <pc:sldMk cId="3140115622" sldId="461"/>
            <ac:picMk id="18" creationId="{5BF9F2F8-B4E1-89E1-D759-F6F548ED552C}"/>
          </ac:picMkLst>
        </pc:picChg>
        <pc:picChg chg="add del mod ord">
          <ac:chgData name="Leonie Smith" userId="fed1330f33f5650e" providerId="LiveId" clId="{B1D0648B-2B08-4BCB-86E7-B9DED80C6CF0}" dt="2023-10-09T06:03:52.459" v="169"/>
          <ac:picMkLst>
            <pc:docMk/>
            <pc:sldMk cId="3140115622" sldId="461"/>
            <ac:picMk id="22" creationId="{8B2CD599-E379-FFFF-6045-81BC656A23A0}"/>
          </ac:picMkLst>
        </pc:picChg>
        <pc:picChg chg="add mod">
          <ac:chgData name="Leonie Smith" userId="fed1330f33f5650e" providerId="LiveId" clId="{B1D0648B-2B08-4BCB-86E7-B9DED80C6CF0}" dt="2023-10-09T06:03:52.459" v="169"/>
          <ac:picMkLst>
            <pc:docMk/>
            <pc:sldMk cId="3140115622" sldId="461"/>
            <ac:picMk id="23" creationId="{5A9A1A06-02AE-049B-5BF2-0A63F20D33A0}"/>
          </ac:picMkLst>
        </pc:picChg>
      </pc:sldChg>
      <pc:sldChg chg="addSp delSp modSp mod modTransition modAnim">
        <pc:chgData name="Leonie Smith" userId="fed1330f33f5650e" providerId="LiveId" clId="{B1D0648B-2B08-4BCB-86E7-B9DED80C6CF0}" dt="2023-10-09T05:54:33.412" v="153"/>
        <pc:sldMkLst>
          <pc:docMk/>
          <pc:sldMk cId="2889972406" sldId="466"/>
        </pc:sldMkLst>
        <pc:picChg chg="add del mod">
          <ac:chgData name="Leonie Smith" userId="fed1330f33f5650e" providerId="LiveId" clId="{B1D0648B-2B08-4BCB-86E7-B9DED80C6CF0}" dt="2023-10-09T05:51:51.014" v="131"/>
          <ac:picMkLst>
            <pc:docMk/>
            <pc:sldMk cId="2889972406" sldId="466"/>
            <ac:picMk id="7" creationId="{B72582FE-8B46-0E56-BFA8-432A09099063}"/>
          </ac:picMkLst>
        </pc:picChg>
        <pc:picChg chg="add del mod">
          <ac:chgData name="Leonie Smith" userId="fed1330f33f5650e" providerId="LiveId" clId="{B1D0648B-2B08-4BCB-86E7-B9DED80C6CF0}" dt="2023-10-09T05:52:03.673" v="132"/>
          <ac:picMkLst>
            <pc:docMk/>
            <pc:sldMk cId="2889972406" sldId="466"/>
            <ac:picMk id="12" creationId="{28491F5E-6622-D992-9DEC-30E750FFBEAC}"/>
          </ac:picMkLst>
        </pc:picChg>
        <pc:picChg chg="add del mod">
          <ac:chgData name="Leonie Smith" userId="fed1330f33f5650e" providerId="LiveId" clId="{B1D0648B-2B08-4BCB-86E7-B9DED80C6CF0}" dt="2023-10-09T05:52:28.130" v="134"/>
          <ac:picMkLst>
            <pc:docMk/>
            <pc:sldMk cId="2889972406" sldId="466"/>
            <ac:picMk id="13" creationId="{8AF69AF9-D9A1-C3FB-3DDE-5EC7DEFFAC28}"/>
          </ac:picMkLst>
        </pc:picChg>
        <pc:picChg chg="add del mod ord">
          <ac:chgData name="Leonie Smith" userId="fed1330f33f5650e" providerId="LiveId" clId="{B1D0648B-2B08-4BCB-86E7-B9DED80C6CF0}" dt="2023-10-09T05:52:41.553" v="135"/>
          <ac:picMkLst>
            <pc:docMk/>
            <pc:sldMk cId="2889972406" sldId="466"/>
            <ac:picMk id="16" creationId="{EF832B44-1615-55C2-2A57-5A3208142A4C}"/>
          </ac:picMkLst>
        </pc:picChg>
        <pc:picChg chg="add del mod">
          <ac:chgData name="Leonie Smith" userId="fed1330f33f5650e" providerId="LiveId" clId="{B1D0648B-2B08-4BCB-86E7-B9DED80C6CF0}" dt="2023-10-09T05:52:42.724" v="137"/>
          <ac:picMkLst>
            <pc:docMk/>
            <pc:sldMk cId="2889972406" sldId="466"/>
            <ac:picMk id="17" creationId="{B4BDB332-E062-12A2-F34D-5E1E83553455}"/>
          </ac:picMkLst>
        </pc:picChg>
        <pc:picChg chg="add del mod ord">
          <ac:chgData name="Leonie Smith" userId="fed1330f33f5650e" providerId="LiveId" clId="{B1D0648B-2B08-4BCB-86E7-B9DED80C6CF0}" dt="2023-10-09T05:52:58.633" v="138"/>
          <ac:picMkLst>
            <pc:docMk/>
            <pc:sldMk cId="2889972406" sldId="466"/>
            <ac:picMk id="20" creationId="{23104BEF-F79A-376B-4224-583D15CB8835}"/>
          </ac:picMkLst>
        </pc:picChg>
        <pc:picChg chg="add del mod">
          <ac:chgData name="Leonie Smith" userId="fed1330f33f5650e" providerId="LiveId" clId="{B1D0648B-2B08-4BCB-86E7-B9DED80C6CF0}" dt="2023-10-09T05:53:14.224" v="140"/>
          <ac:picMkLst>
            <pc:docMk/>
            <pc:sldMk cId="2889972406" sldId="466"/>
            <ac:picMk id="21" creationId="{EB317575-C027-DA6C-CAC0-15F7943C521F}"/>
          </ac:picMkLst>
        </pc:picChg>
        <pc:picChg chg="add del mod ord">
          <ac:chgData name="Leonie Smith" userId="fed1330f33f5650e" providerId="LiveId" clId="{B1D0648B-2B08-4BCB-86E7-B9DED80C6CF0}" dt="2023-10-09T05:53:22.065" v="141"/>
          <ac:picMkLst>
            <pc:docMk/>
            <pc:sldMk cId="2889972406" sldId="466"/>
            <ac:picMk id="25" creationId="{7AEF57C1-D581-F8A4-6827-5B4610BD6A91}"/>
          </ac:picMkLst>
        </pc:picChg>
        <pc:picChg chg="add del mod">
          <ac:chgData name="Leonie Smith" userId="fed1330f33f5650e" providerId="LiveId" clId="{B1D0648B-2B08-4BCB-86E7-B9DED80C6CF0}" dt="2023-10-09T05:53:24" v="143"/>
          <ac:picMkLst>
            <pc:docMk/>
            <pc:sldMk cId="2889972406" sldId="466"/>
            <ac:picMk id="26" creationId="{BE2695D6-7264-165C-F466-BA0D09485037}"/>
          </ac:picMkLst>
        </pc:picChg>
        <pc:picChg chg="add del mod ord">
          <ac:chgData name="Leonie Smith" userId="fed1330f33f5650e" providerId="LiveId" clId="{B1D0648B-2B08-4BCB-86E7-B9DED80C6CF0}" dt="2023-10-09T05:53:39.077" v="144"/>
          <ac:picMkLst>
            <pc:docMk/>
            <pc:sldMk cId="2889972406" sldId="466"/>
            <ac:picMk id="29" creationId="{B503B31C-2424-4828-9338-EEA6751EA74B}"/>
          </ac:picMkLst>
        </pc:picChg>
        <pc:picChg chg="add del mod">
          <ac:chgData name="Leonie Smith" userId="fed1330f33f5650e" providerId="LiveId" clId="{B1D0648B-2B08-4BCB-86E7-B9DED80C6CF0}" dt="2023-10-09T05:53:46.699" v="146"/>
          <ac:picMkLst>
            <pc:docMk/>
            <pc:sldMk cId="2889972406" sldId="466"/>
            <ac:picMk id="30" creationId="{DF11FEFC-7A67-CE2F-649D-F02B87DB485F}"/>
          </ac:picMkLst>
        </pc:picChg>
        <pc:picChg chg="add del mod ord">
          <ac:chgData name="Leonie Smith" userId="fed1330f33f5650e" providerId="LiveId" clId="{B1D0648B-2B08-4BCB-86E7-B9DED80C6CF0}" dt="2023-10-09T05:54:01.607" v="147"/>
          <ac:picMkLst>
            <pc:docMk/>
            <pc:sldMk cId="2889972406" sldId="466"/>
            <ac:picMk id="34" creationId="{F3266C66-4E33-8289-139E-7D3E073E8F1F}"/>
          </ac:picMkLst>
        </pc:picChg>
        <pc:picChg chg="add del mod">
          <ac:chgData name="Leonie Smith" userId="fed1330f33f5650e" providerId="LiveId" clId="{B1D0648B-2B08-4BCB-86E7-B9DED80C6CF0}" dt="2023-10-09T05:54:10.441" v="149"/>
          <ac:picMkLst>
            <pc:docMk/>
            <pc:sldMk cId="2889972406" sldId="466"/>
            <ac:picMk id="35" creationId="{AB1E5E1D-31DA-D16B-8520-61CFB7EACF6C}"/>
          </ac:picMkLst>
        </pc:picChg>
        <pc:picChg chg="add del mod ord">
          <ac:chgData name="Leonie Smith" userId="fed1330f33f5650e" providerId="LiveId" clId="{B1D0648B-2B08-4BCB-86E7-B9DED80C6CF0}" dt="2023-10-09T05:54:16.828" v="150"/>
          <ac:picMkLst>
            <pc:docMk/>
            <pc:sldMk cId="2889972406" sldId="466"/>
            <ac:picMk id="39" creationId="{170821B5-251A-7623-5FDE-236D698FF225}"/>
          </ac:picMkLst>
        </pc:picChg>
        <pc:picChg chg="add del mod">
          <ac:chgData name="Leonie Smith" userId="fed1330f33f5650e" providerId="LiveId" clId="{B1D0648B-2B08-4BCB-86E7-B9DED80C6CF0}" dt="2023-10-09T05:54:18.112" v="152"/>
          <ac:picMkLst>
            <pc:docMk/>
            <pc:sldMk cId="2889972406" sldId="466"/>
            <ac:picMk id="40" creationId="{EFA45531-5880-3B1B-374F-5C740F0C744E}"/>
          </ac:picMkLst>
        </pc:picChg>
        <pc:picChg chg="add del mod ord">
          <ac:chgData name="Leonie Smith" userId="fed1330f33f5650e" providerId="LiveId" clId="{B1D0648B-2B08-4BCB-86E7-B9DED80C6CF0}" dt="2023-10-09T05:54:33.412" v="153"/>
          <ac:picMkLst>
            <pc:docMk/>
            <pc:sldMk cId="2889972406" sldId="466"/>
            <ac:picMk id="43" creationId="{9FBAD89A-F1A9-52D1-C0AA-7E35C1636821}"/>
          </ac:picMkLst>
        </pc:picChg>
        <pc:picChg chg="add mod">
          <ac:chgData name="Leonie Smith" userId="fed1330f33f5650e" providerId="LiveId" clId="{B1D0648B-2B08-4BCB-86E7-B9DED80C6CF0}" dt="2023-10-09T05:54:33.412" v="153"/>
          <ac:picMkLst>
            <pc:docMk/>
            <pc:sldMk cId="2889972406" sldId="466"/>
            <ac:picMk id="44" creationId="{5A4B3C6F-348A-DED2-0128-1749EC80FF0B}"/>
          </ac:picMkLst>
        </pc:picChg>
      </pc:sldChg>
      <pc:sldChg chg="addSp modSp">
        <pc:chgData name="Leonie Smith" userId="fed1330f33f5650e" providerId="LiveId" clId="{B1D0648B-2B08-4BCB-86E7-B9DED80C6CF0}" dt="2023-10-09T06:05:19.481" v="170"/>
        <pc:sldMkLst>
          <pc:docMk/>
          <pc:sldMk cId="4001454791" sldId="467"/>
        </pc:sldMkLst>
        <pc:picChg chg="add mod">
          <ac:chgData name="Leonie Smith" userId="fed1330f33f5650e" providerId="LiveId" clId="{B1D0648B-2B08-4BCB-86E7-B9DED80C6CF0}" dt="2023-10-09T06:05:19.481" v="170"/>
          <ac:picMkLst>
            <pc:docMk/>
            <pc:sldMk cId="4001454791" sldId="467"/>
            <ac:picMk id="6" creationId="{ECE4ED9B-73F8-EA55-7905-C2376BEB5D9F}"/>
          </ac:picMkLst>
        </pc:picChg>
      </pc:sldChg>
    </pc:docChg>
  </pc:docChgLst>
  <pc:docChgLst>
    <pc:chgData name="Alfred Smith" userId="3c60a3631c0db8ad" providerId="LiveId" clId="{2C64901B-AAE4-4ED1-9F8C-2DD616E09F86}"/>
    <pc:docChg chg="modSld">
      <pc:chgData name="Alfred Smith" userId="3c60a3631c0db8ad" providerId="LiveId" clId="{2C64901B-AAE4-4ED1-9F8C-2DD616E09F86}" dt="2023-01-25T15:53:46.828" v="0"/>
      <pc:docMkLst>
        <pc:docMk/>
      </pc:docMkLst>
      <pc:sldChg chg="modSp mod">
        <pc:chgData name="Alfred Smith" userId="3c60a3631c0db8ad" providerId="LiveId" clId="{2C64901B-AAE4-4ED1-9F8C-2DD616E09F86}" dt="2023-01-25T15:53:46.828" v="0"/>
        <pc:sldMkLst>
          <pc:docMk/>
          <pc:sldMk cId="2869461528" sldId="308"/>
        </pc:sldMkLst>
        <pc:spChg chg="mod">
          <ac:chgData name="Alfred Smith" userId="3c60a3631c0db8ad" providerId="LiveId" clId="{2C64901B-AAE4-4ED1-9F8C-2DD616E09F86}" dt="2023-01-25T15:53:46.828" v="0"/>
          <ac:spMkLst>
            <pc:docMk/>
            <pc:sldMk cId="2869461528" sldId="308"/>
            <ac:spMk id="3" creationId="{77C8C5EB-7063-4EFF-9206-9F831A363A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8864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20-4</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F2D38798-185F-B1EB-C2D9-8A1DA5143F6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88"/>
    </mc:Choice>
    <mc:Fallback xmlns="">
      <p:transition spd="slow" advTm="3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402CE3A-8D84-4668-B78A-C21815C88BC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8AA2A0A9-3CB7-2B16-F85A-0012D2CFF684}"/>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 temple was constructed using finished stones cut at the quarry, so that no hammer or chisel or any other iron tool was heard in the temple while it was being built.</a:t>
            </a:r>
            <a:endParaRPr lang="en-ZA" sz="4000" dirty="0"/>
          </a:p>
        </p:txBody>
      </p:sp>
      <p:sp>
        <p:nvSpPr>
          <p:cNvPr id="5" name="TextBox 4">
            <a:extLst>
              <a:ext uri="{FF2B5EF4-FFF2-40B4-BE49-F238E27FC236}">
                <a16:creationId xmlns:a16="http://schemas.microsoft.com/office/drawing/2014/main" id="{1041C328-4331-D61E-1582-E45F9DB65B92}"/>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बनाते समय भवन ऐसे पत्थरों का बनाया गया, जो वहाँ ले आने से पहले गढ़कर ठीक किए गए थे, और भवन के बनते समय हथौड़े, बसूली या और किसी प्रकार के लोहे के औज़ार का शब्द कभी सुनाई नहीं पड़ा।</a:t>
            </a:r>
            <a:endParaRPr lang="en-IN" sz="3600" dirty="0"/>
          </a:p>
        </p:txBody>
      </p:sp>
      <p:pic>
        <p:nvPicPr>
          <p:cNvPr id="66" name="Audio 65">
            <a:hlinkClick r:id="" action="ppaction://media"/>
            <a:extLst>
              <a:ext uri="{FF2B5EF4-FFF2-40B4-BE49-F238E27FC236}">
                <a16:creationId xmlns:a16="http://schemas.microsoft.com/office/drawing/2014/main" id="{776EA22B-DC46-7A2B-D91F-43CCF203F3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0580"/>
    </mc:Choice>
    <mc:Fallback xmlns="">
      <p:transition spd="slow" advTm="2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20A778-0848-42E9-9A89-BF704F490C3C}"/>
              </a:ext>
            </a:extLst>
          </p:cNvPr>
          <p:cNvPicPr>
            <a:picLocks noChangeAspect="1"/>
          </p:cNvPicPr>
          <p:nvPr/>
        </p:nvPicPr>
        <p:blipFill>
          <a:blip r:embed="rId2"/>
          <a:stretch>
            <a:fillRect/>
          </a:stretch>
        </p:blipFill>
        <p:spPr>
          <a:xfrm>
            <a:off x="0" y="1"/>
            <a:ext cx="13731206" cy="6858000"/>
          </a:xfrm>
          <a:prstGeom prst="rect">
            <a:avLst/>
          </a:prstGeom>
        </p:spPr>
      </p:pic>
      <p:sp>
        <p:nvSpPr>
          <p:cNvPr id="2" name="TextBox 4">
            <a:extLst>
              <a:ext uri="{FF2B5EF4-FFF2-40B4-BE49-F238E27FC236}">
                <a16:creationId xmlns:a16="http://schemas.microsoft.com/office/drawing/2014/main" id="{25EE605A-77CB-0D44-79F4-8025FD6E2C7B}"/>
              </a:ext>
            </a:extLst>
          </p:cNvPr>
          <p:cNvSpPr txBox="1"/>
          <p:nvPr/>
        </p:nvSpPr>
        <p:spPr>
          <a:xfrm>
            <a:off x="525858" y="5868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So Solomon built the temple and finished it, roofing it with beams and planks of cedar.</a:t>
            </a:r>
            <a:endParaRPr lang="en-ZA" sz="1600" dirty="0"/>
          </a:p>
        </p:txBody>
      </p:sp>
      <p:sp>
        <p:nvSpPr>
          <p:cNvPr id="5" name="TextBox 4">
            <a:extLst>
              <a:ext uri="{FF2B5EF4-FFF2-40B4-BE49-F238E27FC236}">
                <a16:creationId xmlns:a16="http://schemas.microsoft.com/office/drawing/2014/main" id="{1C67099E-E1F3-8B8D-C8E9-792F3ACFF73E}"/>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उसने भवन को बनाकर पूरा किया, और उसकी छत देवदार की कड़ियों और तख्तों से बनी थी।</a:t>
            </a:r>
            <a:endParaRPr lang="en-IN" sz="4000" dirty="0"/>
          </a:p>
        </p:txBody>
      </p:sp>
      <p:pic>
        <p:nvPicPr>
          <p:cNvPr id="14" name="Audio 13">
            <a:hlinkClick r:id="" action="ppaction://media"/>
            <a:extLst>
              <a:ext uri="{FF2B5EF4-FFF2-40B4-BE49-F238E27FC236}">
                <a16:creationId xmlns:a16="http://schemas.microsoft.com/office/drawing/2014/main" id="{E7E4E463-F8E0-D6D5-FA01-0432AC8406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8662"/>
    </mc:Choice>
    <mc:Fallback xmlns="">
      <p:transition spd="slow" advTm="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AC1A65-1118-4CD6-AE6C-E05EBC38EDAB}"/>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C2A9CECB-44E7-6084-101C-FBFB9C39A38D}"/>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Solomon also prepared the inner sanctuary within the temple to set the ark of the covenant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there.</a:t>
            </a:r>
            <a:endParaRPr lang="en-ZA" dirty="0"/>
          </a:p>
        </p:txBody>
      </p:sp>
      <p:sp>
        <p:nvSpPr>
          <p:cNvPr id="5" name="TextBox 4">
            <a:extLst>
              <a:ext uri="{FF2B5EF4-FFF2-40B4-BE49-F238E27FC236}">
                <a16:creationId xmlns:a16="http://schemas.microsoft.com/office/drawing/2014/main" id="{DCF6CEB9-91AE-1BB6-1AB1-8993DD3D35B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19 भवन के भीतर उसने एक पवित्रस्थान यहोवा की वाचा का सन्दूक रखने के लिये तैयार किया।</a:t>
            </a:r>
            <a:endParaRPr lang="en-IN" sz="4000" dirty="0"/>
          </a:p>
        </p:txBody>
      </p:sp>
      <p:pic>
        <p:nvPicPr>
          <p:cNvPr id="6" name="Audio 5">
            <a:hlinkClick r:id="" action="ppaction://media"/>
            <a:extLst>
              <a:ext uri="{FF2B5EF4-FFF2-40B4-BE49-F238E27FC236}">
                <a16:creationId xmlns:a16="http://schemas.microsoft.com/office/drawing/2014/main" id="{39CC5C2B-6547-10F1-C5D0-968385275F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7596"/>
    </mc:Choice>
    <mc:Fallback xmlns="">
      <p:transition spd="slow" advTm="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682F72-5C65-4156-B036-A0BC7B853417}"/>
              </a:ext>
            </a:extLst>
          </p:cNvPr>
          <p:cNvPicPr>
            <a:picLocks noChangeAspect="1"/>
          </p:cNvPicPr>
          <p:nvPr/>
        </p:nvPicPr>
        <p:blipFill>
          <a:blip r:embed="rId2"/>
          <a:stretch>
            <a:fillRect/>
          </a:stretch>
        </p:blipFill>
        <p:spPr>
          <a:xfrm>
            <a:off x="-1" y="0"/>
            <a:ext cx="12828233" cy="6858000"/>
          </a:xfrm>
          <a:prstGeom prst="rect">
            <a:avLst/>
          </a:prstGeom>
        </p:spPr>
      </p:pic>
      <p:sp>
        <p:nvSpPr>
          <p:cNvPr id="2" name="TextBox 4">
            <a:extLst>
              <a:ext uri="{FF2B5EF4-FFF2-40B4-BE49-F238E27FC236}">
                <a16:creationId xmlns:a16="http://schemas.microsoft.com/office/drawing/2014/main" id="{72311914-7BDE-BC17-BF5E-2909ED9571EC}"/>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So he overlaid with gold the whole interior of the temple, until everything was completely finished. He also overlaid with gold the entire altar that belonged to the inner sanctuary.</a:t>
            </a:r>
            <a:endParaRPr lang="en-ZA" dirty="0"/>
          </a:p>
        </p:txBody>
      </p:sp>
      <p:sp>
        <p:nvSpPr>
          <p:cNvPr id="5" name="TextBox 4">
            <a:extLst>
              <a:ext uri="{FF2B5EF4-FFF2-40B4-BE49-F238E27FC236}">
                <a16:creationId xmlns:a16="http://schemas.microsoft.com/office/drawing/2014/main" id="{1477F970-BA37-55FF-631F-4B8D89364223}"/>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22 और उसने पूरे भवन को सोने से मढ़वाकर उसका काम पूरा किया। और पवित्रस्थान की पूरी वेदी को भी उसने सोने से मढ़वाया।</a:t>
            </a:r>
            <a:endParaRPr lang="en-IN" sz="4000" dirty="0"/>
          </a:p>
        </p:txBody>
      </p:sp>
      <p:pic>
        <p:nvPicPr>
          <p:cNvPr id="6" name="Audio 5">
            <a:hlinkClick r:id="" action="ppaction://media"/>
            <a:extLst>
              <a:ext uri="{FF2B5EF4-FFF2-40B4-BE49-F238E27FC236}">
                <a16:creationId xmlns:a16="http://schemas.microsoft.com/office/drawing/2014/main" id="{68B29094-947D-5F09-F523-0A3252615D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381"/>
    </mc:Choice>
    <mc:Fallback xmlns="">
      <p:transition spd="slow" advTm="10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BD2D01-9D00-4582-BBDB-8230E42458F9}"/>
              </a:ext>
            </a:extLst>
          </p:cNvPr>
          <p:cNvPicPr>
            <a:picLocks noChangeAspect="1"/>
          </p:cNvPicPr>
          <p:nvPr/>
        </p:nvPicPr>
        <p:blipFill rotWithShape="1">
          <a:blip r:embed="rId2"/>
          <a:srcRect r="9316" b="-1"/>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BD0A8AE1-6E4D-EFCE-ECC7-5DA27D48D30C}"/>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8:1</a:t>
            </a:r>
            <a:r>
              <a:rPr lang="en-US" sz="3600" b="0" i="0" dirty="0">
                <a:solidFill>
                  <a:srgbClr val="121212"/>
                </a:solidFill>
                <a:effectLst/>
                <a:latin typeface="Inter" panose="020B0502030000000004" pitchFamily="34" charset="0"/>
              </a:rPr>
              <a:t>At that time Solomon assembled before him in Jerusalem the elders of Israel—all the tribal heads and family leaders of the Israelites—to bring up the ark of the covenant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from Zion, the City of David.</a:t>
            </a:r>
            <a:endParaRPr lang="en-ZA" dirty="0"/>
          </a:p>
        </p:txBody>
      </p:sp>
      <p:sp>
        <p:nvSpPr>
          <p:cNvPr id="5" name="TextBox 4">
            <a:extLst>
              <a:ext uri="{FF2B5EF4-FFF2-40B4-BE49-F238E27FC236}">
                <a16:creationId xmlns:a16="http://schemas.microsoft.com/office/drawing/2014/main" id="{DD6CC96B-15E3-4F44-1EE2-860492945773}"/>
              </a:ext>
            </a:extLst>
          </p:cNvPr>
          <p:cNvSpPr txBox="1"/>
          <p:nvPr/>
        </p:nvSpPr>
        <p:spPr>
          <a:xfrm>
            <a:off x="6096000" y="149950"/>
            <a:ext cx="6096000" cy="6558101"/>
          </a:xfrm>
          <a:prstGeom prst="rect">
            <a:avLst/>
          </a:prstGeom>
          <a:noFill/>
        </p:spPr>
        <p:txBody>
          <a:bodyPr wrap="square" rtlCol="0">
            <a:noAutofit/>
          </a:bodyPr>
          <a:lstStyle/>
          <a:p>
            <a:r>
              <a:rPr lang="en-US" sz="3600" b="0" i="0" dirty="0">
                <a:solidFill>
                  <a:srgbClr val="777A7B"/>
                </a:solidFill>
                <a:effectLst/>
                <a:latin typeface="Open Sans" panose="020B0606030504020204" pitchFamily="34" charset="0"/>
              </a:rPr>
              <a:t>8:</a:t>
            </a:r>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तब सुलैमान ने इस्राएली पुरनियों को और गोत्रों के सब मुख्य पुरुषों को भी जो इस्राएलियों के पूर्वजों के घरानों के प्रधान थे, यरूशलेम में अपने पास इस मनसा से इकट्ठा किया, कि वे यहोवा की वाचा का सन्दूक दाऊदपुर अर्थात् सिय्योन से ऊपर ले आएँ।</a:t>
            </a:r>
            <a:endParaRPr lang="en-IN" sz="3600" dirty="0"/>
          </a:p>
        </p:txBody>
      </p:sp>
      <p:pic>
        <p:nvPicPr>
          <p:cNvPr id="19" name="Audio 18">
            <a:hlinkClick r:id="" action="ppaction://media"/>
            <a:extLst>
              <a:ext uri="{FF2B5EF4-FFF2-40B4-BE49-F238E27FC236}">
                <a16:creationId xmlns:a16="http://schemas.microsoft.com/office/drawing/2014/main" id="{C8BD5F70-2A5A-18AD-2E80-160815A9C5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9858"/>
    </mc:Choice>
    <mc:Fallback xmlns="">
      <p:transition spd="slow" advTm="19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97AABD8-824D-4B16-B4C3-3957CA96CB96}"/>
              </a:ext>
            </a:extLst>
          </p:cNvPr>
          <p:cNvPicPr>
            <a:picLocks noChangeAspect="1"/>
          </p:cNvPicPr>
          <p:nvPr/>
        </p:nvPicPr>
        <p:blipFill>
          <a:blip r:embed="rId2"/>
          <a:stretch>
            <a:fillRect/>
          </a:stretch>
        </p:blipFill>
        <p:spPr>
          <a:xfrm>
            <a:off x="0" y="0"/>
            <a:ext cx="12516502" cy="6858000"/>
          </a:xfrm>
          <a:prstGeom prst="rect">
            <a:avLst/>
          </a:prstGeom>
        </p:spPr>
      </p:pic>
      <p:sp>
        <p:nvSpPr>
          <p:cNvPr id="7" name="TextBox 6">
            <a:extLst>
              <a:ext uri="{FF2B5EF4-FFF2-40B4-BE49-F238E27FC236}">
                <a16:creationId xmlns:a16="http://schemas.microsoft.com/office/drawing/2014/main" id="{E0560001-7AAA-B757-EBD1-48AEEA63F3AB}"/>
              </a:ext>
            </a:extLst>
          </p:cNvPr>
          <p:cNvSpPr txBox="1"/>
          <p:nvPr/>
        </p:nvSpPr>
        <p:spPr>
          <a:xfrm>
            <a:off x="6582317" y="369315"/>
            <a:ext cx="5323171" cy="2648205"/>
          </a:xfrm>
          <a:prstGeom prst="rect">
            <a:avLst/>
          </a:prstGeom>
          <a:noFill/>
        </p:spPr>
        <p:txBody>
          <a:bodyPr wrap="square" rtlCol="0">
            <a:noAutofit/>
          </a:bodyPr>
          <a:lstStyle/>
          <a:p>
            <a:pPr algn="l"/>
            <a:r>
              <a:rPr lang="hi-IN" sz="5000" i="0" u="none" strike="noStrike" baseline="0" dirty="0">
                <a:solidFill>
                  <a:schemeClr val="bg1"/>
                </a:solidFill>
                <a:latin typeface="TimesNewRomanPSMT"/>
              </a:rPr>
              <a:t>मंदिर का निर्माण</a:t>
            </a:r>
            <a:endParaRPr lang="en-US" sz="5000" i="0" u="none" strike="noStrike" baseline="0" dirty="0">
              <a:solidFill>
                <a:schemeClr val="bg1"/>
              </a:solidFill>
              <a:latin typeface="TimesNewRomanPSMT"/>
            </a:endParaRPr>
          </a:p>
          <a:p>
            <a:pPr algn="l"/>
            <a:r>
              <a:rPr lang="hi-IN" sz="5000" i="0" u="none" strike="noStrike" baseline="0" dirty="0">
                <a:solidFill>
                  <a:schemeClr val="bg1"/>
                </a:solidFill>
                <a:latin typeface="TimesNewRomanPSMT"/>
              </a:rPr>
              <a:t>- 1 राजा 6:1-14; 8:1-14, 54; 9:1-9</a:t>
            </a:r>
            <a:endParaRPr lang="en-US" sz="500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3588FB08-F978-9685-DCCB-DDDF8B6FD7A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198301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8822413-3394-4A6F-A0B4-75C9D6274AE1}"/>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0BE4E885-4592-0E6C-AE6F-AFCC1802E9C7}"/>
              </a:ext>
            </a:extLst>
          </p:cNvPr>
          <p:cNvSpPr txBox="1"/>
          <p:nvPr/>
        </p:nvSpPr>
        <p:spPr>
          <a:xfrm>
            <a:off x="1034422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6</a:t>
            </a:r>
            <a:r>
              <a:rPr lang="en-US" sz="4000" b="0" i="0" dirty="0">
                <a:solidFill>
                  <a:srgbClr val="121212"/>
                </a:solidFill>
                <a:effectLst/>
                <a:latin typeface="Inter" panose="020B0502030000000004" pitchFamily="34" charset="0"/>
              </a:rPr>
              <a:t>Then the priests brought the ark of the covenant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to its place in the inner sanctuary of the temple, the Most Holy Place, beneath the wings of the cherubim.</a:t>
            </a:r>
            <a:endParaRPr lang="en-ZA" sz="4000" dirty="0"/>
          </a:p>
        </p:txBody>
      </p:sp>
      <p:sp>
        <p:nvSpPr>
          <p:cNvPr id="5" name="TextBox 4">
            <a:extLst>
              <a:ext uri="{FF2B5EF4-FFF2-40B4-BE49-F238E27FC236}">
                <a16:creationId xmlns:a16="http://schemas.microsoft.com/office/drawing/2014/main" id="{E9174E08-2A06-F9F4-F300-0D2EAF7ABF42}"/>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तब याजकों ने यहोवा की वाचा का सन्दूक उसके स्थान को अर्थात् भवन के पवित्रस्थान में, जो परमपवित्र स्थान है, पहुँचाकर करूबों के पंखों के तले रख दिया।</a:t>
            </a:r>
            <a:endParaRPr lang="en-IN" sz="4000" dirty="0"/>
          </a:p>
        </p:txBody>
      </p:sp>
      <p:pic>
        <p:nvPicPr>
          <p:cNvPr id="44" name="Audio 43">
            <a:hlinkClick r:id="" action="ppaction://media"/>
            <a:extLst>
              <a:ext uri="{FF2B5EF4-FFF2-40B4-BE49-F238E27FC236}">
                <a16:creationId xmlns:a16="http://schemas.microsoft.com/office/drawing/2014/main" id="{5A4B3C6F-348A-DED2-0128-1749EC80FF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89972406"/>
      </p:ext>
    </p:extLst>
  </p:cSld>
  <p:clrMapOvr>
    <a:masterClrMapping/>
  </p:clrMapOvr>
  <mc:AlternateContent xmlns:mc="http://schemas.openxmlformats.org/markup-compatibility/2006" xmlns:p14="http://schemas.microsoft.com/office/powerpoint/2010/main">
    <mc:Choice Requires="p14">
      <p:transition spd="slow" p14:dur="2000" advTm="11998"/>
    </mc:Choice>
    <mc:Fallback xmlns="">
      <p:transition spd="slow" advTm="1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3AF0F4-5A49-4DF3-B987-7E1218EEF434}"/>
              </a:ext>
            </a:extLst>
          </p:cNvPr>
          <p:cNvPicPr>
            <a:picLocks noChangeAspect="1"/>
          </p:cNvPicPr>
          <p:nvPr/>
        </p:nvPicPr>
        <p:blipFill>
          <a:blip r:embed="rId2"/>
          <a:stretch>
            <a:fillRect/>
          </a:stretch>
        </p:blipFill>
        <p:spPr>
          <a:xfrm>
            <a:off x="-1" y="0"/>
            <a:ext cx="12530667" cy="6858000"/>
          </a:xfrm>
          <a:prstGeom prst="rect">
            <a:avLst/>
          </a:prstGeom>
        </p:spPr>
      </p:pic>
      <p:sp>
        <p:nvSpPr>
          <p:cNvPr id="2" name="TextBox 4">
            <a:extLst>
              <a:ext uri="{FF2B5EF4-FFF2-40B4-BE49-F238E27FC236}">
                <a16:creationId xmlns:a16="http://schemas.microsoft.com/office/drawing/2014/main" id="{B872B400-5CF2-2226-AC1A-B9216470CCDC}"/>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72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And when the priests came out of the Holy Place, the cloud filled the house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t>
            </a:r>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so that the priests could not stand there to minister because of the cloud; for the glory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filled the house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sz="1400" dirty="0"/>
          </a:p>
        </p:txBody>
      </p:sp>
      <p:sp>
        <p:nvSpPr>
          <p:cNvPr id="5" name="TextBox 4">
            <a:extLst>
              <a:ext uri="{FF2B5EF4-FFF2-40B4-BE49-F238E27FC236}">
                <a16:creationId xmlns:a16="http://schemas.microsoft.com/office/drawing/2014/main" id="{262C60FF-36A4-B8F2-BCF1-FCDFF0F35E08}"/>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जब याजक पवित्रस्थान से निकले, तब यहोवा के भवन में बादल भर आया</a:t>
            </a:r>
            <a:r>
              <a:rPr lang="en-US" sz="4000" b="0" i="0" dirty="0">
                <a:solidFill>
                  <a:srgbClr val="121212"/>
                </a:solidFill>
                <a:effectLst/>
                <a:latin typeface="Open Sans" panose="020B0606030504020204" pitchFamily="34" charset="0"/>
              </a:rPr>
              <a:t>b। 11 </a:t>
            </a:r>
            <a:r>
              <a:rPr lang="hi-IN" sz="4000" b="0" i="0" dirty="0">
                <a:solidFill>
                  <a:srgbClr val="121212"/>
                </a:solidFill>
                <a:effectLst/>
                <a:latin typeface="Open Sans" panose="020B0606030504020204" pitchFamily="34" charset="0"/>
              </a:rPr>
              <a:t>और बादल के कारण याजक सेवा टहल करने को खड़े न रह सके, क्योंकि यहोवा का तेज यहोवा के भवन में भर गया था।</a:t>
            </a:r>
            <a:endParaRPr lang="en-IN" sz="4000" dirty="0"/>
          </a:p>
        </p:txBody>
      </p:sp>
      <p:pic>
        <p:nvPicPr>
          <p:cNvPr id="6" name="Audio 5">
            <a:hlinkClick r:id="" action="ppaction://media"/>
            <a:extLst>
              <a:ext uri="{FF2B5EF4-FFF2-40B4-BE49-F238E27FC236}">
                <a16:creationId xmlns:a16="http://schemas.microsoft.com/office/drawing/2014/main" id="{4FA32208-4815-11D0-B230-7DC1F616BA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326798"/>
      </p:ext>
    </p:extLst>
  </p:cSld>
  <p:clrMapOvr>
    <a:masterClrMapping/>
  </p:clrMapOvr>
  <mc:AlternateContent xmlns:mc="http://schemas.openxmlformats.org/markup-compatibility/2006" xmlns:p14="http://schemas.microsoft.com/office/powerpoint/2010/main">
    <mc:Choice Requires="p14">
      <p:transition spd="slow" p14:dur="2000" advTm="15213"/>
    </mc:Choice>
    <mc:Fallback xmlns="">
      <p:transition spd="slow" advTm="1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27851A2-9A53-41DB-8BC9-FD9344C62A00}"/>
              </a:ext>
            </a:extLst>
          </p:cNvPr>
          <p:cNvPicPr>
            <a:picLocks noChangeAspect="1"/>
          </p:cNvPicPr>
          <p:nvPr/>
        </p:nvPicPr>
        <p:blipFill rotWithShape="1">
          <a:blip r:embed="rId2"/>
          <a:srcRect t="3630" b="10508"/>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524C5016-6339-9AFC-B14C-CDF665625B81}"/>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09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Then Solomon stood before the altar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in front of the whole assembly of Israel, spread out his hands toward heaven,</a:t>
            </a:r>
            <a:endParaRPr lang="en-ZA" sz="1600" dirty="0"/>
          </a:p>
        </p:txBody>
      </p:sp>
      <p:sp>
        <p:nvSpPr>
          <p:cNvPr id="5" name="TextBox 4">
            <a:extLst>
              <a:ext uri="{FF2B5EF4-FFF2-40B4-BE49-F238E27FC236}">
                <a16:creationId xmlns:a16="http://schemas.microsoft.com/office/drawing/2014/main" id="{7487C8C2-C046-3A70-EC21-5D665FC177CE}"/>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22 तब सुलैमान इस्राएल की पूरी सभा के देखते यहोवा की वेदी के सामने खड़ा हुआ, और अपने हाथ स्वर्ग की ओर फैलाकर कहा, हे यहोवा!</a:t>
            </a:r>
            <a:endParaRPr lang="en-IN" sz="4000" dirty="0"/>
          </a:p>
        </p:txBody>
      </p:sp>
      <p:pic>
        <p:nvPicPr>
          <p:cNvPr id="6" name="Audio 5">
            <a:hlinkClick r:id="" action="ppaction://media"/>
            <a:extLst>
              <a:ext uri="{FF2B5EF4-FFF2-40B4-BE49-F238E27FC236}">
                <a16:creationId xmlns:a16="http://schemas.microsoft.com/office/drawing/2014/main" id="{E745CD38-3722-860A-5A4E-06AB4E2040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7839128"/>
      </p:ext>
    </p:extLst>
  </p:cSld>
  <p:clrMapOvr>
    <a:masterClrMapping/>
  </p:clrMapOvr>
  <mc:AlternateContent xmlns:mc="http://schemas.openxmlformats.org/markup-compatibility/2006" xmlns:p14="http://schemas.microsoft.com/office/powerpoint/2010/main">
    <mc:Choice Requires="p14">
      <p:transition spd="slow" p14:dur="2000" advTm="9472"/>
    </mc:Choice>
    <mc:Fallback xmlns="">
      <p:transition spd="slow" advTm="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6E9F-406B-4CFD-8D8B-2A63A32C9282}"/>
              </a:ext>
            </a:extLst>
          </p:cNvPr>
          <p:cNvPicPr>
            <a:picLocks noChangeAspect="1"/>
          </p:cNvPicPr>
          <p:nvPr/>
        </p:nvPicPr>
        <p:blipFill>
          <a:blip r:embed="rId2"/>
          <a:stretch>
            <a:fillRect/>
          </a:stretch>
        </p:blipFill>
        <p:spPr>
          <a:xfrm>
            <a:off x="0" y="-358647"/>
            <a:ext cx="12192000" cy="7216647"/>
          </a:xfrm>
          <a:prstGeom prst="rect">
            <a:avLst/>
          </a:prstGeom>
        </p:spPr>
      </p:pic>
      <p:sp>
        <p:nvSpPr>
          <p:cNvPr id="2" name="TextBox 4">
            <a:extLst>
              <a:ext uri="{FF2B5EF4-FFF2-40B4-BE49-F238E27FC236}">
                <a16:creationId xmlns:a16="http://schemas.microsoft.com/office/drawing/2014/main" id="{F6DE0B80-7BFC-43B6-5D71-0CB03C8A64DA}"/>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746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200" b="0" i="0">
                <a:solidFill>
                  <a:srgbClr val="777A7B"/>
                </a:solidFill>
                <a:effectLst/>
                <a:latin typeface="Inter" panose="020B0502030000000004" pitchFamily="34" charset="0"/>
              </a:rPr>
              <a:t>12</a:t>
            </a:r>
            <a:r>
              <a:rPr lang="en-US" sz="4200" b="0" i="0">
                <a:solidFill>
                  <a:srgbClr val="121212"/>
                </a:solidFill>
                <a:effectLst/>
                <a:latin typeface="Inter" panose="020B0502030000000004" pitchFamily="34" charset="0"/>
              </a:rPr>
              <a:t>Then Solomon declared:</a:t>
            </a:r>
          </a:p>
          <a:p>
            <a:pPr algn="l"/>
            <a:r>
              <a:rPr lang="en-US" sz="4200" b="0" i="0">
                <a:solidFill>
                  <a:srgbClr val="121212"/>
                </a:solidFill>
                <a:effectLst/>
                <a:latin typeface="Inter" panose="020B0502030000000004" pitchFamily="34" charset="0"/>
              </a:rPr>
              <a:t>“The </a:t>
            </a:r>
            <a:r>
              <a:rPr lang="en-US" sz="4200" b="0" i="0" cap="small">
                <a:solidFill>
                  <a:srgbClr val="121212"/>
                </a:solidFill>
                <a:effectLst/>
                <a:latin typeface="Inter" panose="020B0502030000000004" pitchFamily="34" charset="0"/>
              </a:rPr>
              <a:t>Lord</a:t>
            </a:r>
            <a:r>
              <a:rPr lang="en-US" sz="4200" b="0" i="0">
                <a:solidFill>
                  <a:srgbClr val="121212"/>
                </a:solidFill>
                <a:effectLst/>
                <a:latin typeface="Inter" panose="020B0502030000000004" pitchFamily="34" charset="0"/>
              </a:rPr>
              <a:t>  has said that He would dwell</a:t>
            </a:r>
          </a:p>
          <a:p>
            <a:pPr algn="l"/>
            <a:r>
              <a:rPr lang="en-US" sz="4200" b="0" i="0">
                <a:solidFill>
                  <a:srgbClr val="121212"/>
                </a:solidFill>
                <a:effectLst/>
                <a:latin typeface="Inter" panose="020B0502030000000004" pitchFamily="34" charset="0"/>
              </a:rPr>
              <a:t>in the thick cloud.</a:t>
            </a:r>
          </a:p>
          <a:p>
            <a:pPr algn="l"/>
            <a:r>
              <a:rPr lang="en-US" sz="4200" b="0" i="0">
                <a:solidFill>
                  <a:srgbClr val="777A7B"/>
                </a:solidFill>
                <a:effectLst/>
                <a:latin typeface="Inter" panose="020B0502030000000004" pitchFamily="34" charset="0"/>
              </a:rPr>
              <a:t>13</a:t>
            </a:r>
            <a:r>
              <a:rPr lang="en-US" sz="4200" b="0" i="0">
                <a:solidFill>
                  <a:srgbClr val="121212"/>
                </a:solidFill>
                <a:effectLst/>
                <a:latin typeface="Inter" panose="020B0502030000000004" pitchFamily="34" charset="0"/>
              </a:rPr>
              <a:t>I have indeed built You an exalted house,</a:t>
            </a:r>
          </a:p>
          <a:p>
            <a:pPr algn="l"/>
            <a:r>
              <a:rPr lang="en-US" sz="4200" b="0" i="0">
                <a:solidFill>
                  <a:srgbClr val="121212"/>
                </a:solidFill>
                <a:effectLst/>
                <a:latin typeface="Inter" panose="020B0502030000000004" pitchFamily="34" charset="0"/>
              </a:rPr>
              <a:t>a place for You to dwell forever.”</a:t>
            </a:r>
          </a:p>
        </p:txBody>
      </p:sp>
      <p:sp>
        <p:nvSpPr>
          <p:cNvPr id="5" name="TextBox 4">
            <a:extLst>
              <a:ext uri="{FF2B5EF4-FFF2-40B4-BE49-F238E27FC236}">
                <a16:creationId xmlns:a16="http://schemas.microsoft.com/office/drawing/2014/main" id="{DF3AAD3D-A755-6C1F-81B7-A649CF8B0906}"/>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तब सुलैमान कहने लगा, “यहोवा ने कहा था, कि मैं घोर अंधकार में वास किए रहूँगा। 13 सचमुच मैंने तेरे लिये एक वासस्थान, वरन् ऐसा दृढ़ स्थान बनाया है, जिसमें तू युगानुयुग बना रहे।”</a:t>
            </a:r>
            <a:endParaRPr lang="en-IN" sz="4000" dirty="0"/>
          </a:p>
        </p:txBody>
      </p:sp>
      <p:pic>
        <p:nvPicPr>
          <p:cNvPr id="12" name="Audio 11">
            <a:hlinkClick r:id="" action="ppaction://media"/>
            <a:extLst>
              <a:ext uri="{FF2B5EF4-FFF2-40B4-BE49-F238E27FC236}">
                <a16:creationId xmlns:a16="http://schemas.microsoft.com/office/drawing/2014/main" id="{B5ECCED4-C407-AAD3-6FB0-28EB2E4B49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2387165"/>
      </p:ext>
    </p:extLst>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2BB73E-6AB0-4A26-8074-CEEBB80B293B}"/>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865348CF-1BE9-C0C1-6D17-D9BD77F64712}"/>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9921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27</a:t>
            </a:r>
            <a:r>
              <a:rPr lang="en-US" sz="4400" b="0" i="0">
                <a:solidFill>
                  <a:srgbClr val="121212"/>
                </a:solidFill>
                <a:effectLst/>
                <a:latin typeface="Inter" panose="020B0502030000000004" pitchFamily="34" charset="0"/>
              </a:rPr>
              <a:t>But will God indeed dwell upon the earth? Even heaven, the highest heaven, cannot contain You, much less this temple I have built.</a:t>
            </a:r>
            <a:endParaRPr lang="en-ZA" dirty="0"/>
          </a:p>
        </p:txBody>
      </p:sp>
      <p:sp>
        <p:nvSpPr>
          <p:cNvPr id="5" name="TextBox 4">
            <a:extLst>
              <a:ext uri="{FF2B5EF4-FFF2-40B4-BE49-F238E27FC236}">
                <a16:creationId xmlns:a16="http://schemas.microsoft.com/office/drawing/2014/main" id="{EFDF15DF-61D1-3286-B5F0-162AAF854942}"/>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27 “क्या परमेश्वर सचमुच पृथ्वी पर वास करेगा, स्वर्ग में वरन् सबसे ऊँचे स्वर्ग में भी तू नहीं समाता, फिर मेरे बनाए हुए इस भवन में कैसे समाएगा।</a:t>
            </a:r>
            <a:endParaRPr lang="en-IN" sz="4000" dirty="0"/>
          </a:p>
        </p:txBody>
      </p:sp>
      <p:pic>
        <p:nvPicPr>
          <p:cNvPr id="23" name="Audio 22">
            <a:hlinkClick r:id="" action="ppaction://media"/>
            <a:extLst>
              <a:ext uri="{FF2B5EF4-FFF2-40B4-BE49-F238E27FC236}">
                <a16:creationId xmlns:a16="http://schemas.microsoft.com/office/drawing/2014/main" id="{5A9A1A06-02AE-049B-5BF2-0A63F20D33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40115622"/>
      </p:ext>
    </p:extLst>
  </p:cSld>
  <p:clrMapOvr>
    <a:masterClrMapping/>
  </p:clrMapOvr>
  <mc:AlternateContent xmlns:mc="http://schemas.openxmlformats.org/markup-compatibility/2006" xmlns:p14="http://schemas.microsoft.com/office/powerpoint/2010/main">
    <mc:Choice Requires="p14">
      <p:transition spd="slow" p14:dur="2000" advTm="15430"/>
    </mc:Choice>
    <mc:Fallback xmlns="">
      <p:transition spd="slow" advTm="1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Dedication of the temple - 1 Kings 6:1-14; 8:1-14, 54; 9:1-9</a:t>
            </a:r>
          </a:p>
        </p:txBody>
      </p:sp>
      <p:sp>
        <p:nvSpPr>
          <p:cNvPr id="2" name="TextBox 1">
            <a:extLst>
              <a:ext uri="{FF2B5EF4-FFF2-40B4-BE49-F238E27FC236}">
                <a16:creationId xmlns:a16="http://schemas.microsoft.com/office/drawing/2014/main" id="{F31B437F-7F49-37BC-B2DE-65BD40C82934}"/>
              </a:ext>
            </a:extLst>
          </p:cNvPr>
          <p:cNvSpPr txBox="1"/>
          <p:nvPr/>
        </p:nvSpPr>
        <p:spPr>
          <a:xfrm>
            <a:off x="6096000" y="0"/>
            <a:ext cx="6096000" cy="6558101"/>
          </a:xfrm>
          <a:prstGeom prst="rect">
            <a:avLst/>
          </a:prstGeom>
          <a:noFill/>
        </p:spPr>
        <p:txBody>
          <a:bodyPr wrap="square" rtlCol="0">
            <a:noAutofit/>
          </a:bodyPr>
          <a:lstStyle/>
          <a:p>
            <a:r>
              <a:rPr lang="hi-IN" sz="5400" dirty="0"/>
              <a:t>मंदिर का निर्माण</a:t>
            </a:r>
            <a:endParaRPr lang="en-US" sz="5400" dirty="0"/>
          </a:p>
          <a:p>
            <a:r>
              <a:rPr lang="hi-IN" sz="5400" dirty="0"/>
              <a:t>- 1 राजा 6:1-14; 8:1-14, 54; 9:1-9</a:t>
            </a:r>
            <a:endParaRPr lang="en-IN" sz="5400" dirty="0"/>
          </a:p>
        </p:txBody>
      </p:sp>
      <p:pic>
        <p:nvPicPr>
          <p:cNvPr id="8" name="Audio 7">
            <a:hlinkClick r:id="" action="ppaction://media"/>
            <a:extLst>
              <a:ext uri="{FF2B5EF4-FFF2-40B4-BE49-F238E27FC236}">
                <a16:creationId xmlns:a16="http://schemas.microsoft.com/office/drawing/2014/main" id="{385479C3-DC7A-6EA3-5CCA-4D1C2C033A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569"/>
    </mc:Choice>
    <mc:Fallback xmlns="">
      <p:transition spd="slow" advTm="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FB9F95-4BAC-4B6D-B28A-312BC1F78644}"/>
              </a:ext>
            </a:extLst>
          </p:cNvPr>
          <p:cNvPicPr>
            <a:picLocks noChangeAspect="1"/>
          </p:cNvPicPr>
          <p:nvPr/>
        </p:nvPicPr>
        <p:blipFill>
          <a:blip r:embed="rId2"/>
          <a:stretch>
            <a:fillRect/>
          </a:stretch>
        </p:blipFill>
        <p:spPr>
          <a:xfrm>
            <a:off x="-31478" y="-120032"/>
            <a:ext cx="12223477" cy="6978032"/>
          </a:xfrm>
          <a:prstGeom prst="rect">
            <a:avLst/>
          </a:prstGeom>
        </p:spPr>
      </p:pic>
      <p:sp>
        <p:nvSpPr>
          <p:cNvPr id="2" name="TextBox 4">
            <a:extLst>
              <a:ext uri="{FF2B5EF4-FFF2-40B4-BE49-F238E27FC236}">
                <a16:creationId xmlns:a16="http://schemas.microsoft.com/office/drawing/2014/main" id="{7F712452-44E9-59E6-7734-0B9F541DA311}"/>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7630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54</a:t>
            </a:r>
            <a:r>
              <a:rPr lang="en-US" sz="4000" b="0" i="0" dirty="0">
                <a:solidFill>
                  <a:srgbClr val="121212"/>
                </a:solidFill>
                <a:effectLst/>
                <a:latin typeface="Inter" panose="020B0502030000000004" pitchFamily="34" charset="0"/>
              </a:rPr>
              <a:t>Now when Solomon had finished praying this entire prayer and petition to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he got up before the altar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where he had been kneeling with his hands spread out toward heaven.</a:t>
            </a:r>
            <a:endParaRPr lang="en-ZA" sz="4000" dirty="0"/>
          </a:p>
        </p:txBody>
      </p:sp>
      <p:sp>
        <p:nvSpPr>
          <p:cNvPr id="5" name="TextBox 4">
            <a:extLst>
              <a:ext uri="{FF2B5EF4-FFF2-40B4-BE49-F238E27FC236}">
                <a16:creationId xmlns:a16="http://schemas.microsoft.com/office/drawing/2014/main" id="{09142A9D-8B44-ED3F-3665-2BAB3620C6B5}"/>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54 जब सुलैमान यहोवा से यह सब प्रार्थना गिड़गिड़ाहट के साथ कर चुका, तब वह जो घुटने टेके और आकाश की ओर हाथ फैलाए हुए था, यहोवा की वेदी के सामने से उठा,</a:t>
            </a:r>
            <a:endParaRPr lang="en-IN" sz="4000" dirty="0"/>
          </a:p>
        </p:txBody>
      </p:sp>
      <p:pic>
        <p:nvPicPr>
          <p:cNvPr id="6" name="Audio 5">
            <a:hlinkClick r:id="" action="ppaction://media"/>
            <a:extLst>
              <a:ext uri="{FF2B5EF4-FFF2-40B4-BE49-F238E27FC236}">
                <a16:creationId xmlns:a16="http://schemas.microsoft.com/office/drawing/2014/main" id="{ECE4ED9B-73F8-EA55-7905-C2376BEB5D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1454791"/>
      </p:ext>
    </p:extLst>
  </p:cSld>
  <p:clrMapOvr>
    <a:masterClrMapping/>
  </p:clrMapOvr>
  <mc:AlternateContent xmlns:mc="http://schemas.openxmlformats.org/markup-compatibility/2006" xmlns:p14="http://schemas.microsoft.com/office/powerpoint/2010/main">
    <mc:Choice Requires="p14">
      <p:transition spd="slow" p14:dur="2000" advTm="15035"/>
    </mc:Choice>
    <mc:Fallback xmlns="">
      <p:transition spd="slow" advTm="1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F5E531-79E2-47D7-831D-4B1096197D3A}"/>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4277D8C0-9300-3198-A90E-DAC706234D11}"/>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588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97AABD8-824D-4B16-B4C3-3957CA96CB96}"/>
              </a:ext>
            </a:extLst>
          </p:cNvPr>
          <p:cNvPicPr>
            <a:picLocks noChangeAspect="1"/>
          </p:cNvPicPr>
          <p:nvPr/>
        </p:nvPicPr>
        <p:blipFill>
          <a:blip r:embed="rId2"/>
          <a:stretch>
            <a:fillRect/>
          </a:stretch>
        </p:blipFill>
        <p:spPr>
          <a:xfrm>
            <a:off x="0" y="0"/>
            <a:ext cx="12516502" cy="6858000"/>
          </a:xfrm>
          <a:prstGeom prst="rect">
            <a:avLst/>
          </a:prstGeom>
        </p:spPr>
      </p:pic>
      <p:sp>
        <p:nvSpPr>
          <p:cNvPr id="3" name="TextBox 2">
            <a:extLst>
              <a:ext uri="{FF2B5EF4-FFF2-40B4-BE49-F238E27FC236}">
                <a16:creationId xmlns:a16="http://schemas.microsoft.com/office/drawing/2014/main" id="{D2C6FF04-691D-F62E-7B97-712967623058}"/>
              </a:ext>
            </a:extLst>
          </p:cNvPr>
          <p:cNvSpPr txBox="1"/>
          <p:nvPr/>
        </p:nvSpPr>
        <p:spPr>
          <a:xfrm>
            <a:off x="6582317" y="369315"/>
            <a:ext cx="5323171" cy="2648205"/>
          </a:xfrm>
          <a:prstGeom prst="rect">
            <a:avLst/>
          </a:prstGeom>
          <a:noFill/>
        </p:spPr>
        <p:txBody>
          <a:bodyPr wrap="square" rtlCol="0">
            <a:noAutofit/>
          </a:bodyPr>
          <a:lstStyle/>
          <a:p>
            <a:pPr algn="l"/>
            <a:r>
              <a:rPr lang="hi-IN" sz="5000" i="0" u="none" strike="noStrike" baseline="0" dirty="0">
                <a:solidFill>
                  <a:schemeClr val="bg1"/>
                </a:solidFill>
                <a:latin typeface="TimesNewRomanPSMT"/>
              </a:rPr>
              <a:t>मंदिर का निर्माण</a:t>
            </a:r>
            <a:endParaRPr lang="en-US" sz="5000" i="0" u="none" strike="noStrike" baseline="0" dirty="0">
              <a:solidFill>
                <a:schemeClr val="bg1"/>
              </a:solidFill>
              <a:latin typeface="TimesNewRomanPSMT"/>
            </a:endParaRPr>
          </a:p>
          <a:p>
            <a:pPr algn="l"/>
            <a:r>
              <a:rPr lang="hi-IN" sz="5000" i="0" u="none" strike="noStrike" baseline="0" dirty="0">
                <a:solidFill>
                  <a:schemeClr val="bg1"/>
                </a:solidFill>
                <a:latin typeface="TimesNewRomanPSMT"/>
              </a:rPr>
              <a:t>- 1 राजा 6:1-14; 8:1-14, 54; 9:1-9</a:t>
            </a:r>
            <a:endParaRPr lang="en-US" sz="5000" i="0" u="none" strike="noStrike" baseline="0" dirty="0">
              <a:solidFill>
                <a:schemeClr val="bg1"/>
              </a:solidFill>
              <a:latin typeface="TimesNewRomanPSMT"/>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In the four hundred and eightieth  year after the Israelites had come out of the land of Egypt, in the month of Ziv, the second month of the fourth year of Solomon’s reign over Israel, he began to build the house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endParaRPr lang="en-ZA" sz="1600" dirty="0"/>
          </a:p>
        </p:txBody>
      </p:sp>
      <p:sp>
        <p:nvSpPr>
          <p:cNvPr id="2" name="TextBox 1">
            <a:extLst>
              <a:ext uri="{FF2B5EF4-FFF2-40B4-BE49-F238E27FC236}">
                <a16:creationId xmlns:a16="http://schemas.microsoft.com/office/drawing/2014/main" id="{AEB4B566-FAC1-5670-B553-15FA3C26DFB4}"/>
              </a:ext>
            </a:extLst>
          </p:cNvPr>
          <p:cNvSpPr txBox="1"/>
          <p:nvPr/>
        </p:nvSpPr>
        <p:spPr>
          <a:xfrm>
            <a:off x="6096000" y="149950"/>
            <a:ext cx="6096000" cy="6558101"/>
          </a:xfrm>
          <a:prstGeom prst="rect">
            <a:avLst/>
          </a:prstGeom>
          <a:noFill/>
        </p:spPr>
        <p:txBody>
          <a:bodyPr wrap="square" rtlCol="0">
            <a:noAutofit/>
          </a:bodyPr>
          <a:lstStyle/>
          <a:p>
            <a:r>
              <a:rPr lang="hi-IN" sz="4200" b="0" i="0" dirty="0">
                <a:solidFill>
                  <a:srgbClr val="777A7B"/>
                </a:solidFill>
                <a:effectLst/>
                <a:latin typeface="Open Sans" panose="020B0606030504020204" pitchFamily="34" charset="0"/>
              </a:rPr>
              <a:t>1</a:t>
            </a:r>
            <a:r>
              <a:rPr lang="hi-IN" sz="4200" b="0" i="0" dirty="0">
                <a:solidFill>
                  <a:srgbClr val="121212"/>
                </a:solidFill>
                <a:effectLst/>
                <a:latin typeface="Open Sans" panose="020B0606030504020204" pitchFamily="34" charset="0"/>
              </a:rPr>
              <a:t>इस्राएलियों के मिस्र देश से निकलने के चार सौ अस्सीवें वर्ष के बाद जो सुलैमान के इस्राएल पर राज्य करने का चौथा वर्ष था, उसके जीव नामक दूसरे महीने में वह यहोवा का भवन बनाने लगा।</a:t>
            </a:r>
            <a:endParaRPr lang="en-IN" sz="4200" dirty="0"/>
          </a:p>
        </p:txBody>
      </p:sp>
      <p:pic>
        <p:nvPicPr>
          <p:cNvPr id="38" name="Audio 37">
            <a:hlinkClick r:id="" action="ppaction://media"/>
            <a:extLst>
              <a:ext uri="{FF2B5EF4-FFF2-40B4-BE49-F238E27FC236}">
                <a16:creationId xmlns:a16="http://schemas.microsoft.com/office/drawing/2014/main" id="{15185D58-1C33-7A34-8D92-12A338B53E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8473"/>
    </mc:Choice>
    <mc:Fallback xmlns="">
      <p:transition spd="slow" advTm="1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D3FFAB-D64D-4621-BDE0-DDDC0A1CDA16}"/>
              </a:ext>
            </a:extLst>
          </p:cNvPr>
          <p:cNvPicPr>
            <a:picLocks noChangeAspect="1"/>
          </p:cNvPicPr>
          <p:nvPr/>
        </p:nvPicPr>
        <p:blipFill rotWithShape="1">
          <a:blip r:embed="rId2"/>
          <a:srcRect l="13163" r="1488"/>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99222550-8972-14FC-B230-95BCFFAED1B9}"/>
              </a:ext>
            </a:extLst>
          </p:cNvPr>
          <p:cNvSpPr txBox="1"/>
          <p:nvPr/>
        </p:nvSpPr>
        <p:spPr>
          <a:xfrm>
            <a:off x="548718" y="59255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The house that King Solomon built for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was sixty cubits long, twenty cubits wide, and thirty cubits high.</a:t>
            </a:r>
            <a:endParaRPr lang="en-ZA" dirty="0"/>
          </a:p>
        </p:txBody>
      </p:sp>
      <p:sp>
        <p:nvSpPr>
          <p:cNvPr id="3" name="TextBox 2">
            <a:extLst>
              <a:ext uri="{FF2B5EF4-FFF2-40B4-BE49-F238E27FC236}">
                <a16:creationId xmlns:a16="http://schemas.microsoft.com/office/drawing/2014/main" id="{819302A3-6F89-2003-A51E-2C9CA5C25B27}"/>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Open Sans" panose="020B0606030504020204" pitchFamily="34" charset="0"/>
              </a:rPr>
              <a:t>2 जो भवन राजा सुलैमान ने यहोवा के लिये बनाया उसकी लम्बाई साठ हाथ, चौड़ाई बीस हाथ और ऊँचाई तीस हाथ की थी। </a:t>
            </a:r>
            <a:endParaRPr lang="en-IN" sz="3800" dirty="0"/>
          </a:p>
        </p:txBody>
      </p:sp>
      <p:pic>
        <p:nvPicPr>
          <p:cNvPr id="19" name="Audio 18">
            <a:hlinkClick r:id="" action="ppaction://media"/>
            <a:extLst>
              <a:ext uri="{FF2B5EF4-FFF2-40B4-BE49-F238E27FC236}">
                <a16:creationId xmlns:a16="http://schemas.microsoft.com/office/drawing/2014/main" id="{AADEFBE0-424A-A835-C166-B261D89B90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1189"/>
    </mc:Choice>
    <mc:Fallback xmlns="">
      <p:transition spd="slow" advTm="11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5D1AA2-58C1-445E-9188-15725B981610}"/>
              </a:ext>
            </a:extLst>
          </p:cNvPr>
          <p:cNvPicPr>
            <a:picLocks noChangeAspect="1"/>
          </p:cNvPicPr>
          <p:nvPr/>
        </p:nvPicPr>
        <p:blipFill rotWithShape="1">
          <a:blip r:embed="rId2"/>
          <a:srcRect r="11539"/>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99222550-8972-14FC-B230-95BCFFAED1B9}"/>
              </a:ext>
            </a:extLst>
          </p:cNvPr>
          <p:cNvSpPr txBox="1"/>
          <p:nvPr/>
        </p:nvSpPr>
        <p:spPr>
          <a:xfrm>
            <a:off x="525858" y="47342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000" b="0" i="0" dirty="0">
                <a:solidFill>
                  <a:srgbClr val="777A7B"/>
                </a:solidFill>
                <a:effectLst/>
                <a:latin typeface="Inter" panose="020B0502030000000004" pitchFamily="34" charset="0"/>
              </a:rPr>
              <a:t>3</a:t>
            </a:r>
            <a:r>
              <a:rPr lang="en-US" sz="3000" b="0" i="0" dirty="0">
                <a:solidFill>
                  <a:srgbClr val="121212"/>
                </a:solidFill>
                <a:effectLst/>
                <a:latin typeface="Inter" panose="020B0502030000000004" pitchFamily="34" charset="0"/>
              </a:rPr>
              <a:t>The portico at the front of the main hall of the temple was twenty cubits  long, extending across the width of the temple and projecting out ten cubits  in front of the temple.</a:t>
            </a:r>
          </a:p>
          <a:p>
            <a:pPr algn="l"/>
            <a:r>
              <a:rPr lang="en-US" sz="3000" b="0" i="0" dirty="0">
                <a:solidFill>
                  <a:srgbClr val="777A7B"/>
                </a:solidFill>
                <a:effectLst/>
                <a:latin typeface="Inter" panose="020B0502030000000004" pitchFamily="34" charset="0"/>
              </a:rPr>
              <a:t>4</a:t>
            </a:r>
            <a:r>
              <a:rPr lang="en-US" sz="3000" b="0" i="0" dirty="0">
                <a:solidFill>
                  <a:srgbClr val="121212"/>
                </a:solidFill>
                <a:effectLst/>
                <a:latin typeface="Inter" panose="020B0502030000000004" pitchFamily="34" charset="0"/>
              </a:rPr>
              <a:t>He also had narrow windows framed high in the temple.</a:t>
            </a:r>
          </a:p>
          <a:p>
            <a:pPr algn="l"/>
            <a:r>
              <a:rPr lang="en-US" sz="3000" b="0" i="0" dirty="0">
                <a:solidFill>
                  <a:srgbClr val="777A7B"/>
                </a:solidFill>
                <a:effectLst/>
                <a:latin typeface="Inter" panose="020B0502030000000004" pitchFamily="34" charset="0"/>
              </a:rPr>
              <a:t>5</a:t>
            </a:r>
            <a:r>
              <a:rPr lang="en-US" sz="3000" b="0" i="0" dirty="0">
                <a:solidFill>
                  <a:srgbClr val="121212"/>
                </a:solidFill>
                <a:effectLst/>
                <a:latin typeface="Inter" panose="020B0502030000000004" pitchFamily="34" charset="0"/>
              </a:rPr>
              <a:t>Against the walls of the temple and the inner sanctuary, Solomon built a chambered structure around the temple, in which he constructed the side rooms.</a:t>
            </a:r>
          </a:p>
        </p:txBody>
      </p:sp>
      <p:sp>
        <p:nvSpPr>
          <p:cNvPr id="3" name="TextBox 2">
            <a:extLst>
              <a:ext uri="{FF2B5EF4-FFF2-40B4-BE49-F238E27FC236}">
                <a16:creationId xmlns:a16="http://schemas.microsoft.com/office/drawing/2014/main" id="{2FF59B33-EF58-9199-6767-E432EA08C401}"/>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121212"/>
                </a:solidFill>
                <a:effectLst/>
                <a:latin typeface="Open Sans" panose="020B0606030504020204" pitchFamily="34" charset="0"/>
              </a:rPr>
              <a:t>3 और भवन के मन्दिर के सामने के ओसारे की लम्बाई बीस हाथ की थी, अर्थात् भवन की चौड़ाई के बराबर थी, और ओसारे की चौड़ाई जो भवन के सामने थी, वह दस हाथ की थी। 4 फिर उसने भवन में चौखट सहित जालीदार खिड़कियाँ बनाईं। 5 और उसने भवन के आस-पास की दीवारों से सटे हुए अर्थात् मन्दिर और दर्शन-स्थान दोनों दीवारों के आस-पास उसने मंजिलें और कोठरियाँ बनाई।</a:t>
            </a:r>
            <a:endParaRPr lang="en-IN" sz="3200" dirty="0"/>
          </a:p>
        </p:txBody>
      </p:sp>
      <p:pic>
        <p:nvPicPr>
          <p:cNvPr id="70" name="Audio 69">
            <a:hlinkClick r:id="" action="ppaction://media"/>
            <a:extLst>
              <a:ext uri="{FF2B5EF4-FFF2-40B4-BE49-F238E27FC236}">
                <a16:creationId xmlns:a16="http://schemas.microsoft.com/office/drawing/2014/main" id="{486883A7-BA7A-9698-7552-1FCB974886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2278"/>
    </mc:Choice>
    <mc:Fallback xmlns="">
      <p:transition spd="slow" advTm="2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1361</Words>
  <Application>Microsoft Office PowerPoint</Application>
  <PresentationFormat>Widescreen</PresentationFormat>
  <Paragraphs>73</Paragraphs>
  <Slides>32</Slides>
  <Notes>1</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20-4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79</cp:revision>
  <dcterms:created xsi:type="dcterms:W3CDTF">2021-07-20T09:23:46Z</dcterms:created>
  <dcterms:modified xsi:type="dcterms:W3CDTF">2024-07-30T08:54:09Z</dcterms:modified>
</cp:coreProperties>
</file>