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448" r:id="rId3"/>
    <p:sldId id="426" r:id="rId4"/>
    <p:sldId id="449" r:id="rId5"/>
    <p:sldId id="428" r:id="rId6"/>
    <p:sldId id="429" r:id="rId7"/>
    <p:sldId id="430" r:id="rId8"/>
    <p:sldId id="431" r:id="rId9"/>
    <p:sldId id="432" r:id="rId10"/>
    <p:sldId id="435" r:id="rId11"/>
    <p:sldId id="436" r:id="rId12"/>
    <p:sldId id="437" r:id="rId13"/>
    <p:sldId id="438" r:id="rId14"/>
    <p:sldId id="439" r:id="rId15"/>
    <p:sldId id="440" r:id="rId16"/>
    <p:sldId id="443" r:id="rId17"/>
    <p:sldId id="442" r:id="rId18"/>
    <p:sldId id="441" r:id="rId19"/>
    <p:sldId id="444" r:id="rId20"/>
    <p:sldId id="446" r:id="rId21"/>
    <p:sldId id="445"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C1D9D-D4A6-4298-8E29-D35ABF1C54FA}" v="37" dt="2023-10-09T06:45:53.6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434" autoAdjust="0"/>
    <p:restoredTop sz="93969" autoAdjust="0"/>
  </p:normalViewPr>
  <p:slideViewPr>
    <p:cSldViewPr snapToGrid="0">
      <p:cViewPr varScale="1">
        <p:scale>
          <a:sx n="53" d="100"/>
          <a:sy n="53" d="100"/>
        </p:scale>
        <p:origin x="84"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CEC1D9D-D4A6-4298-8E29-D35ABF1C54FA}"/>
    <pc:docChg chg="modSld">
      <pc:chgData name="Leonie Smith" userId="fed1330f33f5650e" providerId="LiveId" clId="{6CEC1D9D-D4A6-4298-8E29-D35ABF1C54FA}" dt="2023-10-09T06:45:53.619" v="49"/>
      <pc:docMkLst>
        <pc:docMk/>
      </pc:docMkLst>
      <pc:sldChg chg="addSp delSp modSp mod modTransition modAnim">
        <pc:chgData name="Leonie Smith" userId="fed1330f33f5650e" providerId="LiveId" clId="{6CEC1D9D-D4A6-4298-8E29-D35ABF1C54FA}" dt="2023-10-09T06:15:49.603" v="6"/>
        <pc:sldMkLst>
          <pc:docMk/>
          <pc:sldMk cId="2869461528" sldId="308"/>
        </pc:sldMkLst>
        <pc:picChg chg="add del mod">
          <ac:chgData name="Leonie Smith" userId="fed1330f33f5650e" providerId="LiveId" clId="{6CEC1D9D-D4A6-4298-8E29-D35ABF1C54FA}" dt="2023-10-09T06:15:29.041" v="2"/>
          <ac:picMkLst>
            <pc:docMk/>
            <pc:sldMk cId="2869461528" sldId="308"/>
            <ac:picMk id="7" creationId="{1414F1AE-CDE8-9706-59AC-A62D30118590}"/>
          </ac:picMkLst>
        </pc:picChg>
        <pc:picChg chg="add del mod">
          <ac:chgData name="Leonie Smith" userId="fed1330f33f5650e" providerId="LiveId" clId="{6CEC1D9D-D4A6-4298-8E29-D35ABF1C54FA}" dt="2023-10-09T06:15:36.340" v="3"/>
          <ac:picMkLst>
            <pc:docMk/>
            <pc:sldMk cId="2869461528" sldId="308"/>
            <ac:picMk id="13" creationId="{91BDA71C-C474-142C-B50C-78F2E64F7E19}"/>
          </ac:picMkLst>
        </pc:picChg>
        <pc:picChg chg="add del mod">
          <ac:chgData name="Leonie Smith" userId="fed1330f33f5650e" providerId="LiveId" clId="{6CEC1D9D-D4A6-4298-8E29-D35ABF1C54FA}" dt="2023-10-09T06:15:42.985" v="5"/>
          <ac:picMkLst>
            <pc:docMk/>
            <pc:sldMk cId="2869461528" sldId="308"/>
            <ac:picMk id="14" creationId="{6EEB983B-D950-D5C9-5041-69C4A0E494F9}"/>
          </ac:picMkLst>
        </pc:picChg>
        <pc:picChg chg="add del mod ord">
          <ac:chgData name="Leonie Smith" userId="fed1330f33f5650e" providerId="LiveId" clId="{6CEC1D9D-D4A6-4298-8E29-D35ABF1C54FA}" dt="2023-10-09T06:15:49.603" v="6"/>
          <ac:picMkLst>
            <pc:docMk/>
            <pc:sldMk cId="2869461528" sldId="308"/>
            <ac:picMk id="18" creationId="{28677394-EE42-A09A-C557-C08C0F41ABE8}"/>
          </ac:picMkLst>
        </pc:picChg>
        <pc:picChg chg="add mod">
          <ac:chgData name="Leonie Smith" userId="fed1330f33f5650e" providerId="LiveId" clId="{6CEC1D9D-D4A6-4298-8E29-D35ABF1C54FA}" dt="2023-10-09T06:15:49.603" v="6"/>
          <ac:picMkLst>
            <pc:docMk/>
            <pc:sldMk cId="2869461528" sldId="308"/>
            <ac:picMk id="19" creationId="{2E68F3FF-3C22-9C2E-0C37-F85783AEE2F5}"/>
          </ac:picMkLst>
        </pc:picChg>
      </pc:sldChg>
      <pc:sldChg chg="addSp delSp modSp mod modTransition modAnim">
        <pc:chgData name="Leonie Smith" userId="fed1330f33f5650e" providerId="LiveId" clId="{6CEC1D9D-D4A6-4298-8E29-D35ABF1C54FA}" dt="2023-10-09T06:16:50.162" v="10"/>
        <pc:sldMkLst>
          <pc:docMk/>
          <pc:sldMk cId="1003827451" sldId="426"/>
        </pc:sldMkLst>
        <pc:picChg chg="add del mod">
          <ac:chgData name="Leonie Smith" userId="fed1330f33f5650e" providerId="LiveId" clId="{6CEC1D9D-D4A6-4298-8E29-D35ABF1C54FA}" dt="2023-10-09T06:16:42.708" v="9"/>
          <ac:picMkLst>
            <pc:docMk/>
            <pc:sldMk cId="1003827451" sldId="426"/>
            <ac:picMk id="6" creationId="{9F800DE2-8F92-BD28-0878-8DD1878E432D}"/>
          </ac:picMkLst>
        </pc:picChg>
        <pc:picChg chg="add del mod">
          <ac:chgData name="Leonie Smith" userId="fed1330f33f5650e" providerId="LiveId" clId="{6CEC1D9D-D4A6-4298-8E29-D35ABF1C54FA}" dt="2023-10-09T06:16:50.162" v="10"/>
          <ac:picMkLst>
            <pc:docMk/>
            <pc:sldMk cId="1003827451" sldId="426"/>
            <ac:picMk id="9" creationId="{BD6DADFC-7A3D-5F31-830B-E91FD288CD04}"/>
          </ac:picMkLst>
        </pc:picChg>
        <pc:picChg chg="add mod">
          <ac:chgData name="Leonie Smith" userId="fed1330f33f5650e" providerId="LiveId" clId="{6CEC1D9D-D4A6-4298-8E29-D35ABF1C54FA}" dt="2023-10-09T06:16:50.162" v="10"/>
          <ac:picMkLst>
            <pc:docMk/>
            <pc:sldMk cId="1003827451" sldId="426"/>
            <ac:picMk id="10" creationId="{B9E326EC-99F6-172F-1B89-30ED30DDA4D5}"/>
          </ac:picMkLst>
        </pc:picChg>
      </pc:sldChg>
      <pc:sldChg chg="addSp delSp modSp mod modTransition modAnim">
        <pc:chgData name="Leonie Smith" userId="fed1330f33f5650e" providerId="LiveId" clId="{6CEC1D9D-D4A6-4298-8E29-D35ABF1C54FA}" dt="2023-10-09T06:19:47.015" v="20"/>
        <pc:sldMkLst>
          <pc:docMk/>
          <pc:sldMk cId="2174129452" sldId="428"/>
        </pc:sldMkLst>
        <pc:picChg chg="add del mod">
          <ac:chgData name="Leonie Smith" userId="fed1330f33f5650e" providerId="LiveId" clId="{6CEC1D9D-D4A6-4298-8E29-D35ABF1C54FA}" dt="2023-10-09T06:18:55.190" v="13"/>
          <ac:picMkLst>
            <pc:docMk/>
            <pc:sldMk cId="2174129452" sldId="428"/>
            <ac:picMk id="6" creationId="{41CE294B-C953-4730-EC32-8BB87C4E1B8C}"/>
          </ac:picMkLst>
        </pc:picChg>
        <pc:picChg chg="add del mod">
          <ac:chgData name="Leonie Smith" userId="fed1330f33f5650e" providerId="LiveId" clId="{6CEC1D9D-D4A6-4298-8E29-D35ABF1C54FA}" dt="2023-10-09T06:19:08.404" v="14"/>
          <ac:picMkLst>
            <pc:docMk/>
            <pc:sldMk cId="2174129452" sldId="428"/>
            <ac:picMk id="10" creationId="{889B3B4F-061F-C3B7-A18C-EA5D2717F406}"/>
          </ac:picMkLst>
        </pc:picChg>
        <pc:picChg chg="add del mod">
          <ac:chgData name="Leonie Smith" userId="fed1330f33f5650e" providerId="LiveId" clId="{6CEC1D9D-D4A6-4298-8E29-D35ABF1C54FA}" dt="2023-10-09T06:19:10.320" v="16"/>
          <ac:picMkLst>
            <pc:docMk/>
            <pc:sldMk cId="2174129452" sldId="428"/>
            <ac:picMk id="11" creationId="{39FB46D6-4741-A278-ABEB-847B0EABCECB}"/>
          </ac:picMkLst>
        </pc:picChg>
        <pc:picChg chg="add del mod ord">
          <ac:chgData name="Leonie Smith" userId="fed1330f33f5650e" providerId="LiveId" clId="{6CEC1D9D-D4A6-4298-8E29-D35ABF1C54FA}" dt="2023-10-09T06:19:23.803" v="17"/>
          <ac:picMkLst>
            <pc:docMk/>
            <pc:sldMk cId="2174129452" sldId="428"/>
            <ac:picMk id="14" creationId="{8414E8FB-9C9B-629D-7F64-F71E3740C4E8}"/>
          </ac:picMkLst>
        </pc:picChg>
        <pc:picChg chg="add del mod">
          <ac:chgData name="Leonie Smith" userId="fed1330f33f5650e" providerId="LiveId" clId="{6CEC1D9D-D4A6-4298-8E29-D35ABF1C54FA}" dt="2023-10-09T06:19:32.504" v="19"/>
          <ac:picMkLst>
            <pc:docMk/>
            <pc:sldMk cId="2174129452" sldId="428"/>
            <ac:picMk id="15" creationId="{1F4C1896-64E0-DC80-9EFC-1CB3AAAB7A24}"/>
          </ac:picMkLst>
        </pc:picChg>
        <pc:picChg chg="add del mod ord">
          <ac:chgData name="Leonie Smith" userId="fed1330f33f5650e" providerId="LiveId" clId="{6CEC1D9D-D4A6-4298-8E29-D35ABF1C54FA}" dt="2023-10-09T06:19:47.015" v="20"/>
          <ac:picMkLst>
            <pc:docMk/>
            <pc:sldMk cId="2174129452" sldId="428"/>
            <ac:picMk id="19" creationId="{BBD7D436-B0CE-6CAA-4B37-C8BDA0433309}"/>
          </ac:picMkLst>
        </pc:picChg>
        <pc:picChg chg="add mod">
          <ac:chgData name="Leonie Smith" userId="fed1330f33f5650e" providerId="LiveId" clId="{6CEC1D9D-D4A6-4298-8E29-D35ABF1C54FA}" dt="2023-10-09T06:19:47.015" v="20"/>
          <ac:picMkLst>
            <pc:docMk/>
            <pc:sldMk cId="2174129452" sldId="428"/>
            <ac:picMk id="20" creationId="{08EA8381-832B-9BDE-A149-12DAD5E09C74}"/>
          </ac:picMkLst>
        </pc:picChg>
      </pc:sldChg>
      <pc:sldChg chg="addSp delSp modSp mod modTransition modAnim">
        <pc:chgData name="Leonie Smith" userId="fed1330f33f5650e" providerId="LiveId" clId="{6CEC1D9D-D4A6-4298-8E29-D35ABF1C54FA}" dt="2023-10-09T06:39:08.471" v="30"/>
        <pc:sldMkLst>
          <pc:docMk/>
          <pc:sldMk cId="942615762" sldId="430"/>
        </pc:sldMkLst>
        <pc:picChg chg="add del mod">
          <ac:chgData name="Leonie Smith" userId="fed1330f33f5650e" providerId="LiveId" clId="{6CEC1D9D-D4A6-4298-8E29-D35ABF1C54FA}" dt="2023-10-09T06:38:14.648" v="23"/>
          <ac:picMkLst>
            <pc:docMk/>
            <pc:sldMk cId="942615762" sldId="430"/>
            <ac:picMk id="6" creationId="{C774BD75-4EA1-77B1-81E9-FBE0B582BC40}"/>
          </ac:picMkLst>
        </pc:picChg>
        <pc:picChg chg="add del mod">
          <ac:chgData name="Leonie Smith" userId="fed1330f33f5650e" providerId="LiveId" clId="{6CEC1D9D-D4A6-4298-8E29-D35ABF1C54FA}" dt="2023-10-09T06:38:34.051" v="24"/>
          <ac:picMkLst>
            <pc:docMk/>
            <pc:sldMk cId="942615762" sldId="430"/>
            <ac:picMk id="9" creationId="{46D35383-4EBC-03D8-A166-F2E72EA85111}"/>
          </ac:picMkLst>
        </pc:picChg>
        <pc:picChg chg="add del mod">
          <ac:chgData name="Leonie Smith" userId="fed1330f33f5650e" providerId="LiveId" clId="{6CEC1D9D-D4A6-4298-8E29-D35ABF1C54FA}" dt="2023-10-09T06:38:35.480" v="26"/>
          <ac:picMkLst>
            <pc:docMk/>
            <pc:sldMk cId="942615762" sldId="430"/>
            <ac:picMk id="10" creationId="{D868523D-1F06-4CD0-8721-2E0304204980}"/>
          </ac:picMkLst>
        </pc:picChg>
        <pc:picChg chg="add del mod ord">
          <ac:chgData name="Leonie Smith" userId="fed1330f33f5650e" providerId="LiveId" clId="{6CEC1D9D-D4A6-4298-8E29-D35ABF1C54FA}" dt="2023-10-09T06:38:47.446" v="27"/>
          <ac:picMkLst>
            <pc:docMk/>
            <pc:sldMk cId="942615762" sldId="430"/>
            <ac:picMk id="13" creationId="{BDCBC499-8ED8-9F49-6476-A6E2524CD8D0}"/>
          </ac:picMkLst>
        </pc:picChg>
        <pc:picChg chg="add del mod">
          <ac:chgData name="Leonie Smith" userId="fed1330f33f5650e" providerId="LiveId" clId="{6CEC1D9D-D4A6-4298-8E29-D35ABF1C54FA}" dt="2023-10-09T06:38:48.909" v="29"/>
          <ac:picMkLst>
            <pc:docMk/>
            <pc:sldMk cId="942615762" sldId="430"/>
            <ac:picMk id="14" creationId="{0F1D0576-5745-B757-F34C-0449032D1C71}"/>
          </ac:picMkLst>
        </pc:picChg>
        <pc:picChg chg="add del mod ord">
          <ac:chgData name="Leonie Smith" userId="fed1330f33f5650e" providerId="LiveId" clId="{6CEC1D9D-D4A6-4298-8E29-D35ABF1C54FA}" dt="2023-10-09T06:39:08.471" v="30"/>
          <ac:picMkLst>
            <pc:docMk/>
            <pc:sldMk cId="942615762" sldId="430"/>
            <ac:picMk id="17" creationId="{81DA885E-6EE9-99A6-58F7-A84FB3ECF193}"/>
          </ac:picMkLst>
        </pc:picChg>
        <pc:picChg chg="add mod">
          <ac:chgData name="Leonie Smith" userId="fed1330f33f5650e" providerId="LiveId" clId="{6CEC1D9D-D4A6-4298-8E29-D35ABF1C54FA}" dt="2023-10-09T06:39:08.471" v="30"/>
          <ac:picMkLst>
            <pc:docMk/>
            <pc:sldMk cId="942615762" sldId="430"/>
            <ac:picMk id="18" creationId="{D16ABC4E-4096-CC83-4885-63206495529F}"/>
          </ac:picMkLst>
        </pc:picChg>
      </pc:sldChg>
      <pc:sldChg chg="addSp delSp modSp mod modTransition modAnim">
        <pc:chgData name="Leonie Smith" userId="fed1330f33f5650e" providerId="LiveId" clId="{6CEC1D9D-D4A6-4298-8E29-D35ABF1C54FA}" dt="2023-10-09T06:40:37.374" v="34"/>
        <pc:sldMkLst>
          <pc:docMk/>
          <pc:sldMk cId="1886351016" sldId="432"/>
        </pc:sldMkLst>
        <pc:picChg chg="add del mod">
          <ac:chgData name="Leonie Smith" userId="fed1330f33f5650e" providerId="LiveId" clId="{6CEC1D9D-D4A6-4298-8E29-D35ABF1C54FA}" dt="2023-10-09T06:40:18.782" v="33"/>
          <ac:picMkLst>
            <pc:docMk/>
            <pc:sldMk cId="1886351016" sldId="432"/>
            <ac:picMk id="7" creationId="{BFDDB700-6D78-21F0-7393-0E70470CD5F5}"/>
          </ac:picMkLst>
        </pc:picChg>
        <pc:picChg chg="add del mod">
          <ac:chgData name="Leonie Smith" userId="fed1330f33f5650e" providerId="LiveId" clId="{6CEC1D9D-D4A6-4298-8E29-D35ABF1C54FA}" dt="2023-10-09T06:40:37.374" v="34"/>
          <ac:picMkLst>
            <pc:docMk/>
            <pc:sldMk cId="1886351016" sldId="432"/>
            <ac:picMk id="10" creationId="{63AF5A61-A1E3-5FF9-4D2E-BFB0E7B50D2A}"/>
          </ac:picMkLst>
        </pc:picChg>
        <pc:picChg chg="add mod">
          <ac:chgData name="Leonie Smith" userId="fed1330f33f5650e" providerId="LiveId" clId="{6CEC1D9D-D4A6-4298-8E29-D35ABF1C54FA}" dt="2023-10-09T06:40:37.374" v="34"/>
          <ac:picMkLst>
            <pc:docMk/>
            <pc:sldMk cId="1886351016" sldId="432"/>
            <ac:picMk id="11" creationId="{A105022A-34FE-74E4-C713-11C8821EF308}"/>
          </ac:picMkLst>
        </pc:picChg>
      </pc:sldChg>
      <pc:sldChg chg="addSp delSp modSp mod modTransition modAnim">
        <pc:chgData name="Leonie Smith" userId="fed1330f33f5650e" providerId="LiveId" clId="{6CEC1D9D-D4A6-4298-8E29-D35ABF1C54FA}" dt="2023-10-09T06:42:04.290" v="41"/>
        <pc:sldMkLst>
          <pc:docMk/>
          <pc:sldMk cId="3195935868" sldId="436"/>
        </pc:sldMkLst>
        <pc:picChg chg="add del mod">
          <ac:chgData name="Leonie Smith" userId="fed1330f33f5650e" providerId="LiveId" clId="{6CEC1D9D-D4A6-4298-8E29-D35ABF1C54FA}" dt="2023-10-09T06:41:37.977" v="37"/>
          <ac:picMkLst>
            <pc:docMk/>
            <pc:sldMk cId="3195935868" sldId="436"/>
            <ac:picMk id="7" creationId="{629D011E-91A1-666D-D610-93FDF3FF9CAB}"/>
          </ac:picMkLst>
        </pc:picChg>
        <pc:picChg chg="add del mod">
          <ac:chgData name="Leonie Smith" userId="fed1330f33f5650e" providerId="LiveId" clId="{6CEC1D9D-D4A6-4298-8E29-D35ABF1C54FA}" dt="2023-10-09T06:41:44.192" v="38"/>
          <ac:picMkLst>
            <pc:docMk/>
            <pc:sldMk cId="3195935868" sldId="436"/>
            <ac:picMk id="11" creationId="{F6087DC7-E130-0F43-9A0A-8B9E8843BFB5}"/>
          </ac:picMkLst>
        </pc:picChg>
        <pc:picChg chg="add del mod">
          <ac:chgData name="Leonie Smith" userId="fed1330f33f5650e" providerId="LiveId" clId="{6CEC1D9D-D4A6-4298-8E29-D35ABF1C54FA}" dt="2023-10-09T06:41:45.520" v="40"/>
          <ac:picMkLst>
            <pc:docMk/>
            <pc:sldMk cId="3195935868" sldId="436"/>
            <ac:picMk id="12" creationId="{5B4B89A7-DAAE-A076-2577-70454A2E6B43}"/>
          </ac:picMkLst>
        </pc:picChg>
        <pc:picChg chg="add del mod ord">
          <ac:chgData name="Leonie Smith" userId="fed1330f33f5650e" providerId="LiveId" clId="{6CEC1D9D-D4A6-4298-8E29-D35ABF1C54FA}" dt="2023-10-09T06:42:04.290" v="41"/>
          <ac:picMkLst>
            <pc:docMk/>
            <pc:sldMk cId="3195935868" sldId="436"/>
            <ac:picMk id="14" creationId="{D1764DE3-9CF8-AADC-8582-5D894A4669D8}"/>
          </ac:picMkLst>
        </pc:picChg>
        <pc:picChg chg="add mod">
          <ac:chgData name="Leonie Smith" userId="fed1330f33f5650e" providerId="LiveId" clId="{6CEC1D9D-D4A6-4298-8E29-D35ABF1C54FA}" dt="2023-10-09T06:42:04.290" v="41"/>
          <ac:picMkLst>
            <pc:docMk/>
            <pc:sldMk cId="3195935868" sldId="436"/>
            <ac:picMk id="15" creationId="{D9EEE6C7-6610-0B32-2B50-4BA45A86504C}"/>
          </ac:picMkLst>
        </pc:picChg>
      </pc:sldChg>
      <pc:sldChg chg="addSp modSp">
        <pc:chgData name="Leonie Smith" userId="fed1330f33f5650e" providerId="LiveId" clId="{6CEC1D9D-D4A6-4298-8E29-D35ABF1C54FA}" dt="2023-10-09T06:42:44.872" v="42"/>
        <pc:sldMkLst>
          <pc:docMk/>
          <pc:sldMk cId="3261377596" sldId="438"/>
        </pc:sldMkLst>
        <pc:picChg chg="add mod">
          <ac:chgData name="Leonie Smith" userId="fed1330f33f5650e" providerId="LiveId" clId="{6CEC1D9D-D4A6-4298-8E29-D35ABF1C54FA}" dt="2023-10-09T06:42:44.872" v="42"/>
          <ac:picMkLst>
            <pc:docMk/>
            <pc:sldMk cId="3261377596" sldId="438"/>
            <ac:picMk id="6" creationId="{3454CC1B-8D28-B7A5-6248-8DEDA5E86A79}"/>
          </ac:picMkLst>
        </pc:picChg>
      </pc:sldChg>
      <pc:sldChg chg="addSp modSp">
        <pc:chgData name="Leonie Smith" userId="fed1330f33f5650e" providerId="LiveId" clId="{6CEC1D9D-D4A6-4298-8E29-D35ABF1C54FA}" dt="2023-10-09T06:43:32.839" v="43"/>
        <pc:sldMkLst>
          <pc:docMk/>
          <pc:sldMk cId="923867738" sldId="440"/>
        </pc:sldMkLst>
        <pc:picChg chg="add mod">
          <ac:chgData name="Leonie Smith" userId="fed1330f33f5650e" providerId="LiveId" clId="{6CEC1D9D-D4A6-4298-8E29-D35ABF1C54FA}" dt="2023-10-09T06:43:32.839" v="43"/>
          <ac:picMkLst>
            <pc:docMk/>
            <pc:sldMk cId="923867738" sldId="440"/>
            <ac:picMk id="6" creationId="{7F5BFCBF-FAF3-FA61-FD56-9A8223039A66}"/>
          </ac:picMkLst>
        </pc:picChg>
      </pc:sldChg>
      <pc:sldChg chg="addSp delSp modSp mod modTransition modAnim">
        <pc:chgData name="Leonie Smith" userId="fed1330f33f5650e" providerId="LiveId" clId="{6CEC1D9D-D4A6-4298-8E29-D35ABF1C54FA}" dt="2023-10-09T06:44:52.601" v="47"/>
        <pc:sldMkLst>
          <pc:docMk/>
          <pc:sldMk cId="2180228365" sldId="442"/>
        </pc:sldMkLst>
        <pc:picChg chg="add del mod">
          <ac:chgData name="Leonie Smith" userId="fed1330f33f5650e" providerId="LiveId" clId="{6CEC1D9D-D4A6-4298-8E29-D35ABF1C54FA}" dt="2023-10-09T06:44:39.852" v="46"/>
          <ac:picMkLst>
            <pc:docMk/>
            <pc:sldMk cId="2180228365" sldId="442"/>
            <ac:picMk id="6" creationId="{E5ED9A7C-C5C7-6853-041C-DCE0F21E404D}"/>
          </ac:picMkLst>
        </pc:picChg>
        <pc:picChg chg="add del mod">
          <ac:chgData name="Leonie Smith" userId="fed1330f33f5650e" providerId="LiveId" clId="{6CEC1D9D-D4A6-4298-8E29-D35ABF1C54FA}" dt="2023-10-09T06:44:52.601" v="47"/>
          <ac:picMkLst>
            <pc:docMk/>
            <pc:sldMk cId="2180228365" sldId="442"/>
            <ac:picMk id="9" creationId="{1AEDD45D-5FF5-9A60-2940-034B96067001}"/>
          </ac:picMkLst>
        </pc:picChg>
        <pc:picChg chg="add mod">
          <ac:chgData name="Leonie Smith" userId="fed1330f33f5650e" providerId="LiveId" clId="{6CEC1D9D-D4A6-4298-8E29-D35ABF1C54FA}" dt="2023-10-09T06:44:52.601" v="47"/>
          <ac:picMkLst>
            <pc:docMk/>
            <pc:sldMk cId="2180228365" sldId="442"/>
            <ac:picMk id="10" creationId="{AD2453BC-F393-27E0-F761-1E70E911A86B}"/>
          </ac:picMkLst>
        </pc:picChg>
      </pc:sldChg>
      <pc:sldChg chg="addSp modSp">
        <pc:chgData name="Leonie Smith" userId="fed1330f33f5650e" providerId="LiveId" clId="{6CEC1D9D-D4A6-4298-8E29-D35ABF1C54FA}" dt="2023-10-09T06:45:22.483" v="48"/>
        <pc:sldMkLst>
          <pc:docMk/>
          <pc:sldMk cId="1718612039" sldId="444"/>
        </pc:sldMkLst>
        <pc:picChg chg="add mod">
          <ac:chgData name="Leonie Smith" userId="fed1330f33f5650e" providerId="LiveId" clId="{6CEC1D9D-D4A6-4298-8E29-D35ABF1C54FA}" dt="2023-10-09T06:45:22.483" v="48"/>
          <ac:picMkLst>
            <pc:docMk/>
            <pc:sldMk cId="1718612039" sldId="444"/>
            <ac:picMk id="6" creationId="{C992131B-EA27-BD31-00A2-67EA1E7B83EA}"/>
          </ac:picMkLst>
        </pc:picChg>
      </pc:sldChg>
      <pc:sldChg chg="addSp modSp">
        <pc:chgData name="Leonie Smith" userId="fed1330f33f5650e" providerId="LiveId" clId="{6CEC1D9D-D4A6-4298-8E29-D35ABF1C54FA}" dt="2023-10-09T06:45:53.619" v="49"/>
        <pc:sldMkLst>
          <pc:docMk/>
          <pc:sldMk cId="2166098122" sldId="445"/>
        </pc:sldMkLst>
        <pc:picChg chg="add mod">
          <ac:chgData name="Leonie Smith" userId="fed1330f33f5650e" providerId="LiveId" clId="{6CEC1D9D-D4A6-4298-8E29-D35ABF1C54FA}" dt="2023-10-09T06:45:53.619" v="49"/>
          <ac:picMkLst>
            <pc:docMk/>
            <pc:sldMk cId="2166098122" sldId="445"/>
            <ac:picMk id="6" creationId="{7E72AECC-F632-FD3B-6327-160F0397DE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2024/07/30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a:latin typeface="TimesNewRomanPS-BoldMT"/>
              </a:rPr>
              <a:t> 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4917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2024/07/30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2024/07/30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pic>
        <p:nvPicPr>
          <p:cNvPr id="19" name="Audio 18">
            <a:hlinkClick r:id="" action="ppaction://media"/>
            <a:extLst>
              <a:ext uri="{FF2B5EF4-FFF2-40B4-BE49-F238E27FC236}">
                <a16:creationId xmlns:a16="http://schemas.microsoft.com/office/drawing/2014/main" id="{2E68F3FF-3C22-9C2E-0C37-F85783AEE2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430"/>
    </mc:Choice>
    <mc:Fallback xmlns="">
      <p:transition spd="slow" advTm="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0BFCE0DC-870C-4DA8-A8D5-60FA8D7B141C}"/>
              </a:ext>
            </a:extLst>
          </p:cNvPr>
          <p:cNvPicPr>
            <a:picLocks noChangeAspect="1"/>
          </p:cNvPicPr>
          <p:nvPr/>
        </p:nvPicPr>
        <p:blipFill>
          <a:blip r:embed="rId2"/>
          <a:stretch>
            <a:fillRect/>
          </a:stretch>
        </p:blipFill>
        <p:spPr>
          <a:xfrm>
            <a:off x="-70621" y="0"/>
            <a:ext cx="12262620" cy="7013341"/>
          </a:xfrm>
          <a:prstGeom prst="rect">
            <a:avLst/>
          </a:prstGeom>
        </p:spPr>
      </p:pic>
      <p:sp>
        <p:nvSpPr>
          <p:cNvPr id="2" name="TextBox 4">
            <a:extLst>
              <a:ext uri="{FF2B5EF4-FFF2-40B4-BE49-F238E27FC236}">
                <a16:creationId xmlns:a16="http://schemas.microsoft.com/office/drawing/2014/main" id="{E487817A-A0D4-A3F7-D317-086CA3C34F5F}"/>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 food at his table, the seating of his servants, the service and attire of his attendants and cupbearers, and the burnt offerings he presented at the house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it took her breath away.</a:t>
            </a:r>
            <a:endParaRPr lang="en-ZA" dirty="0"/>
          </a:p>
        </p:txBody>
      </p:sp>
      <p:sp>
        <p:nvSpPr>
          <p:cNvPr id="2" name="TextBox 1">
            <a:extLst>
              <a:ext uri="{FF2B5EF4-FFF2-40B4-BE49-F238E27FC236}">
                <a16:creationId xmlns:a16="http://schemas.microsoft.com/office/drawing/2014/main" id="{83E2B128-450F-61D8-F19D-0CD506DF5CBF}"/>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5 और उसके कर्मचारी किस रीति बैठते, और उसके टहलुए किस रीति खड़े रहते, और कैसे-कैसे कपड़े पहने रहते हैं, और उसके पिलानेवाले कैसे हैं, और वह कैसी चढ़ाई है, जिससे वह यहोवा के भवन को जाया करता है, यह सब जब उसने देखा, तब वह चकित रह गई।</a:t>
            </a:r>
            <a:endParaRPr lang="en-IN" sz="3600" dirty="0"/>
          </a:p>
        </p:txBody>
      </p:sp>
      <p:pic>
        <p:nvPicPr>
          <p:cNvPr id="15" name="Audio 14">
            <a:hlinkClick r:id="" action="ppaction://media"/>
            <a:extLst>
              <a:ext uri="{FF2B5EF4-FFF2-40B4-BE49-F238E27FC236}">
                <a16:creationId xmlns:a16="http://schemas.microsoft.com/office/drawing/2014/main" id="{D9EEE6C7-6610-0B32-2B50-4BA45A8650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5415"/>
    </mc:Choice>
    <mc:Fallback xmlns="">
      <p:transition spd="slow" advTm="15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8F2381-6B7F-4C02-B4A6-A23983FE8B02}"/>
              </a:ext>
            </a:extLst>
          </p:cNvPr>
          <p:cNvPicPr>
            <a:picLocks noChangeAspect="1"/>
          </p:cNvPicPr>
          <p:nvPr/>
        </p:nvPicPr>
        <p:blipFill>
          <a:blip r:embed="rId2"/>
          <a:stretch>
            <a:fillRect/>
          </a:stretch>
        </p:blipFill>
        <p:spPr>
          <a:xfrm>
            <a:off x="-2" y="0"/>
            <a:ext cx="13694349" cy="6858000"/>
          </a:xfrm>
          <a:prstGeom prst="rect">
            <a:avLst/>
          </a:prstGeom>
        </p:spPr>
      </p:pic>
      <p:sp>
        <p:nvSpPr>
          <p:cNvPr id="2" name="TextBox 4">
            <a:extLst>
              <a:ext uri="{FF2B5EF4-FFF2-40B4-BE49-F238E27FC236}">
                <a16:creationId xmlns:a16="http://schemas.microsoft.com/office/drawing/2014/main" id="{DBB93ED1-7F87-2D62-39DF-C4872DFB94F3}"/>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a:t>
            </a:r>
            <a:r>
              <a:rPr lang="en-US" sz="4400" b="0" i="0">
                <a:solidFill>
                  <a:srgbClr val="121212"/>
                </a:solidFill>
                <a:effectLst/>
                <a:latin typeface="Inter" panose="020B0502030000000004" pitchFamily="34" charset="0"/>
              </a:rPr>
              <a:t>She said to the king, “The report I heard in my own country about your words and wisdom is true.</a:t>
            </a:r>
            <a:endParaRPr lang="en-ZA" dirty="0"/>
          </a:p>
        </p:txBody>
      </p:sp>
      <p:sp>
        <p:nvSpPr>
          <p:cNvPr id="3" name="TextBox 2">
            <a:extLst>
              <a:ext uri="{FF2B5EF4-FFF2-40B4-BE49-F238E27FC236}">
                <a16:creationId xmlns:a16="http://schemas.microsoft.com/office/drawing/2014/main" id="{6E09C75D-C5F2-39AF-5632-667724D7783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6 तब उसने राजा से कहा, “तेरे कामों और बुद्धिमानी की जो कीर्ति मैंने अपने देश में सुनी थी वह सच ही है।</a:t>
            </a:r>
            <a:endParaRPr lang="en-IN" sz="4000" dirty="0"/>
          </a:p>
        </p:txBody>
      </p:sp>
      <p:pic>
        <p:nvPicPr>
          <p:cNvPr id="6" name="Audio 5">
            <a:hlinkClick r:id="" action="ppaction://media"/>
            <a:extLst>
              <a:ext uri="{FF2B5EF4-FFF2-40B4-BE49-F238E27FC236}">
                <a16:creationId xmlns:a16="http://schemas.microsoft.com/office/drawing/2014/main" id="{3454CC1B-8D28-B7A5-6248-8DEDA5E86A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9111"/>
    </mc:Choice>
    <mc:Fallback xmlns="">
      <p:transition spd="slow" advTm="9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7DCDE2-22A0-4DA4-BF35-5373FEA49EC2}"/>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C26389D5-A83C-8CE3-0392-834EBD2C3D3D}"/>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But I did not believe these things until I came and saw with my own eyes. Indeed, not even half was told to me. Your wisdom and prosperity have far exceeded the report I heard.</a:t>
            </a:r>
            <a:endParaRPr lang="en-ZA" dirty="0"/>
          </a:p>
        </p:txBody>
      </p:sp>
      <p:sp>
        <p:nvSpPr>
          <p:cNvPr id="2" name="TextBox 1">
            <a:extLst>
              <a:ext uri="{FF2B5EF4-FFF2-40B4-BE49-F238E27FC236}">
                <a16:creationId xmlns:a16="http://schemas.microsoft.com/office/drawing/2014/main" id="{4A68BE68-7B8E-77F2-5C0C-308C1F5F6C3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7 परन्तु जब तक मैंने आप ही आकर अपनी आँखों से यह न देखा, तब तक मैंने उन बातों पर विश्वास न किया, परन्तु इसका आधा भी मुझे न बताया गया था; तेरी बुद्धिमानी और कल्याण उस कीर्ति से भी बढ़कर है, जो मैंने सुनी थी।</a:t>
            </a:r>
            <a:endParaRPr lang="en-IN" sz="3600" dirty="0"/>
          </a:p>
        </p:txBody>
      </p:sp>
      <p:pic>
        <p:nvPicPr>
          <p:cNvPr id="6" name="Audio 5">
            <a:hlinkClick r:id="" action="ppaction://media"/>
            <a:extLst>
              <a:ext uri="{FF2B5EF4-FFF2-40B4-BE49-F238E27FC236}">
                <a16:creationId xmlns:a16="http://schemas.microsoft.com/office/drawing/2014/main" id="{7F5BFCBF-FAF3-FA61-FD56-9A8223039A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9774"/>
    </mc:Choice>
    <mc:Fallback xmlns="">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964B1-DDD6-4846-8D3A-DC0D466DC21E}"/>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2" name="TextBox 4">
            <a:extLst>
              <a:ext uri="{FF2B5EF4-FFF2-40B4-BE49-F238E27FC236}">
                <a16:creationId xmlns:a16="http://schemas.microsoft.com/office/drawing/2014/main" id="{0A527F1F-6553-F521-FB76-AD70F39B1A53}"/>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8</a:t>
            </a:r>
            <a:r>
              <a:rPr lang="en-US" sz="4000" b="0" i="0" dirty="0">
                <a:solidFill>
                  <a:srgbClr val="121212"/>
                </a:solidFill>
                <a:effectLst/>
                <a:latin typeface="Inter" panose="020B0502030000000004" pitchFamily="34" charset="0"/>
              </a:rPr>
              <a:t>How blessed are your men! How blessed are these servants of yours who stand continually before you and hear your wisdom!</a:t>
            </a:r>
            <a:endParaRPr lang="en-ZA" sz="1600" dirty="0"/>
          </a:p>
        </p:txBody>
      </p:sp>
      <p:sp>
        <p:nvSpPr>
          <p:cNvPr id="3" name="TextBox 2">
            <a:extLst>
              <a:ext uri="{FF2B5EF4-FFF2-40B4-BE49-F238E27FC236}">
                <a16:creationId xmlns:a16="http://schemas.microsoft.com/office/drawing/2014/main" id="{9680521D-2ECE-08A6-FE7B-55144526766D}"/>
              </a:ext>
            </a:extLst>
          </p:cNvPr>
          <p:cNvSpPr txBox="1"/>
          <p:nvPr/>
        </p:nvSpPr>
        <p:spPr>
          <a:xfrm>
            <a:off x="6096000" y="149950"/>
            <a:ext cx="6096000" cy="6558101"/>
          </a:xfrm>
          <a:prstGeom prst="rect">
            <a:avLst/>
          </a:prstGeom>
          <a:noFill/>
        </p:spPr>
        <p:txBody>
          <a:bodyPr wrap="square" rtlCol="0">
            <a:noAutofit/>
          </a:bodyPr>
          <a:lstStyle/>
          <a:p>
            <a:r>
              <a:rPr lang="hi-IN" sz="4200" b="0" i="0" dirty="0">
                <a:solidFill>
                  <a:srgbClr val="121212"/>
                </a:solidFill>
                <a:effectLst/>
                <a:latin typeface="Open Sans" panose="020B0606030504020204" pitchFamily="34" charset="0"/>
              </a:rPr>
              <a:t>8 धन्य हैं तेरे जन! धन्य हैं तेरे ये सेवक! जो नित्य तेरे सम्मुख उपस्थित रहकर तेरी बुद्धि की बातें सुनते हैं।</a:t>
            </a:r>
            <a:endParaRPr lang="en-IN" sz="4200" dirty="0"/>
          </a:p>
        </p:txBody>
      </p:sp>
      <p:pic>
        <p:nvPicPr>
          <p:cNvPr id="10" name="Audio 9">
            <a:hlinkClick r:id="" action="ppaction://media"/>
            <a:extLst>
              <a:ext uri="{FF2B5EF4-FFF2-40B4-BE49-F238E27FC236}">
                <a16:creationId xmlns:a16="http://schemas.microsoft.com/office/drawing/2014/main" id="{AD2453BC-F393-27E0-F761-1E70E911A8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9216"/>
    </mc:Choice>
    <mc:Fallback xmlns="">
      <p:transition spd="slow" advTm="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AE6541-25A1-4EAB-A33D-D3BAEECC09C9}"/>
              </a:ext>
            </a:extLst>
          </p:cNvPr>
          <p:cNvPicPr>
            <a:picLocks noChangeAspect="1"/>
          </p:cNvPicPr>
          <p:nvPr/>
        </p:nvPicPr>
        <p:blipFill>
          <a:blip r:embed="rId2"/>
          <a:stretch>
            <a:fillRect/>
          </a:stretch>
        </p:blipFill>
        <p:spPr>
          <a:xfrm>
            <a:off x="0" y="-279149"/>
            <a:ext cx="12192000" cy="7137149"/>
          </a:xfrm>
          <a:prstGeom prst="rect">
            <a:avLst/>
          </a:prstGeom>
        </p:spPr>
      </p:pic>
      <p:sp>
        <p:nvSpPr>
          <p:cNvPr id="2" name="TextBox 4">
            <a:extLst>
              <a:ext uri="{FF2B5EF4-FFF2-40B4-BE49-F238E27FC236}">
                <a16:creationId xmlns:a16="http://schemas.microsoft.com/office/drawing/2014/main" id="{BE847FCF-20E1-C993-B393-16AB72332DB2}"/>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9</a:t>
            </a:r>
            <a:r>
              <a:rPr lang="en-US" sz="4400" b="0" i="0" dirty="0">
                <a:solidFill>
                  <a:srgbClr val="121212"/>
                </a:solidFill>
                <a:effectLst/>
                <a:latin typeface="Inter" panose="020B0502030000000004" pitchFamily="34" charset="0"/>
              </a:rPr>
              <a:t>Blessed be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 your God, who has delighted in you to set you on the throne of Israel. </a:t>
            </a:r>
            <a:endParaRPr lang="en-ZA" sz="2000" dirty="0"/>
          </a:p>
        </p:txBody>
      </p:sp>
      <p:sp>
        <p:nvSpPr>
          <p:cNvPr id="3" name="TextBox 2">
            <a:extLst>
              <a:ext uri="{FF2B5EF4-FFF2-40B4-BE49-F238E27FC236}">
                <a16:creationId xmlns:a16="http://schemas.microsoft.com/office/drawing/2014/main" id="{2A62F2D8-F2FD-5F92-5226-E36F3EE68D60}"/>
              </a:ext>
            </a:extLst>
          </p:cNvPr>
          <p:cNvSpPr txBox="1"/>
          <p:nvPr/>
        </p:nvSpPr>
        <p:spPr>
          <a:xfrm>
            <a:off x="6096000" y="149950"/>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धन्य है तेरा परमेश्वर यहोवा</a:t>
            </a:r>
            <a:r>
              <a:rPr lang="en-US" sz="4000" b="0" i="0" dirty="0">
                <a:solidFill>
                  <a:srgbClr val="121212"/>
                </a:solidFill>
                <a:effectLst/>
                <a:latin typeface="Open Sans" panose="020B0606030504020204" pitchFamily="34" charset="0"/>
              </a:rPr>
              <a:t>a! </a:t>
            </a:r>
            <a:r>
              <a:rPr lang="hi-IN" sz="4000" b="0" i="0" dirty="0">
                <a:solidFill>
                  <a:srgbClr val="121212"/>
                </a:solidFill>
                <a:effectLst/>
                <a:latin typeface="Open Sans" panose="020B0606030504020204" pitchFamily="34" charset="0"/>
              </a:rPr>
              <a:t>जो तुझ से ऐसा प्रसन्न हुआ कि तुझे इस्राएल की राजगद्दी पर विराजमान किया यहोवा इस्राएल से सदा प्रेम रखता है, </a:t>
            </a:r>
            <a:endParaRPr lang="en-IN" sz="4000" dirty="0"/>
          </a:p>
        </p:txBody>
      </p:sp>
      <p:pic>
        <p:nvPicPr>
          <p:cNvPr id="6" name="Audio 5">
            <a:hlinkClick r:id="" action="ppaction://media"/>
            <a:extLst>
              <a:ext uri="{FF2B5EF4-FFF2-40B4-BE49-F238E27FC236}">
                <a16:creationId xmlns:a16="http://schemas.microsoft.com/office/drawing/2014/main" id="{C992131B-EA27-BD31-00A2-67EA1E7B8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8932"/>
    </mc:Choice>
    <mc:Fallback xmlns="">
      <p:transition spd="slow" advTm="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7" name="TextBox 6">
            <a:extLst>
              <a:ext uri="{FF2B5EF4-FFF2-40B4-BE49-F238E27FC236}">
                <a16:creationId xmlns:a16="http://schemas.microsoft.com/office/drawing/2014/main" id="{D261E9A2-8696-848F-36C3-D24E01CBF0E6}"/>
              </a:ext>
            </a:extLst>
          </p:cNvPr>
          <p:cNvSpPr txBox="1"/>
          <p:nvPr/>
        </p:nvSpPr>
        <p:spPr>
          <a:xfrm>
            <a:off x="572345" y="4020101"/>
            <a:ext cx="7821848" cy="1672332"/>
          </a:xfrm>
          <a:prstGeom prst="rect">
            <a:avLst/>
          </a:prstGeom>
          <a:noFill/>
        </p:spPr>
        <p:txBody>
          <a:bodyPr wrap="square" rtlCol="0">
            <a:noAutofit/>
          </a:bodyPr>
          <a:lstStyle/>
          <a:p>
            <a:r>
              <a:rPr lang="hi-IN" sz="4800" b="0" i="0" u="none" strike="noStrike" baseline="0" dirty="0">
                <a:solidFill>
                  <a:schemeClr val="bg1"/>
                </a:solidFill>
                <a:latin typeface="TimesNewRomanPSMT"/>
              </a:rPr>
              <a:t>शेबा की रानी ने</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सुलैमान से मुलाकात की</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राजा 10:1-9</a:t>
            </a:r>
            <a:endParaRPr lang="en-IN" sz="4800" dirty="0">
              <a:solidFill>
                <a:schemeClr val="bg1"/>
              </a:solidFill>
            </a:endParaRPr>
          </a:p>
        </p:txBody>
      </p:sp>
      <p:sp>
        <p:nvSpPr>
          <p:cNvPr id="2" name="TextBox 1">
            <a:extLst>
              <a:ext uri="{FF2B5EF4-FFF2-40B4-BE49-F238E27FC236}">
                <a16:creationId xmlns:a16="http://schemas.microsoft.com/office/drawing/2014/main" id="{96A57C88-2D18-0C00-E14A-24F17129AFD6}"/>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57910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79735BE-0564-4E90-BD67-C11EE814711A}"/>
              </a:ext>
            </a:extLst>
          </p:cNvPr>
          <p:cNvPicPr>
            <a:picLocks noChangeAspect="1"/>
          </p:cNvPicPr>
          <p:nvPr/>
        </p:nvPicPr>
        <p:blipFill>
          <a:blip r:embed="rId2"/>
          <a:stretch>
            <a:fillRect/>
          </a:stretch>
        </p:blipFill>
        <p:spPr>
          <a:xfrm>
            <a:off x="0" y="-559510"/>
            <a:ext cx="12192000" cy="7417510"/>
          </a:xfrm>
          <a:prstGeom prst="rect">
            <a:avLst/>
          </a:prstGeom>
        </p:spPr>
      </p:pic>
      <p:sp>
        <p:nvSpPr>
          <p:cNvPr id="2" name="TextBox 4">
            <a:extLst>
              <a:ext uri="{FF2B5EF4-FFF2-40B4-BE49-F238E27FC236}">
                <a16:creationId xmlns:a16="http://schemas.microsoft.com/office/drawing/2014/main" id="{1C97F55C-5E19-3ECD-ADE2-F53D4E667FDD}"/>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Inter" panose="020B0502030000000004" pitchFamily="34" charset="0"/>
              </a:rPr>
              <a:t>…Because of the </a:t>
            </a:r>
            <a:r>
              <a:rPr lang="en-US" sz="4400" b="0" i="0" cap="small" dirty="0">
                <a:solidFill>
                  <a:srgbClr val="121212"/>
                </a:solidFill>
                <a:effectLst/>
                <a:latin typeface="Inter" panose="020B0502030000000004" pitchFamily="34" charset="0"/>
              </a:rPr>
              <a:t>Lord</a:t>
            </a:r>
            <a:r>
              <a:rPr lang="en-US" sz="4400" b="0" i="0" dirty="0">
                <a:solidFill>
                  <a:srgbClr val="121212"/>
                </a:solidFill>
                <a:effectLst/>
                <a:latin typeface="Inter" panose="020B0502030000000004" pitchFamily="34" charset="0"/>
              </a:rPr>
              <a:t>’s eternal love for Israel, He has made you king to carry out justice and righteousness.”</a:t>
            </a:r>
            <a:endParaRPr lang="en-ZA" sz="4400" dirty="0"/>
          </a:p>
        </p:txBody>
      </p:sp>
      <p:sp>
        <p:nvSpPr>
          <p:cNvPr id="3" name="TextBox 2">
            <a:extLst>
              <a:ext uri="{FF2B5EF4-FFF2-40B4-BE49-F238E27FC236}">
                <a16:creationId xmlns:a16="http://schemas.microsoft.com/office/drawing/2014/main" id="{671F918B-BA23-506D-396B-11A76C725111}"/>
              </a:ext>
            </a:extLst>
          </p:cNvPr>
          <p:cNvSpPr txBox="1"/>
          <p:nvPr/>
        </p:nvSpPr>
        <p:spPr>
          <a:xfrm>
            <a:off x="6096000" y="149950"/>
            <a:ext cx="6096000" cy="6558101"/>
          </a:xfrm>
          <a:prstGeom prst="rect">
            <a:avLst/>
          </a:prstGeom>
          <a:noFill/>
        </p:spPr>
        <p:txBody>
          <a:bodyPr wrap="square" rtlCol="0">
            <a:noAutofit/>
          </a:bodyPr>
          <a:lstStyle/>
          <a:p>
            <a:r>
              <a:rPr lang="en-US" sz="4400" b="0" i="0" dirty="0">
                <a:solidFill>
                  <a:srgbClr val="121212"/>
                </a:solidFill>
                <a:effectLst/>
                <a:latin typeface="Open Sans" panose="020B0606030504020204" pitchFamily="34" charset="0"/>
              </a:rPr>
              <a:t>…</a:t>
            </a:r>
            <a:r>
              <a:rPr lang="hi-IN" sz="4400" b="0" i="0" dirty="0">
                <a:solidFill>
                  <a:srgbClr val="121212"/>
                </a:solidFill>
                <a:effectLst/>
                <a:latin typeface="Open Sans" panose="020B0606030504020204" pitchFamily="34" charset="0"/>
              </a:rPr>
              <a:t>इस कारण उसने तुझे न्याय और धार्मिकता करने को राजा बना दिया है।”</a:t>
            </a:r>
            <a:endParaRPr lang="en-IN" sz="4400" dirty="0"/>
          </a:p>
        </p:txBody>
      </p:sp>
      <p:pic>
        <p:nvPicPr>
          <p:cNvPr id="6" name="Audio 5">
            <a:hlinkClick r:id="" action="ppaction://media"/>
            <a:extLst>
              <a:ext uri="{FF2B5EF4-FFF2-40B4-BE49-F238E27FC236}">
                <a16:creationId xmlns:a16="http://schemas.microsoft.com/office/drawing/2014/main" id="{7E72AECC-F632-FD3B-6327-160F0397DE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609"/>
    </mc:Choice>
    <mc:Fallback xmlns="">
      <p:transition spd="slow" advTm="1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2" name="TextBox 4">
            <a:extLst>
              <a:ext uri="{FF2B5EF4-FFF2-40B4-BE49-F238E27FC236}">
                <a16:creationId xmlns:a16="http://schemas.microsoft.com/office/drawing/2014/main" id="{F0C85E48-4D8D-CBA5-1E2A-898CF49427EF}"/>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2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Queen of Sheba visits Solomon -1 Kings 10:1-9</a:t>
            </a:r>
            <a:endParaRPr lang="en-IN" sz="4800" dirty="0"/>
          </a:p>
        </p:txBody>
      </p:sp>
      <p:sp>
        <p:nvSpPr>
          <p:cNvPr id="3" name="TextBox 2">
            <a:extLst>
              <a:ext uri="{FF2B5EF4-FFF2-40B4-BE49-F238E27FC236}">
                <a16:creationId xmlns:a16="http://schemas.microsoft.com/office/drawing/2014/main" id="{98283686-6187-0C61-C7E0-CF7FE20CC7F3}"/>
              </a:ext>
            </a:extLst>
          </p:cNvPr>
          <p:cNvSpPr txBox="1"/>
          <p:nvPr/>
        </p:nvSpPr>
        <p:spPr>
          <a:xfrm>
            <a:off x="6096000" y="166254"/>
            <a:ext cx="6096000" cy="6558101"/>
          </a:xfrm>
          <a:prstGeom prst="rect">
            <a:avLst/>
          </a:prstGeom>
          <a:noFill/>
        </p:spPr>
        <p:txBody>
          <a:bodyPr wrap="square" rtlCol="0">
            <a:noAutofit/>
          </a:bodyPr>
          <a:lstStyle/>
          <a:p>
            <a:r>
              <a:rPr lang="hi-IN" sz="5400" dirty="0"/>
              <a:t>शेबा की रानी ने सुलैमान से मुलाकात की -1 राजा 10:1-9</a:t>
            </a:r>
            <a:endParaRPr lang="en-IN" sz="5400" dirty="0"/>
          </a:p>
        </p:txBody>
      </p:sp>
      <p:pic>
        <p:nvPicPr>
          <p:cNvPr id="10" name="Audio 9">
            <a:hlinkClick r:id="" action="ppaction://media"/>
            <a:extLst>
              <a:ext uri="{FF2B5EF4-FFF2-40B4-BE49-F238E27FC236}">
                <a16:creationId xmlns:a16="http://schemas.microsoft.com/office/drawing/2014/main" id="{B9E326EC-99F6-172F-1B89-30ED30DDA4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097"/>
    </mc:Choice>
    <mc:Fallback xmlns="">
      <p:transition spd="slow" advTm="4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3" name="TextBox 2">
            <a:extLst>
              <a:ext uri="{FF2B5EF4-FFF2-40B4-BE49-F238E27FC236}">
                <a16:creationId xmlns:a16="http://schemas.microsoft.com/office/drawing/2014/main" id="{716E8911-FE19-A239-3EDF-75DEC6768F63}"/>
              </a:ext>
            </a:extLst>
          </p:cNvPr>
          <p:cNvSpPr txBox="1"/>
          <p:nvPr/>
        </p:nvSpPr>
        <p:spPr>
          <a:xfrm>
            <a:off x="572345" y="4020101"/>
            <a:ext cx="7821848" cy="1672332"/>
          </a:xfrm>
          <a:prstGeom prst="rect">
            <a:avLst/>
          </a:prstGeom>
          <a:noFill/>
        </p:spPr>
        <p:txBody>
          <a:bodyPr wrap="square" rtlCol="0">
            <a:noAutofit/>
          </a:bodyPr>
          <a:lstStyle/>
          <a:p>
            <a:r>
              <a:rPr lang="hi-IN" sz="4800" b="0" i="0" u="none" strike="noStrike" baseline="0" dirty="0">
                <a:solidFill>
                  <a:schemeClr val="bg1"/>
                </a:solidFill>
                <a:latin typeface="TimesNewRomanPSMT"/>
              </a:rPr>
              <a:t>शेबा की रानी ने</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सुलैमान से मुलाकात की</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a:t>
            </a:r>
            <a:r>
              <a:rPr lang="en-US" sz="4800" b="0" i="0" u="none" strike="noStrike" baseline="0" dirty="0">
                <a:solidFill>
                  <a:schemeClr val="bg1"/>
                </a:solidFill>
                <a:latin typeface="TimesNewRomanPSMT"/>
              </a:rPr>
              <a:t> </a:t>
            </a:r>
            <a:r>
              <a:rPr lang="hi-IN" sz="4800" b="0" i="0" u="none" strike="noStrike" baseline="0" dirty="0">
                <a:solidFill>
                  <a:schemeClr val="bg1"/>
                </a:solidFill>
                <a:latin typeface="TimesNewRomanPSMT"/>
              </a:rPr>
              <a:t>1 राजा 10:1-9</a:t>
            </a:r>
            <a:endParaRPr lang="en-IN" sz="4800" dirty="0">
              <a:solidFill>
                <a:schemeClr val="bg1"/>
              </a:solidFill>
            </a:endParaRPr>
          </a:p>
        </p:txBody>
      </p:sp>
    </p:spTree>
    <p:extLst>
      <p:ext uri="{BB962C8B-B14F-4D97-AF65-F5344CB8AC3E}">
        <p14:creationId xmlns:p14="http://schemas.microsoft.com/office/powerpoint/2010/main" val="324053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a:t>
            </a:r>
            <a:r>
              <a:rPr lang="en-US" sz="4400" b="0" i="0">
                <a:solidFill>
                  <a:srgbClr val="121212"/>
                </a:solidFill>
                <a:effectLst/>
                <a:latin typeface="Inter" panose="020B0502030000000004" pitchFamily="34" charset="0"/>
              </a:rPr>
              <a:t>Now when the queen of Sheba heard about the fame of Solomon concerning the name of the </a:t>
            </a:r>
            <a:r>
              <a:rPr lang="en-US" sz="4400" b="0" i="0" cap="small">
                <a:solidFill>
                  <a:srgbClr val="121212"/>
                </a:solidFill>
                <a:effectLst/>
                <a:latin typeface="Inter" panose="020B0502030000000004" pitchFamily="34" charset="0"/>
              </a:rPr>
              <a:t>Lord</a:t>
            </a:r>
            <a:r>
              <a:rPr lang="en-US" sz="4400" b="0" i="0">
                <a:solidFill>
                  <a:srgbClr val="121212"/>
                </a:solidFill>
                <a:effectLst/>
                <a:latin typeface="Inter" panose="020B0502030000000004" pitchFamily="34" charset="0"/>
              </a:rPr>
              <a:t>, she came to test him with difficult questions.</a:t>
            </a:r>
            <a:endParaRPr lang="en-ZA" dirty="0"/>
          </a:p>
        </p:txBody>
      </p:sp>
      <p:sp>
        <p:nvSpPr>
          <p:cNvPr id="2" name="TextBox 1">
            <a:extLst>
              <a:ext uri="{FF2B5EF4-FFF2-40B4-BE49-F238E27FC236}">
                <a16:creationId xmlns:a16="http://schemas.microsoft.com/office/drawing/2014/main" id="{862C5DE6-B077-CE01-CAEE-EDC8A0CDC65C}"/>
              </a:ext>
            </a:extLst>
          </p:cNvPr>
          <p:cNvSpPr txBox="1"/>
          <p:nvPr/>
        </p:nvSpPr>
        <p:spPr>
          <a:xfrm>
            <a:off x="6096000" y="149950"/>
            <a:ext cx="6096000" cy="6558101"/>
          </a:xfrm>
          <a:prstGeom prst="rect">
            <a:avLst/>
          </a:prstGeom>
          <a:noFill/>
        </p:spPr>
        <p:txBody>
          <a:bodyPr wrap="square" rtlCol="0">
            <a:noAutofit/>
          </a:bodyPr>
          <a:lstStyle/>
          <a:p>
            <a:r>
              <a:rPr lang="hi-IN" sz="4400" b="0" i="0" dirty="0">
                <a:solidFill>
                  <a:srgbClr val="777A7B"/>
                </a:solidFill>
                <a:effectLst/>
                <a:latin typeface="Open Sans" panose="020B0606030504020204" pitchFamily="34" charset="0"/>
              </a:rPr>
              <a:t>1</a:t>
            </a:r>
            <a:r>
              <a:rPr lang="hi-IN" sz="4400" b="0" i="0" dirty="0">
                <a:solidFill>
                  <a:srgbClr val="121212"/>
                </a:solidFill>
                <a:effectLst/>
                <a:latin typeface="Open Sans" panose="020B0606030504020204" pitchFamily="34" charset="0"/>
              </a:rPr>
              <a:t>जब शेबा की रानी ने यहोवा के नाम के विषय सुलैमान की कीर्ति सुनी, तब वह कठिन-कठिन प्रश्नों से उसकी परीक्षा करने को चल पड़ी।</a:t>
            </a:r>
            <a:endParaRPr lang="en-IN" sz="4400" dirty="0"/>
          </a:p>
        </p:txBody>
      </p:sp>
      <p:pic>
        <p:nvPicPr>
          <p:cNvPr id="20" name="Audio 19">
            <a:hlinkClick r:id="" action="ppaction://media"/>
            <a:extLst>
              <a:ext uri="{FF2B5EF4-FFF2-40B4-BE49-F238E27FC236}">
                <a16:creationId xmlns:a16="http://schemas.microsoft.com/office/drawing/2014/main" id="{08EA8381-832B-9BDE-A149-12DAD5E09C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1169"/>
    </mc:Choice>
    <mc:Fallback xmlns="">
      <p:transition spd="slow" advTm="1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4A2392-6E04-476F-B127-A0C03C5E0D7D}"/>
              </a:ext>
            </a:extLst>
          </p:cNvPr>
          <p:cNvPicPr>
            <a:picLocks noChangeAspect="1"/>
          </p:cNvPicPr>
          <p:nvPr/>
        </p:nvPicPr>
        <p:blipFill>
          <a:blip r:embed="rId2"/>
          <a:stretch>
            <a:fillRect/>
          </a:stretch>
        </p:blipFill>
        <p:spPr>
          <a:xfrm>
            <a:off x="-1" y="0"/>
            <a:ext cx="12192000" cy="7178977"/>
          </a:xfrm>
          <a:prstGeom prst="rect">
            <a:avLst/>
          </a:prstGeom>
        </p:spPr>
      </p:pic>
      <p:sp>
        <p:nvSpPr>
          <p:cNvPr id="2" name="TextBox 4">
            <a:extLst>
              <a:ext uri="{FF2B5EF4-FFF2-40B4-BE49-F238E27FC236}">
                <a16:creationId xmlns:a16="http://schemas.microsoft.com/office/drawing/2014/main" id="{B872B400-5CF2-2226-AC1A-B9216470CCDC}"/>
              </a:ext>
            </a:extLst>
          </p:cNvPr>
          <p:cNvSpPr txBox="1"/>
          <p:nvPr/>
        </p:nvSpPr>
        <p:spPr>
          <a:xfrm>
            <a:off x="409923" y="410828"/>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2</a:t>
            </a:r>
            <a:r>
              <a:rPr lang="en-US" sz="3600" b="0" i="0" dirty="0">
                <a:solidFill>
                  <a:srgbClr val="121212"/>
                </a:solidFill>
                <a:effectLst/>
                <a:latin typeface="Inter" panose="020B0502030000000004" pitchFamily="34" charset="0"/>
              </a:rPr>
              <a:t>She arrived in Jerusalem with a very large caravan—with camels bearing spices, gold in great abundance, and precious stones.</a:t>
            </a:r>
          </a:p>
          <a:p>
            <a:pPr algn="l"/>
            <a:r>
              <a:rPr lang="en-US" sz="3600" b="0" i="0" dirty="0">
                <a:solidFill>
                  <a:srgbClr val="121212"/>
                </a:solidFill>
                <a:effectLst/>
                <a:latin typeface="Inter" panose="020B0502030000000004" pitchFamily="34" charset="0"/>
              </a:rPr>
              <a:t>So she came to Solomon and spoke to him all that was on her mind. </a:t>
            </a:r>
          </a:p>
        </p:txBody>
      </p:sp>
      <p:sp>
        <p:nvSpPr>
          <p:cNvPr id="3" name="TextBox 2">
            <a:extLst>
              <a:ext uri="{FF2B5EF4-FFF2-40B4-BE49-F238E27FC236}">
                <a16:creationId xmlns:a16="http://schemas.microsoft.com/office/drawing/2014/main" id="{DEF2E9A8-E5CC-34D2-DE41-0933182E0FC7}"/>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वह तो बहुत भारी दल के साथ, मसालों, और बहुत सोने, और मणि से लदे ऊँट साथ लिये हुए यरूशलेम को आई; और सुलैमान के पास पहुँचकर अपने मन की सब बातों के विषय में उससे बातें करने लगी।</a:t>
            </a:r>
            <a:endParaRPr lang="en-IN" sz="3600" dirty="0"/>
          </a:p>
        </p:txBody>
      </p:sp>
      <p:pic>
        <p:nvPicPr>
          <p:cNvPr id="18" name="Audio 17">
            <a:hlinkClick r:id="" action="ppaction://media"/>
            <a:extLst>
              <a:ext uri="{FF2B5EF4-FFF2-40B4-BE49-F238E27FC236}">
                <a16:creationId xmlns:a16="http://schemas.microsoft.com/office/drawing/2014/main" id="{D16ABC4E-4096-CC83-4885-6320649552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6244"/>
    </mc:Choice>
    <mc:Fallback xmlns="">
      <p:transition spd="slow" advTm="16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D8D3DC-2D9D-47F2-945A-E56186B0E377}"/>
              </a:ext>
            </a:extLst>
          </p:cNvPr>
          <p:cNvPicPr>
            <a:picLocks noChangeAspect="1"/>
          </p:cNvPicPr>
          <p:nvPr/>
        </p:nvPicPr>
        <p:blipFill>
          <a:blip r:embed="rId2"/>
          <a:stretch>
            <a:fillRect/>
          </a:stretch>
        </p:blipFill>
        <p:spPr>
          <a:xfrm>
            <a:off x="0" y="0"/>
            <a:ext cx="12192000" cy="7068238"/>
          </a:xfrm>
          <a:prstGeom prst="rect">
            <a:avLst/>
          </a:prstGeom>
        </p:spPr>
      </p:pic>
      <p:sp>
        <p:nvSpPr>
          <p:cNvPr id="2" name="TextBox 4">
            <a:extLst>
              <a:ext uri="{FF2B5EF4-FFF2-40B4-BE49-F238E27FC236}">
                <a16:creationId xmlns:a16="http://schemas.microsoft.com/office/drawing/2014/main" id="{63A6A54A-A0AC-AC29-8FBC-77559E2FB210}"/>
              </a:ext>
            </a:extLst>
          </p:cNvPr>
          <p:cNvSpPr txBox="1"/>
          <p:nvPr/>
        </p:nvSpPr>
        <p:spPr>
          <a:xfrm>
            <a:off x="409923" y="5898751"/>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hi-IN" sz="2400" b="0" i="0" u="none" strike="noStrike" baseline="0" dirty="0">
                <a:solidFill>
                  <a:schemeClr val="bg1"/>
                </a:solidFill>
                <a:latin typeface="TimesNewRomanPSMT"/>
              </a:rPr>
              <a:t>1</a:t>
            </a:r>
            <a:r>
              <a:rPr lang="en-US" sz="2400" b="0" i="0" u="none" strike="noStrike" baseline="0" dirty="0">
                <a:solidFill>
                  <a:schemeClr val="bg1"/>
                </a:solidFill>
                <a:latin typeface="TimesNewRomanPSMT"/>
              </a:rPr>
              <a:t> </a:t>
            </a:r>
            <a:r>
              <a:rPr lang="hi-IN" sz="2400" b="0" i="0" u="none" strike="noStrike" baseline="0" dirty="0">
                <a:solidFill>
                  <a:schemeClr val="bg1"/>
                </a:solidFill>
                <a:latin typeface="TimesNewRomanPSMT"/>
              </a:rPr>
              <a:t>राजा</a:t>
            </a:r>
            <a:r>
              <a:rPr lang="en-US" sz="2400" b="0" i="0" u="none" strike="noStrike" baseline="0" dirty="0">
                <a:solidFill>
                  <a:schemeClr val="bg1"/>
                </a:solidFill>
                <a:latin typeface="TimesNewRomanPSMT"/>
              </a:rPr>
              <a:t> </a:t>
            </a:r>
            <a:r>
              <a:rPr lang="en-IN" sz="3200" b="1" i="0" u="none" strike="noStrike" cap="all" baseline="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And Solomon answered all her questions; nothing was too difficult for the king to explain.</a:t>
            </a:r>
          </a:p>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When the queen of Sheba saw all the wisdom of Solomon, the palace he had built,</a:t>
            </a:r>
          </a:p>
        </p:txBody>
      </p:sp>
      <p:sp>
        <p:nvSpPr>
          <p:cNvPr id="2" name="TextBox 1">
            <a:extLst>
              <a:ext uri="{FF2B5EF4-FFF2-40B4-BE49-F238E27FC236}">
                <a16:creationId xmlns:a16="http://schemas.microsoft.com/office/drawing/2014/main" id="{8316B68A-D889-C876-1A0D-4A8892960EAC}"/>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सुलैमान ने उसके सब प्रश्नों का उत्तर दिया, कोई बात राजा की बुद्धि से ऐसी बाहर न रही कि वह उसको न बता सका। 4 जब शेबा की रानी ने सुलैमान की सब बुद्धिमानी और उसका बनाया हुआ भवन, और उसकी मेज पर का भोजन देखा,</a:t>
            </a:r>
            <a:endParaRPr lang="en-IN" sz="3600" dirty="0"/>
          </a:p>
        </p:txBody>
      </p:sp>
      <p:pic>
        <p:nvPicPr>
          <p:cNvPr id="11" name="Audio 10">
            <a:hlinkClick r:id="" action="ppaction://media"/>
            <a:extLst>
              <a:ext uri="{FF2B5EF4-FFF2-40B4-BE49-F238E27FC236}">
                <a16:creationId xmlns:a16="http://schemas.microsoft.com/office/drawing/2014/main" id="{A105022A-34FE-74E4-C713-11C8821EF3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5304"/>
    </mc:Choice>
    <mc:Fallback xmlns="">
      <p:transition spd="slow" advTm="1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810</Words>
  <Application>Microsoft Office PowerPoint</Application>
  <PresentationFormat>Widescreen</PresentationFormat>
  <Paragraphs>46</Paragraphs>
  <Slides>22</Slides>
  <Notes>1</Notes>
  <HiddenSlides>0</HiddenSlides>
  <MMClips>11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Aptos</vt:lpstr>
      <vt:lpstr>Arial</vt:lpstr>
      <vt:lpstr>Calibri</vt:lpstr>
      <vt:lpstr>Calibri Light</vt:lpstr>
      <vt:lpstr>Inter</vt:lpstr>
      <vt:lpstr>Microsoft Himalaya</vt:lpstr>
      <vt:lpstr>Open Sans</vt:lpstr>
      <vt:lpstr>TimesNewRomanPS-BoldMT</vt:lpstr>
      <vt:lpstr>TimesNewRomanPSMT</vt:lpstr>
      <vt:lpstr>Office Theme</vt:lpstr>
      <vt:lpstr>20-5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52</cp:revision>
  <dcterms:created xsi:type="dcterms:W3CDTF">2021-07-20T09:23:46Z</dcterms:created>
  <dcterms:modified xsi:type="dcterms:W3CDTF">2024-07-30T09:00:18Z</dcterms:modified>
</cp:coreProperties>
</file>