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438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D9F58-6878-492E-AD15-AEF44604D24F}" v="53" dt="2023-10-10T06:05:11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79183" autoAdjust="0"/>
  </p:normalViewPr>
  <p:slideViewPr>
    <p:cSldViewPr snapToGrid="0">
      <p:cViewPr varScale="1">
        <p:scale>
          <a:sx n="54" d="100"/>
          <a:sy n="54" d="100"/>
        </p:scale>
        <p:origin x="1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8ED9F58-6878-492E-AD15-AEF44604D24F}"/>
    <pc:docChg chg="modSld">
      <pc:chgData name="Leonie Smith" userId="fed1330f33f5650e" providerId="LiveId" clId="{F8ED9F58-6878-492E-AD15-AEF44604D24F}" dt="2023-10-10T06:05:11.201" v="75"/>
      <pc:docMkLst>
        <pc:docMk/>
      </pc:docMkLst>
      <pc:sldChg chg="addSp delSp modSp mod modTransition modAnim">
        <pc:chgData name="Leonie Smith" userId="fed1330f33f5650e" providerId="LiveId" clId="{F8ED9F58-6878-492E-AD15-AEF44604D24F}" dt="2023-10-10T05:51:57.904" v="15"/>
        <pc:sldMkLst>
          <pc:docMk/>
          <pc:sldMk cId="2869461528" sldId="308"/>
        </pc:sldMkLst>
        <pc:picChg chg="add del mod">
          <ac:chgData name="Leonie Smith" userId="fed1330f33f5650e" providerId="LiveId" clId="{F8ED9F58-6878-492E-AD15-AEF44604D24F}" dt="2023-10-10T05:50:25.497" v="2"/>
          <ac:picMkLst>
            <pc:docMk/>
            <pc:sldMk cId="2869461528" sldId="308"/>
            <ac:picMk id="7" creationId="{A5C4B0CC-5CA3-33B6-68C1-FCCA1783E352}"/>
          </ac:picMkLst>
        </pc:picChg>
        <pc:picChg chg="add del mod">
          <ac:chgData name="Leonie Smith" userId="fed1330f33f5650e" providerId="LiveId" clId="{F8ED9F58-6878-492E-AD15-AEF44604D24F}" dt="2023-10-10T05:50:31.999" v="3"/>
          <ac:picMkLst>
            <pc:docMk/>
            <pc:sldMk cId="2869461528" sldId="308"/>
            <ac:picMk id="13" creationId="{CA873EE0-4448-5F54-BC55-9E6A672D7D15}"/>
          </ac:picMkLst>
        </pc:picChg>
        <pc:picChg chg="add del mod">
          <ac:chgData name="Leonie Smith" userId="fed1330f33f5650e" providerId="LiveId" clId="{F8ED9F58-6878-492E-AD15-AEF44604D24F}" dt="2023-10-10T05:50:43.592" v="5"/>
          <ac:picMkLst>
            <pc:docMk/>
            <pc:sldMk cId="2869461528" sldId="308"/>
            <ac:picMk id="14" creationId="{3BC2F29D-C00A-2E4B-725F-0EB9EF8BE45A}"/>
          </ac:picMkLst>
        </pc:picChg>
        <pc:picChg chg="add del mod ord">
          <ac:chgData name="Leonie Smith" userId="fed1330f33f5650e" providerId="LiveId" clId="{F8ED9F58-6878-492E-AD15-AEF44604D24F}" dt="2023-10-10T05:50:49.885" v="6"/>
          <ac:picMkLst>
            <pc:docMk/>
            <pc:sldMk cId="2869461528" sldId="308"/>
            <ac:picMk id="19" creationId="{E737E931-521F-C5B3-AC0D-306EDB31F263}"/>
          </ac:picMkLst>
        </pc:picChg>
        <pc:picChg chg="add del mod">
          <ac:chgData name="Leonie Smith" userId="fed1330f33f5650e" providerId="LiveId" clId="{F8ED9F58-6878-492E-AD15-AEF44604D24F}" dt="2023-10-10T05:51:23.399" v="8"/>
          <ac:picMkLst>
            <pc:docMk/>
            <pc:sldMk cId="2869461528" sldId="308"/>
            <ac:picMk id="20" creationId="{EA2B99E7-3557-8639-FB86-94465FF36291}"/>
          </ac:picMkLst>
        </pc:picChg>
        <pc:picChg chg="add del mod ord">
          <ac:chgData name="Leonie Smith" userId="fed1330f33f5650e" providerId="LiveId" clId="{F8ED9F58-6878-492E-AD15-AEF44604D24F}" dt="2023-10-10T05:51:30.067" v="9"/>
          <ac:picMkLst>
            <pc:docMk/>
            <pc:sldMk cId="2869461528" sldId="308"/>
            <ac:picMk id="24" creationId="{4CB42463-22BB-BA61-4501-9EDBBE5F9F2E}"/>
          </ac:picMkLst>
        </pc:picChg>
        <pc:picChg chg="add del mod">
          <ac:chgData name="Leonie Smith" userId="fed1330f33f5650e" providerId="LiveId" clId="{F8ED9F58-6878-492E-AD15-AEF44604D24F}" dt="2023-10-10T05:51:37.414" v="11"/>
          <ac:picMkLst>
            <pc:docMk/>
            <pc:sldMk cId="2869461528" sldId="308"/>
            <ac:picMk id="25" creationId="{281E68A5-E616-610C-4D5C-47D33B419E0F}"/>
          </ac:picMkLst>
        </pc:picChg>
        <pc:picChg chg="add del mod ord">
          <ac:chgData name="Leonie Smith" userId="fed1330f33f5650e" providerId="LiveId" clId="{F8ED9F58-6878-492E-AD15-AEF44604D24F}" dt="2023-10-10T05:51:43.901" v="12"/>
          <ac:picMkLst>
            <pc:docMk/>
            <pc:sldMk cId="2869461528" sldId="308"/>
            <ac:picMk id="30" creationId="{D3C308DA-F295-8468-72A6-33F5473E2BAD}"/>
          </ac:picMkLst>
        </pc:picChg>
        <pc:picChg chg="add del mod">
          <ac:chgData name="Leonie Smith" userId="fed1330f33f5650e" providerId="LiveId" clId="{F8ED9F58-6878-492E-AD15-AEF44604D24F}" dt="2023-10-10T05:51:51.022" v="14"/>
          <ac:picMkLst>
            <pc:docMk/>
            <pc:sldMk cId="2869461528" sldId="308"/>
            <ac:picMk id="31" creationId="{6FC7AF6F-1424-0E72-99B5-902595E253BD}"/>
          </ac:picMkLst>
        </pc:picChg>
        <pc:picChg chg="add del mod ord">
          <ac:chgData name="Leonie Smith" userId="fed1330f33f5650e" providerId="LiveId" clId="{F8ED9F58-6878-492E-AD15-AEF44604D24F}" dt="2023-10-10T05:51:57.904" v="15"/>
          <ac:picMkLst>
            <pc:docMk/>
            <pc:sldMk cId="2869461528" sldId="308"/>
            <ac:picMk id="36" creationId="{05BF6BF8-A520-5E84-CD08-DBF2822B8A5A}"/>
          </ac:picMkLst>
        </pc:picChg>
        <pc:picChg chg="add mod">
          <ac:chgData name="Leonie Smith" userId="fed1330f33f5650e" providerId="LiveId" clId="{F8ED9F58-6878-492E-AD15-AEF44604D24F}" dt="2023-10-10T05:51:57.904" v="15"/>
          <ac:picMkLst>
            <pc:docMk/>
            <pc:sldMk cId="2869461528" sldId="308"/>
            <ac:picMk id="37" creationId="{6B212AEF-630F-9EEF-DEDB-7D05D53CAB58}"/>
          </ac:picMkLst>
        </pc:picChg>
      </pc:sldChg>
      <pc:sldChg chg="addSp delSp modSp mod modTransition modAnim">
        <pc:chgData name="Leonie Smith" userId="fed1330f33f5650e" providerId="LiveId" clId="{F8ED9F58-6878-492E-AD15-AEF44604D24F}" dt="2023-10-10T05:53:16.635" v="22"/>
        <pc:sldMkLst>
          <pc:docMk/>
          <pc:sldMk cId="1003827451" sldId="426"/>
        </pc:sldMkLst>
        <pc:picChg chg="add del mod">
          <ac:chgData name="Leonie Smith" userId="fed1330f33f5650e" providerId="LiveId" clId="{F8ED9F58-6878-492E-AD15-AEF44604D24F}" dt="2023-10-10T05:53:02.134" v="18"/>
          <ac:picMkLst>
            <pc:docMk/>
            <pc:sldMk cId="1003827451" sldId="426"/>
            <ac:picMk id="8" creationId="{D7483131-6187-9B33-53F8-07F18743B7D3}"/>
          </ac:picMkLst>
        </pc:picChg>
        <pc:picChg chg="add del mod">
          <ac:chgData name="Leonie Smith" userId="fed1330f33f5650e" providerId="LiveId" clId="{F8ED9F58-6878-492E-AD15-AEF44604D24F}" dt="2023-10-10T05:53:08.880" v="19"/>
          <ac:picMkLst>
            <pc:docMk/>
            <pc:sldMk cId="1003827451" sldId="426"/>
            <ac:picMk id="11" creationId="{BF52153F-55BD-6549-E4EE-1826B3CD8A58}"/>
          </ac:picMkLst>
        </pc:picChg>
        <pc:picChg chg="add del mod">
          <ac:chgData name="Leonie Smith" userId="fed1330f33f5650e" providerId="LiveId" clId="{F8ED9F58-6878-492E-AD15-AEF44604D24F}" dt="2023-10-10T05:53:10.225" v="21"/>
          <ac:picMkLst>
            <pc:docMk/>
            <pc:sldMk cId="1003827451" sldId="426"/>
            <ac:picMk id="12" creationId="{C136645A-C2C9-55A2-3D7F-C65BFF659412}"/>
          </ac:picMkLst>
        </pc:picChg>
        <pc:picChg chg="add del mod ord">
          <ac:chgData name="Leonie Smith" userId="fed1330f33f5650e" providerId="LiveId" clId="{F8ED9F58-6878-492E-AD15-AEF44604D24F}" dt="2023-10-10T05:53:16.635" v="22"/>
          <ac:picMkLst>
            <pc:docMk/>
            <pc:sldMk cId="1003827451" sldId="426"/>
            <ac:picMk id="15" creationId="{74D48434-500A-F7AA-133F-38D4DC64A89B}"/>
          </ac:picMkLst>
        </pc:picChg>
        <pc:picChg chg="add mod">
          <ac:chgData name="Leonie Smith" userId="fed1330f33f5650e" providerId="LiveId" clId="{F8ED9F58-6878-492E-AD15-AEF44604D24F}" dt="2023-10-10T05:53:16.635" v="22"/>
          <ac:picMkLst>
            <pc:docMk/>
            <pc:sldMk cId="1003827451" sldId="426"/>
            <ac:picMk id="16" creationId="{FFB57CCB-3F61-1D2B-A3D3-746FB9045CE6}"/>
          </ac:picMkLst>
        </pc:picChg>
      </pc:sldChg>
      <pc:sldChg chg="addSp delSp modSp mod modTransition modAnim">
        <pc:chgData name="Leonie Smith" userId="fed1330f33f5650e" providerId="LiveId" clId="{F8ED9F58-6878-492E-AD15-AEF44604D24F}" dt="2023-10-10T05:57:56.625" v="47"/>
        <pc:sldMkLst>
          <pc:docMk/>
          <pc:sldMk cId="2174129452" sldId="428"/>
        </pc:sldMkLst>
        <pc:picChg chg="add del mod">
          <ac:chgData name="Leonie Smith" userId="fed1330f33f5650e" providerId="LiveId" clId="{F8ED9F58-6878-492E-AD15-AEF44604D24F}" dt="2023-10-10T05:54:40.722" v="25"/>
          <ac:picMkLst>
            <pc:docMk/>
            <pc:sldMk cId="2174129452" sldId="428"/>
            <ac:picMk id="6" creationId="{F4A60318-4788-915C-2BFC-342270047410}"/>
          </ac:picMkLst>
        </pc:picChg>
        <pc:picChg chg="add del mod">
          <ac:chgData name="Leonie Smith" userId="fed1330f33f5650e" providerId="LiveId" clId="{F8ED9F58-6878-492E-AD15-AEF44604D24F}" dt="2023-10-10T05:54:48.127" v="26"/>
          <ac:picMkLst>
            <pc:docMk/>
            <pc:sldMk cId="2174129452" sldId="428"/>
            <ac:picMk id="9" creationId="{BC22C25F-B0C3-F486-1B4F-66074A734B66}"/>
          </ac:picMkLst>
        </pc:picChg>
        <pc:picChg chg="add del mod">
          <ac:chgData name="Leonie Smith" userId="fed1330f33f5650e" providerId="LiveId" clId="{F8ED9F58-6878-492E-AD15-AEF44604D24F}" dt="2023-10-10T05:54:49.415" v="28"/>
          <ac:picMkLst>
            <pc:docMk/>
            <pc:sldMk cId="2174129452" sldId="428"/>
            <ac:picMk id="10" creationId="{E6D6DC3B-CB76-BA9A-ACBE-91DD3268A87F}"/>
          </ac:picMkLst>
        </pc:picChg>
        <pc:picChg chg="add del mod ord">
          <ac:chgData name="Leonie Smith" userId="fed1330f33f5650e" providerId="LiveId" clId="{F8ED9F58-6878-492E-AD15-AEF44604D24F}" dt="2023-10-10T05:54:53.469" v="29"/>
          <ac:picMkLst>
            <pc:docMk/>
            <pc:sldMk cId="2174129452" sldId="428"/>
            <ac:picMk id="13" creationId="{D681C774-8B78-9B45-70E0-0685923F677E}"/>
          </ac:picMkLst>
        </pc:picChg>
        <pc:picChg chg="add del mod">
          <ac:chgData name="Leonie Smith" userId="fed1330f33f5650e" providerId="LiveId" clId="{F8ED9F58-6878-492E-AD15-AEF44604D24F}" dt="2023-10-10T05:55:21.650" v="31"/>
          <ac:picMkLst>
            <pc:docMk/>
            <pc:sldMk cId="2174129452" sldId="428"/>
            <ac:picMk id="14" creationId="{73670DF6-995A-5183-BCAC-BB9AA845FE9C}"/>
          </ac:picMkLst>
        </pc:picChg>
        <pc:picChg chg="add del mod ord">
          <ac:chgData name="Leonie Smith" userId="fed1330f33f5650e" providerId="LiveId" clId="{F8ED9F58-6878-492E-AD15-AEF44604D24F}" dt="2023-10-10T05:55:34.776" v="32"/>
          <ac:picMkLst>
            <pc:docMk/>
            <pc:sldMk cId="2174129452" sldId="428"/>
            <ac:picMk id="17" creationId="{6C57E1A0-2EA7-EE5C-9AD7-99172750DB66}"/>
          </ac:picMkLst>
        </pc:picChg>
        <pc:picChg chg="add del mod">
          <ac:chgData name="Leonie Smith" userId="fed1330f33f5650e" providerId="LiveId" clId="{F8ED9F58-6878-492E-AD15-AEF44604D24F}" dt="2023-10-10T05:55:36.988" v="34"/>
          <ac:picMkLst>
            <pc:docMk/>
            <pc:sldMk cId="2174129452" sldId="428"/>
            <ac:picMk id="18" creationId="{297F8F43-4FF2-EA61-35FC-0F0D1D797C27}"/>
          </ac:picMkLst>
        </pc:picChg>
        <pc:picChg chg="add del mod ord">
          <ac:chgData name="Leonie Smith" userId="fed1330f33f5650e" providerId="LiveId" clId="{F8ED9F58-6878-492E-AD15-AEF44604D24F}" dt="2023-10-10T05:55:55.055" v="35"/>
          <ac:picMkLst>
            <pc:docMk/>
            <pc:sldMk cId="2174129452" sldId="428"/>
            <ac:picMk id="21" creationId="{CCCD5B35-071E-FE6C-74A0-EC62047EB4AE}"/>
          </ac:picMkLst>
        </pc:picChg>
        <pc:picChg chg="add del mod">
          <ac:chgData name="Leonie Smith" userId="fed1330f33f5650e" providerId="LiveId" clId="{F8ED9F58-6878-492E-AD15-AEF44604D24F}" dt="2023-10-10T05:55:56.308" v="37"/>
          <ac:picMkLst>
            <pc:docMk/>
            <pc:sldMk cId="2174129452" sldId="428"/>
            <ac:picMk id="22" creationId="{E0D76498-27FE-D436-C097-AC68F257F17D}"/>
          </ac:picMkLst>
        </pc:picChg>
        <pc:picChg chg="add del mod ord">
          <ac:chgData name="Leonie Smith" userId="fed1330f33f5650e" providerId="LiveId" clId="{F8ED9F58-6878-492E-AD15-AEF44604D24F}" dt="2023-10-10T05:56:17.021" v="38"/>
          <ac:picMkLst>
            <pc:docMk/>
            <pc:sldMk cId="2174129452" sldId="428"/>
            <ac:picMk id="25" creationId="{8231B285-54FA-3AFF-CB5B-D0FF83BBF177}"/>
          </ac:picMkLst>
        </pc:picChg>
        <pc:picChg chg="add del mod">
          <ac:chgData name="Leonie Smith" userId="fed1330f33f5650e" providerId="LiveId" clId="{F8ED9F58-6878-492E-AD15-AEF44604D24F}" dt="2023-10-10T05:56:18.478" v="40"/>
          <ac:picMkLst>
            <pc:docMk/>
            <pc:sldMk cId="2174129452" sldId="428"/>
            <ac:picMk id="26" creationId="{EE167F19-D2E2-EDBB-D35A-552D77B9267E}"/>
          </ac:picMkLst>
        </pc:picChg>
        <pc:picChg chg="add del mod ord">
          <ac:chgData name="Leonie Smith" userId="fed1330f33f5650e" providerId="LiveId" clId="{F8ED9F58-6878-492E-AD15-AEF44604D24F}" dt="2023-10-10T05:56:38.405" v="41"/>
          <ac:picMkLst>
            <pc:docMk/>
            <pc:sldMk cId="2174129452" sldId="428"/>
            <ac:picMk id="29" creationId="{1D88D1DF-A0A5-21C2-18AC-F2140D1D99F6}"/>
          </ac:picMkLst>
        </pc:picChg>
        <pc:picChg chg="add del mod">
          <ac:chgData name="Leonie Smith" userId="fed1330f33f5650e" providerId="LiveId" clId="{F8ED9F58-6878-492E-AD15-AEF44604D24F}" dt="2023-10-10T05:56:54.949" v="43"/>
          <ac:picMkLst>
            <pc:docMk/>
            <pc:sldMk cId="2174129452" sldId="428"/>
            <ac:picMk id="30" creationId="{B97CD0AE-B531-C706-3D68-CC8CDE8FEA2A}"/>
          </ac:picMkLst>
        </pc:picChg>
        <pc:picChg chg="add del mod ord">
          <ac:chgData name="Leonie Smith" userId="fed1330f33f5650e" providerId="LiveId" clId="{F8ED9F58-6878-492E-AD15-AEF44604D24F}" dt="2023-10-10T05:57:14.089" v="44"/>
          <ac:picMkLst>
            <pc:docMk/>
            <pc:sldMk cId="2174129452" sldId="428"/>
            <ac:picMk id="34" creationId="{23BDAE1E-53E4-A45B-0BEA-AD030FCEF1E7}"/>
          </ac:picMkLst>
        </pc:picChg>
        <pc:picChg chg="add del mod">
          <ac:chgData name="Leonie Smith" userId="fed1330f33f5650e" providerId="LiveId" clId="{F8ED9F58-6878-492E-AD15-AEF44604D24F}" dt="2023-10-10T05:57:35.822" v="46"/>
          <ac:picMkLst>
            <pc:docMk/>
            <pc:sldMk cId="2174129452" sldId="428"/>
            <ac:picMk id="35" creationId="{CC611E3F-887C-75CE-1250-388A7F330F73}"/>
          </ac:picMkLst>
        </pc:picChg>
        <pc:picChg chg="add del mod ord">
          <ac:chgData name="Leonie Smith" userId="fed1330f33f5650e" providerId="LiveId" clId="{F8ED9F58-6878-492E-AD15-AEF44604D24F}" dt="2023-10-10T05:57:56.625" v="47"/>
          <ac:picMkLst>
            <pc:docMk/>
            <pc:sldMk cId="2174129452" sldId="428"/>
            <ac:picMk id="40" creationId="{4422A31B-45EC-772F-527A-62DE48818B7C}"/>
          </ac:picMkLst>
        </pc:picChg>
        <pc:picChg chg="add mod">
          <ac:chgData name="Leonie Smith" userId="fed1330f33f5650e" providerId="LiveId" clId="{F8ED9F58-6878-492E-AD15-AEF44604D24F}" dt="2023-10-10T05:57:56.625" v="47"/>
          <ac:picMkLst>
            <pc:docMk/>
            <pc:sldMk cId="2174129452" sldId="428"/>
            <ac:picMk id="41" creationId="{11FFFD7F-1DB1-66ED-7863-C8ACEC018EE6}"/>
          </ac:picMkLst>
        </pc:picChg>
      </pc:sldChg>
      <pc:sldChg chg="addSp delSp modSp mod modTransition modAnim">
        <pc:chgData name="Leonie Smith" userId="fed1330f33f5650e" providerId="LiveId" clId="{F8ED9F58-6878-492E-AD15-AEF44604D24F}" dt="2023-10-10T05:59:11.820" v="51"/>
        <pc:sldMkLst>
          <pc:docMk/>
          <pc:sldMk cId="942615762" sldId="430"/>
        </pc:sldMkLst>
        <pc:picChg chg="add del mod">
          <ac:chgData name="Leonie Smith" userId="fed1330f33f5650e" providerId="LiveId" clId="{F8ED9F58-6878-492E-AD15-AEF44604D24F}" dt="2023-10-10T05:58:56.665" v="50"/>
          <ac:picMkLst>
            <pc:docMk/>
            <pc:sldMk cId="942615762" sldId="430"/>
            <ac:picMk id="6" creationId="{7FB9208B-B693-357C-9C12-A63F0AC321F7}"/>
          </ac:picMkLst>
        </pc:picChg>
        <pc:picChg chg="add del mod">
          <ac:chgData name="Leonie Smith" userId="fed1330f33f5650e" providerId="LiveId" clId="{F8ED9F58-6878-492E-AD15-AEF44604D24F}" dt="2023-10-10T05:59:11.820" v="51"/>
          <ac:picMkLst>
            <pc:docMk/>
            <pc:sldMk cId="942615762" sldId="430"/>
            <ac:picMk id="9" creationId="{F3B85AB6-BF73-A008-7919-7E9E2D246A7A}"/>
          </ac:picMkLst>
        </pc:picChg>
        <pc:picChg chg="add mod">
          <ac:chgData name="Leonie Smith" userId="fed1330f33f5650e" providerId="LiveId" clId="{F8ED9F58-6878-492E-AD15-AEF44604D24F}" dt="2023-10-10T05:59:11.820" v="51"/>
          <ac:picMkLst>
            <pc:docMk/>
            <pc:sldMk cId="942615762" sldId="430"/>
            <ac:picMk id="10" creationId="{2D9AED11-BBFE-ABE1-4953-46056D5AC664}"/>
          </ac:picMkLst>
        </pc:picChg>
      </pc:sldChg>
      <pc:sldChg chg="addSp modSp">
        <pc:chgData name="Leonie Smith" userId="fed1330f33f5650e" providerId="LiveId" clId="{F8ED9F58-6878-492E-AD15-AEF44604D24F}" dt="2023-10-10T06:00:13.988" v="52"/>
        <pc:sldMkLst>
          <pc:docMk/>
          <pc:sldMk cId="1886351016" sldId="432"/>
        </pc:sldMkLst>
        <pc:picChg chg="add mod">
          <ac:chgData name="Leonie Smith" userId="fed1330f33f5650e" providerId="LiveId" clId="{F8ED9F58-6878-492E-AD15-AEF44604D24F}" dt="2023-10-10T06:00:13.988" v="52"/>
          <ac:picMkLst>
            <pc:docMk/>
            <pc:sldMk cId="1886351016" sldId="432"/>
            <ac:picMk id="6" creationId="{1A84E502-73CF-C7A9-882F-DBDB78F62B5F}"/>
          </ac:picMkLst>
        </pc:picChg>
      </pc:sldChg>
      <pc:sldChg chg="addSp delSp modSp mod modTransition modAnim">
        <pc:chgData name="Leonie Smith" userId="fed1330f33f5650e" providerId="LiveId" clId="{F8ED9F58-6878-492E-AD15-AEF44604D24F}" dt="2023-10-10T06:03:46.061" v="68"/>
        <pc:sldMkLst>
          <pc:docMk/>
          <pc:sldMk cId="882125327" sldId="434"/>
        </pc:sldMkLst>
        <pc:picChg chg="add del mod">
          <ac:chgData name="Leonie Smith" userId="fed1330f33f5650e" providerId="LiveId" clId="{F8ED9F58-6878-492E-AD15-AEF44604D24F}" dt="2023-10-10T06:01:38.479" v="55"/>
          <ac:picMkLst>
            <pc:docMk/>
            <pc:sldMk cId="882125327" sldId="434"/>
            <ac:picMk id="6" creationId="{29D4EB10-0D24-1A89-B2D3-31764F146F26}"/>
          </ac:picMkLst>
        </pc:picChg>
        <pc:picChg chg="add del mod">
          <ac:chgData name="Leonie Smith" userId="fed1330f33f5650e" providerId="LiveId" clId="{F8ED9F58-6878-492E-AD15-AEF44604D24F}" dt="2023-10-10T06:01:52.877" v="56"/>
          <ac:picMkLst>
            <pc:docMk/>
            <pc:sldMk cId="882125327" sldId="434"/>
            <ac:picMk id="9" creationId="{DD2CB120-E8FF-B747-D0D9-27F9956FEB9E}"/>
          </ac:picMkLst>
        </pc:picChg>
        <pc:picChg chg="add del mod">
          <ac:chgData name="Leonie Smith" userId="fed1330f33f5650e" providerId="LiveId" clId="{F8ED9F58-6878-492E-AD15-AEF44604D24F}" dt="2023-10-10T06:02:15.847" v="58"/>
          <ac:picMkLst>
            <pc:docMk/>
            <pc:sldMk cId="882125327" sldId="434"/>
            <ac:picMk id="10" creationId="{6E1BF37B-325E-9F81-1203-5AAB907C58D0}"/>
          </ac:picMkLst>
        </pc:picChg>
        <pc:picChg chg="add del mod ord">
          <ac:chgData name="Leonie Smith" userId="fed1330f33f5650e" providerId="LiveId" clId="{F8ED9F58-6878-492E-AD15-AEF44604D24F}" dt="2023-10-10T06:02:30.250" v="59"/>
          <ac:picMkLst>
            <pc:docMk/>
            <pc:sldMk cId="882125327" sldId="434"/>
            <ac:picMk id="15" creationId="{E62B3B73-839E-0E4D-52BC-4F0C936094B2}"/>
          </ac:picMkLst>
        </pc:picChg>
        <pc:picChg chg="add del mod">
          <ac:chgData name="Leonie Smith" userId="fed1330f33f5650e" providerId="LiveId" clId="{F8ED9F58-6878-492E-AD15-AEF44604D24F}" dt="2023-10-10T06:02:32.040" v="61"/>
          <ac:picMkLst>
            <pc:docMk/>
            <pc:sldMk cId="882125327" sldId="434"/>
            <ac:picMk id="16" creationId="{66E69413-84A5-F8E1-3AA1-4CB82F5AE555}"/>
          </ac:picMkLst>
        </pc:picChg>
        <pc:picChg chg="add del mod ord">
          <ac:chgData name="Leonie Smith" userId="fed1330f33f5650e" providerId="LiveId" clId="{F8ED9F58-6878-492E-AD15-AEF44604D24F}" dt="2023-10-10T06:02:46.800" v="62"/>
          <ac:picMkLst>
            <pc:docMk/>
            <pc:sldMk cId="882125327" sldId="434"/>
            <ac:picMk id="19" creationId="{548F4B46-620D-E43B-0AE4-DFB6560153E9}"/>
          </ac:picMkLst>
        </pc:picChg>
        <pc:picChg chg="add del mod">
          <ac:chgData name="Leonie Smith" userId="fed1330f33f5650e" providerId="LiveId" clId="{F8ED9F58-6878-492E-AD15-AEF44604D24F}" dt="2023-10-10T06:03:22.978" v="64"/>
          <ac:picMkLst>
            <pc:docMk/>
            <pc:sldMk cId="882125327" sldId="434"/>
            <ac:picMk id="20" creationId="{78BA9051-E127-7725-0C04-DDB566F9F2EE}"/>
          </ac:picMkLst>
        </pc:picChg>
        <pc:picChg chg="add del mod ord">
          <ac:chgData name="Leonie Smith" userId="fed1330f33f5650e" providerId="LiveId" clId="{F8ED9F58-6878-492E-AD15-AEF44604D24F}" dt="2023-10-10T06:03:30.609" v="65"/>
          <ac:picMkLst>
            <pc:docMk/>
            <pc:sldMk cId="882125327" sldId="434"/>
            <ac:picMk id="27" creationId="{4BE2D6FB-5CA3-EDDE-B9ED-97CAA468E9CD}"/>
          </ac:picMkLst>
        </pc:picChg>
        <pc:picChg chg="add del mod">
          <ac:chgData name="Leonie Smith" userId="fed1330f33f5650e" providerId="LiveId" clId="{F8ED9F58-6878-492E-AD15-AEF44604D24F}" dt="2023-10-10T06:03:31.950" v="67"/>
          <ac:picMkLst>
            <pc:docMk/>
            <pc:sldMk cId="882125327" sldId="434"/>
            <ac:picMk id="28" creationId="{377207AC-3C49-13B4-B4B7-283504FE2705}"/>
          </ac:picMkLst>
        </pc:picChg>
        <pc:picChg chg="add del mod ord">
          <ac:chgData name="Leonie Smith" userId="fed1330f33f5650e" providerId="LiveId" clId="{F8ED9F58-6878-492E-AD15-AEF44604D24F}" dt="2023-10-10T06:03:46.061" v="68"/>
          <ac:picMkLst>
            <pc:docMk/>
            <pc:sldMk cId="882125327" sldId="434"/>
            <ac:picMk id="31" creationId="{9C2BBEF1-332C-76DF-0B8F-2B43BC74B7C6}"/>
          </ac:picMkLst>
        </pc:picChg>
        <pc:picChg chg="add mod">
          <ac:chgData name="Leonie Smith" userId="fed1330f33f5650e" providerId="LiveId" clId="{F8ED9F58-6878-492E-AD15-AEF44604D24F}" dt="2023-10-10T06:03:46.061" v="68"/>
          <ac:picMkLst>
            <pc:docMk/>
            <pc:sldMk cId="882125327" sldId="434"/>
            <ac:picMk id="32" creationId="{A5094931-93B1-10E3-8F7B-F532AE920FE5}"/>
          </ac:picMkLst>
        </pc:picChg>
      </pc:sldChg>
      <pc:sldChg chg="addSp delSp modSp mod modTransition modAnim">
        <pc:chgData name="Leonie Smith" userId="fed1330f33f5650e" providerId="LiveId" clId="{F8ED9F58-6878-492E-AD15-AEF44604D24F}" dt="2023-10-10T06:05:11.201" v="75"/>
        <pc:sldMkLst>
          <pc:docMk/>
          <pc:sldMk cId="3195935868" sldId="436"/>
        </pc:sldMkLst>
        <pc:picChg chg="add del mod">
          <ac:chgData name="Leonie Smith" userId="fed1330f33f5650e" providerId="LiveId" clId="{F8ED9F58-6878-492E-AD15-AEF44604D24F}" dt="2023-10-10T06:04:29.389" v="71"/>
          <ac:picMkLst>
            <pc:docMk/>
            <pc:sldMk cId="3195935868" sldId="436"/>
            <ac:picMk id="7" creationId="{F5732159-0D40-A490-FDA9-52528B7FB400}"/>
          </ac:picMkLst>
        </pc:picChg>
        <pc:picChg chg="add del mod">
          <ac:chgData name="Leonie Smith" userId="fed1330f33f5650e" providerId="LiveId" clId="{F8ED9F58-6878-492E-AD15-AEF44604D24F}" dt="2023-10-10T06:04:42.911" v="72"/>
          <ac:picMkLst>
            <pc:docMk/>
            <pc:sldMk cId="3195935868" sldId="436"/>
            <ac:picMk id="11" creationId="{F73AA8FA-B653-F38C-DB88-5CB83B2830F8}"/>
          </ac:picMkLst>
        </pc:picChg>
        <pc:picChg chg="add del mod">
          <ac:chgData name="Leonie Smith" userId="fed1330f33f5650e" providerId="LiveId" clId="{F8ED9F58-6878-492E-AD15-AEF44604D24F}" dt="2023-10-10T06:04:57.633" v="74"/>
          <ac:picMkLst>
            <pc:docMk/>
            <pc:sldMk cId="3195935868" sldId="436"/>
            <ac:picMk id="12" creationId="{573BC092-A93C-4129-0E56-031F65098EF9}"/>
          </ac:picMkLst>
        </pc:picChg>
        <pc:picChg chg="add del mod ord">
          <ac:chgData name="Leonie Smith" userId="fed1330f33f5650e" providerId="LiveId" clId="{F8ED9F58-6878-492E-AD15-AEF44604D24F}" dt="2023-10-10T06:05:11.201" v="75"/>
          <ac:picMkLst>
            <pc:docMk/>
            <pc:sldMk cId="3195935868" sldId="436"/>
            <ac:picMk id="18" creationId="{11930A72-DDB5-D902-E8EF-ECEF9386387E}"/>
          </ac:picMkLst>
        </pc:picChg>
        <pc:picChg chg="add mod">
          <ac:chgData name="Leonie Smith" userId="fed1330f33f5650e" providerId="LiveId" clId="{F8ED9F58-6878-492E-AD15-AEF44604D24F}" dt="2023-10-10T06:05:11.201" v="75"/>
          <ac:picMkLst>
            <pc:docMk/>
            <pc:sldMk cId="3195935868" sldId="436"/>
            <ac:picMk id="19" creationId="{76B7AF91-F16B-7ABD-C4E2-E49A85407A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05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215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21-1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72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72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72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72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72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72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72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72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72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72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72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72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72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72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6B212AEF-630F-9EEF-DEDB-7D05D53CA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"/>
    </mc:Choice>
    <mc:Fallback xmlns="">
      <p:transition spd="slow" advTm="3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1E159-4B38-564F-432F-CE69280B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404"/>
            <a:ext cx="12192000" cy="6988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DBF57-39AD-9E14-5DD0-BE8F9306F52D}"/>
              </a:ext>
            </a:extLst>
          </p:cNvPr>
          <p:cNvSpPr txBox="1"/>
          <p:nvPr/>
        </p:nvSpPr>
        <p:spPr>
          <a:xfrm>
            <a:off x="264401" y="294044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1 राजा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17:1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Now Elijah the </a:t>
            </a:r>
            <a:r>
              <a:rPr lang="en-US" sz="3600" b="0" i="0" dirty="0" err="1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Tishbite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, who was among the settlers of Gilead, said to Ahab, “As surely as the </a:t>
            </a:r>
            <a:r>
              <a:rPr lang="en-US" sz="3600" b="0" i="0" cap="small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Lord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 lives—the God of Israel before whom I stand—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8EE79-FE12-0F9C-CC65-E835DFA36BF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8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</a:t>
            </a:r>
            <a:r>
              <a:rPr lang="en-US" sz="38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7:1 </a:t>
            </a:r>
            <a:r>
              <a:rPr lang="hi-IN" sz="38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तिशबी एलिय्याह</a:t>
            </a:r>
            <a:r>
              <a:rPr lang="en-US" sz="38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 </a:t>
            </a:r>
            <a:r>
              <a:rPr lang="hi-IN" sz="38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जो गिलाद का निवासी था उसने अहाब से कहा, “इस्राएल का परमेश्वर यहोवा जिसके सम्मुख मैं उपस्थित रहता हूँ, </a:t>
            </a:r>
            <a:endParaRPr lang="en-IN" sz="3800" dirty="0"/>
          </a:p>
        </p:txBody>
      </p:sp>
      <p:pic>
        <p:nvPicPr>
          <p:cNvPr id="32" name="Audio 31">
            <a:hlinkClick r:id="" action="ppaction://media"/>
            <a:extLst>
              <a:ext uri="{FF2B5EF4-FFF2-40B4-BE49-F238E27FC236}">
                <a16:creationId xmlns:a16="http://schemas.microsoft.com/office/drawing/2014/main" id="{A5094931-93B1-10E3-8F7B-F532AE920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1"/>
    </mc:Choice>
    <mc:Fallback xmlns="">
      <p:transition spd="slow" advTm="1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3E2B3-DC99-DDC0-104F-C19AAA4B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021"/>
            <a:ext cx="12191999" cy="7203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2DAB8D-E2F5-D0AB-6ECD-2F360B24A4CC}"/>
              </a:ext>
            </a:extLst>
          </p:cNvPr>
          <p:cNvSpPr txBox="1"/>
          <p:nvPr/>
        </p:nvSpPr>
        <p:spPr>
          <a:xfrm>
            <a:off x="264401" y="294044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1 राजा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…there will be neither dew nor rain in these years except at my word!”</a:t>
            </a:r>
            <a:endParaRPr lang="en-ZA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F56F1-65FD-997F-EB85-E2A986428CF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…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उसके जीवन की शपथ इन वर्षों में मेरे बिना कहे, न तो मेंह बरसेगा, और न ओस पड़ेगी।”</a:t>
            </a:r>
            <a:endParaRPr lang="en-IN" sz="36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76B7AF91-F16B-7ABD-C4E2-E49A85407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7"/>
    </mc:Choice>
    <mc:Fallback xmlns="">
      <p:transition spd="slow" advTm="10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35B96-C34C-99CC-42F5-170F9870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941" y="-895470"/>
            <a:ext cx="12811882" cy="7753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4EB62-0F5A-9235-6FEF-CB6AAD6064E8}"/>
              </a:ext>
            </a:extLst>
          </p:cNvPr>
          <p:cNvSpPr txBox="1"/>
          <p:nvPr/>
        </p:nvSpPr>
        <p:spPr>
          <a:xfrm>
            <a:off x="264401" y="294044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1 राजा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9376-7A97-2C01-DBC4-C67C3A6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76E25-39CD-7840-B8A0-9E43AC76F854}"/>
              </a:ext>
            </a:extLst>
          </p:cNvPr>
          <p:cNvSpPr txBox="1"/>
          <p:nvPr/>
        </p:nvSpPr>
        <p:spPr>
          <a:xfrm>
            <a:off x="572344" y="511940"/>
            <a:ext cx="8591061" cy="1854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एलिय्याह अहाब के</a:t>
            </a:r>
            <a:r>
              <a:rPr lang="en-US" sz="5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पास आता है - 1 राजा 16:28 - 17:1</a:t>
            </a:r>
            <a:endParaRPr lang="en-US" sz="5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92314E-E871-41F8-B086-FD024F8B3DF8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Elijah comes to Ahab –  1 Kings 16:28 - 17:1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9F0F8-B6E6-E452-1D94-5626D5DF3CE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400" dirty="0"/>
              <a:t>एलिय्याह अहाब के पास आता है - 1 राजा 16:28 - 17:1</a:t>
            </a:r>
            <a:endParaRPr lang="en-IN" sz="4400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FFB57CCB-3F61-1D2B-A3D3-746FB9045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"/>
    </mc:Choice>
    <mc:Fallback xmlns="">
      <p:transition spd="slow" advTm="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9376-7A97-2C01-DBC4-C67C3A6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8860D-EF43-DC67-A4AD-617C6AD5BAF7}"/>
              </a:ext>
            </a:extLst>
          </p:cNvPr>
          <p:cNvSpPr txBox="1"/>
          <p:nvPr/>
        </p:nvSpPr>
        <p:spPr>
          <a:xfrm>
            <a:off x="572344" y="511940"/>
            <a:ext cx="8591061" cy="1854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एलिय्याह अहाब के</a:t>
            </a:r>
            <a:r>
              <a:rPr lang="en-US" sz="5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पास आता है - 1 राजा 16:28 - 17:1</a:t>
            </a:r>
            <a:endParaRPr lang="en-US" sz="5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200" dirty="0"/>
              <a:t>( After Solomon died, Ahab was the 8th king of Israel.)</a:t>
            </a:r>
          </a:p>
          <a:p>
            <a:r>
              <a:rPr lang="en-US" sz="4200" b="0" i="0" dirty="0">
                <a:solidFill>
                  <a:schemeClr val="bg1">
                    <a:lumMod val="50000"/>
                  </a:schemeClr>
                </a:solidFill>
                <a:effectLst/>
                <a:latin typeface="ArialMT"/>
              </a:rPr>
              <a:t>30</a:t>
            </a:r>
            <a:r>
              <a:rPr lang="en-US" sz="4200" b="0" i="0" dirty="0">
                <a:solidFill>
                  <a:srgbClr val="121212"/>
                </a:solidFill>
                <a:effectLst/>
                <a:latin typeface="ArialMT"/>
              </a:rPr>
              <a:t>However, Ahab son of </a:t>
            </a:r>
            <a:r>
              <a:rPr lang="en-US" sz="4200" b="0" i="0" dirty="0" err="1">
                <a:solidFill>
                  <a:srgbClr val="121212"/>
                </a:solidFill>
                <a:effectLst/>
                <a:latin typeface="ArialMT"/>
              </a:rPr>
              <a:t>Omri</a:t>
            </a:r>
            <a:r>
              <a:rPr lang="en-US" sz="4200" b="0" i="0" dirty="0">
                <a:solidFill>
                  <a:srgbClr val="121212"/>
                </a:solidFill>
                <a:effectLst/>
                <a:latin typeface="ArialMT"/>
              </a:rPr>
              <a:t> did evil in the sight of the Lord, more than all who were before him.</a:t>
            </a:r>
            <a:endParaRPr lang="en-ZA" sz="4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1C7F-6F38-4A11-6D30-CFFD28220FDA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/>
              <a:t>(After Solomon died, Ahab was the 8th king of Israel.)</a:t>
            </a:r>
          </a:p>
          <a:p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30 और ओम्री के पुत्र अहाब ने उन सबसे अधिक जो उससे पहले थे, वह कर्म किए जो यहोवा की दृष्टि में बुरे थे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c।</a:t>
            </a:r>
            <a:endParaRPr lang="en-IN" sz="4000" dirty="0"/>
          </a:p>
        </p:txBody>
      </p:sp>
      <p:pic>
        <p:nvPicPr>
          <p:cNvPr id="41" name="Audio 40">
            <a:hlinkClick r:id="" action="ppaction://media"/>
            <a:extLst>
              <a:ext uri="{FF2B5EF4-FFF2-40B4-BE49-F238E27FC236}">
                <a16:creationId xmlns:a16="http://schemas.microsoft.com/office/drawing/2014/main" id="{11FFFD7F-1DB1-66ED-7863-C8ACEC018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A45A8-1FD5-EBF5-39B0-09FF9F95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9631"/>
            <a:ext cx="12191999" cy="71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71680-B9DA-CBA8-41C6-84B69B3CEC19}"/>
              </a:ext>
            </a:extLst>
          </p:cNvPr>
          <p:cNvSpPr txBox="1"/>
          <p:nvPr/>
        </p:nvSpPr>
        <p:spPr>
          <a:xfrm>
            <a:off x="264401" y="294044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1 राजा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 Ahab s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erved Baal and worshiped him. </a:t>
            </a:r>
            <a:r>
              <a:rPr lang="en-US" sz="4400" b="0" i="0" dirty="0">
                <a:solidFill>
                  <a:schemeClr val="bg1">
                    <a:lumMod val="50000"/>
                  </a:schemeClr>
                </a:solidFill>
                <a:effectLst/>
                <a:latin typeface="ArialMT"/>
              </a:rPr>
              <a:t>32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First, Ahab set up an altar for Baal in the temple of Baal that he had built in Samaria.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D426E-0DC7-F0DB-5E1A-D4B52A889AC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अहाब ने बाल की सेवा की और उसकी पूजा की। </a:t>
            </a:r>
            <a:endParaRPr lang="en-US" sz="4000" b="0" i="0" dirty="0">
              <a:solidFill>
                <a:srgbClr val="121212"/>
              </a:solidFill>
              <a:effectLst/>
              <a:latin typeface="Open Sans" panose="020B0606030504020204" pitchFamily="34" charset="0"/>
            </a:endParaRPr>
          </a:p>
          <a:p>
            <a:r>
              <a:rPr lang="hi-IN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32 उसने बाल का एक भवन सामरिया में बनाकर उसमें बाल की एक वेदी बनाई।</a:t>
            </a:r>
            <a:endParaRPr lang="en-IN" sz="40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D9AED11-BBFE-ABE1-4953-46056D5AC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6"/>
    </mc:Choice>
    <mc:Fallback xmlns="">
      <p:transition spd="slow" advTm="11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4889D-D071-A883-1C03-94B58B6F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897"/>
            <a:ext cx="12191999" cy="7467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E048B-3DB8-B669-958C-E13466971076}"/>
              </a:ext>
            </a:extLst>
          </p:cNvPr>
          <p:cNvSpPr txBox="1"/>
          <p:nvPr/>
        </p:nvSpPr>
        <p:spPr>
          <a:xfrm>
            <a:off x="264401" y="294044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1 राजा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33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Then he set up an Asherah pole. Thus Ahab did more to provoke the </a:t>
            </a:r>
            <a:r>
              <a:rPr lang="en-US" sz="4000" b="0" i="0" cap="small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Lord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, the God of Israel, to anger than all the kings of Israel before him.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D93B1-D294-2E3B-0B8C-4B2D5CB1498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33 और अहाब ने एक अशेरा भी बनाया, वरन् उसने उन सब इस्राएली राजाओं से बढ़कर जो उससे पहले थे इस्राएल के परमेश्वर यहोवा को क्रोध दिलाने के काम किए।</a:t>
            </a:r>
            <a:endParaRPr lang="en-IN" sz="4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84E502-73CF-C7A9-882F-DBDB78F62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"/>
    </mc:Choice>
    <mc:Fallback xmlns="">
      <p:transition spd="slow" advTm="1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623</Words>
  <Application>Microsoft Office PowerPoint</Application>
  <PresentationFormat>Widescreen</PresentationFormat>
  <Paragraphs>42</Paragraphs>
  <Slides>14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Inter</vt:lpstr>
      <vt:lpstr>Microsoft Himalaya</vt:lpstr>
      <vt:lpstr>Open Sans</vt:lpstr>
      <vt:lpstr>PT Serif</vt:lpstr>
      <vt:lpstr>Symbol</vt:lpstr>
      <vt:lpstr>Times New Roman</vt:lpstr>
      <vt:lpstr>TimesNewRomanPS-BoldMT</vt:lpstr>
      <vt:lpstr>TimesNewRomanPSMT</vt:lpstr>
      <vt:lpstr>Office Theme</vt:lpstr>
      <vt:lpstr>21-1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51</cp:revision>
  <dcterms:created xsi:type="dcterms:W3CDTF">2021-07-20T09:23:46Z</dcterms:created>
  <dcterms:modified xsi:type="dcterms:W3CDTF">2024-07-30T09:06:50Z</dcterms:modified>
</cp:coreProperties>
</file>