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8" r:id="rId2"/>
    <p:sldId id="438" r:id="rId3"/>
    <p:sldId id="426" r:id="rId4"/>
    <p:sldId id="427" r:id="rId5"/>
    <p:sldId id="428" r:id="rId6"/>
    <p:sldId id="429" r:id="rId7"/>
    <p:sldId id="430" r:id="rId8"/>
    <p:sldId id="431" r:id="rId9"/>
    <p:sldId id="432" r:id="rId10"/>
    <p:sldId id="433" r:id="rId11"/>
    <p:sldId id="434" r:id="rId12"/>
    <p:sldId id="435" r:id="rId13"/>
    <p:sldId id="436" r:id="rId14"/>
    <p:sldId id="43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C9112B-27DB-458A-BC8E-0B814434A759}" v="97" dt="2023-10-10T06:26:02.4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83852" autoAdjust="0"/>
  </p:normalViewPr>
  <p:slideViewPr>
    <p:cSldViewPr snapToGrid="0">
      <p:cViewPr varScale="1">
        <p:scale>
          <a:sx n="57" d="100"/>
          <a:sy n="57" d="100"/>
        </p:scale>
        <p:origin x="4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C0C9112B-27DB-458A-BC8E-0B814434A759}"/>
    <pc:docChg chg="modSld">
      <pc:chgData name="Leonie Smith" userId="fed1330f33f5650e" providerId="LiveId" clId="{C0C9112B-27DB-458A-BC8E-0B814434A759}" dt="2023-10-10T06:26:02.490" v="141"/>
      <pc:docMkLst>
        <pc:docMk/>
      </pc:docMkLst>
      <pc:sldChg chg="addSp delSp modSp mod modTransition modAnim">
        <pc:chgData name="Leonie Smith" userId="fed1330f33f5650e" providerId="LiveId" clId="{C0C9112B-27DB-458A-BC8E-0B814434A759}" dt="2023-10-10T06:07:40.311" v="6"/>
        <pc:sldMkLst>
          <pc:docMk/>
          <pc:sldMk cId="2869461528" sldId="308"/>
        </pc:sldMkLst>
        <pc:picChg chg="add del mod">
          <ac:chgData name="Leonie Smith" userId="fed1330f33f5650e" providerId="LiveId" clId="{C0C9112B-27DB-458A-BC8E-0B814434A759}" dt="2023-10-10T06:07:22.138" v="2"/>
          <ac:picMkLst>
            <pc:docMk/>
            <pc:sldMk cId="2869461528" sldId="308"/>
            <ac:picMk id="7" creationId="{B691CB11-04E3-091F-7136-20FA090BAB98}"/>
          </ac:picMkLst>
        </pc:picChg>
        <pc:picChg chg="add del mod">
          <ac:chgData name="Leonie Smith" userId="fed1330f33f5650e" providerId="LiveId" clId="{C0C9112B-27DB-458A-BC8E-0B814434A759}" dt="2023-10-10T06:07:28.572" v="3"/>
          <ac:picMkLst>
            <pc:docMk/>
            <pc:sldMk cId="2869461528" sldId="308"/>
            <ac:picMk id="14" creationId="{7FE8924B-8772-FCD7-F7CC-BB53FFA41DFB}"/>
          </ac:picMkLst>
        </pc:picChg>
        <pc:picChg chg="add del mod">
          <ac:chgData name="Leonie Smith" userId="fed1330f33f5650e" providerId="LiveId" clId="{C0C9112B-27DB-458A-BC8E-0B814434A759}" dt="2023-10-10T06:07:33.948" v="5"/>
          <ac:picMkLst>
            <pc:docMk/>
            <pc:sldMk cId="2869461528" sldId="308"/>
            <ac:picMk id="15" creationId="{89F3F367-73B5-ACBC-A3DD-B8D6E69699A1}"/>
          </ac:picMkLst>
        </pc:picChg>
        <pc:picChg chg="add del mod ord">
          <ac:chgData name="Leonie Smith" userId="fed1330f33f5650e" providerId="LiveId" clId="{C0C9112B-27DB-458A-BC8E-0B814434A759}" dt="2023-10-10T06:07:40.311" v="6"/>
          <ac:picMkLst>
            <pc:docMk/>
            <pc:sldMk cId="2869461528" sldId="308"/>
            <ac:picMk id="19" creationId="{24CC3A63-A63E-1BDB-8D3B-CF1E8FD9138E}"/>
          </ac:picMkLst>
        </pc:picChg>
        <pc:picChg chg="add mod">
          <ac:chgData name="Leonie Smith" userId="fed1330f33f5650e" providerId="LiveId" clId="{C0C9112B-27DB-458A-BC8E-0B814434A759}" dt="2023-10-10T06:07:40.311" v="6"/>
          <ac:picMkLst>
            <pc:docMk/>
            <pc:sldMk cId="2869461528" sldId="308"/>
            <ac:picMk id="20" creationId="{00E931AA-20FD-915A-4B46-D5DA81A75E44}"/>
          </ac:picMkLst>
        </pc:picChg>
      </pc:sldChg>
      <pc:sldChg chg="addSp delSp modSp mod modTransition modAnim">
        <pc:chgData name="Leonie Smith" userId="fed1330f33f5650e" providerId="LiveId" clId="{C0C9112B-27DB-458A-BC8E-0B814434A759}" dt="2023-10-10T06:22:59.327" v="126"/>
        <pc:sldMkLst>
          <pc:docMk/>
          <pc:sldMk cId="1003827451" sldId="426"/>
        </pc:sldMkLst>
        <pc:picChg chg="add del mod">
          <ac:chgData name="Leonie Smith" userId="fed1330f33f5650e" providerId="LiveId" clId="{C0C9112B-27DB-458A-BC8E-0B814434A759}" dt="2023-10-10T06:16:57.644" v="68"/>
          <ac:picMkLst>
            <pc:docMk/>
            <pc:sldMk cId="1003827451" sldId="426"/>
            <ac:picMk id="6" creationId="{19A02C01-1D5A-B446-174D-9F416C3C4DC5}"/>
          </ac:picMkLst>
        </pc:picChg>
        <pc:picChg chg="add del mod">
          <ac:chgData name="Leonie Smith" userId="fed1330f33f5650e" providerId="LiveId" clId="{C0C9112B-27DB-458A-BC8E-0B814434A759}" dt="2023-10-10T06:17:03.606" v="69"/>
          <ac:picMkLst>
            <pc:docMk/>
            <pc:sldMk cId="1003827451" sldId="426"/>
            <ac:picMk id="12" creationId="{97BBC959-0756-FEEB-F5AD-25E4D8EA832C}"/>
          </ac:picMkLst>
        </pc:picChg>
        <pc:picChg chg="add del mod">
          <ac:chgData name="Leonie Smith" userId="fed1330f33f5650e" providerId="LiveId" clId="{C0C9112B-27DB-458A-BC8E-0B814434A759}" dt="2023-10-10T06:17:05.018" v="71"/>
          <ac:picMkLst>
            <pc:docMk/>
            <pc:sldMk cId="1003827451" sldId="426"/>
            <ac:picMk id="13" creationId="{67661117-AC20-E95B-86C3-9AB6344D5E04}"/>
          </ac:picMkLst>
        </pc:picChg>
        <pc:picChg chg="add del mod ord">
          <ac:chgData name="Leonie Smith" userId="fed1330f33f5650e" providerId="LiveId" clId="{C0C9112B-27DB-458A-BC8E-0B814434A759}" dt="2023-10-10T06:17:11.934" v="72"/>
          <ac:picMkLst>
            <pc:docMk/>
            <pc:sldMk cId="1003827451" sldId="426"/>
            <ac:picMk id="16" creationId="{751DFAA6-A939-8AC3-F807-4D940E9EFA11}"/>
          </ac:picMkLst>
        </pc:picChg>
        <pc:picChg chg="add del mod">
          <ac:chgData name="Leonie Smith" userId="fed1330f33f5650e" providerId="LiveId" clId="{C0C9112B-27DB-458A-BC8E-0B814434A759}" dt="2023-10-10T06:17:17.681" v="74"/>
          <ac:picMkLst>
            <pc:docMk/>
            <pc:sldMk cId="1003827451" sldId="426"/>
            <ac:picMk id="17" creationId="{C722A0C5-0224-24C5-D299-1F0B38B804F8}"/>
          </ac:picMkLst>
        </pc:picChg>
        <pc:picChg chg="add del mod ord">
          <ac:chgData name="Leonie Smith" userId="fed1330f33f5650e" providerId="LiveId" clId="{C0C9112B-27DB-458A-BC8E-0B814434A759}" dt="2023-10-10T06:17:24.198" v="75"/>
          <ac:picMkLst>
            <pc:docMk/>
            <pc:sldMk cId="1003827451" sldId="426"/>
            <ac:picMk id="21" creationId="{4BA18389-0C46-721A-2005-CFC22EEBCAB0}"/>
          </ac:picMkLst>
        </pc:picChg>
        <pc:picChg chg="add del mod">
          <ac:chgData name="Leonie Smith" userId="fed1330f33f5650e" providerId="LiveId" clId="{C0C9112B-27DB-458A-BC8E-0B814434A759}" dt="2023-10-10T06:17:29.624" v="77"/>
          <ac:picMkLst>
            <pc:docMk/>
            <pc:sldMk cId="1003827451" sldId="426"/>
            <ac:picMk id="22" creationId="{5733B696-18AC-2D43-0861-A9BD7F9B53DC}"/>
          </ac:picMkLst>
        </pc:picChg>
        <pc:picChg chg="add del mod ord">
          <ac:chgData name="Leonie Smith" userId="fed1330f33f5650e" providerId="LiveId" clId="{C0C9112B-27DB-458A-BC8E-0B814434A759}" dt="2023-10-10T06:17:36.070" v="78"/>
          <ac:picMkLst>
            <pc:docMk/>
            <pc:sldMk cId="1003827451" sldId="426"/>
            <ac:picMk id="26" creationId="{7F3D2935-90F9-A12B-A359-E9544AF3F0EF}"/>
          </ac:picMkLst>
        </pc:picChg>
        <pc:picChg chg="add del mod">
          <ac:chgData name="Leonie Smith" userId="fed1330f33f5650e" providerId="LiveId" clId="{C0C9112B-27DB-458A-BC8E-0B814434A759}" dt="2023-10-10T06:20:55.404" v="101"/>
          <ac:picMkLst>
            <pc:docMk/>
            <pc:sldMk cId="1003827451" sldId="426"/>
            <ac:picMk id="27" creationId="{E1EC3806-451C-0250-DFCF-728FE173B900}"/>
          </ac:picMkLst>
        </pc:picChg>
        <pc:picChg chg="add del mod ord">
          <ac:chgData name="Leonie Smith" userId="fed1330f33f5650e" providerId="LiveId" clId="{C0C9112B-27DB-458A-BC8E-0B814434A759}" dt="2023-10-10T06:21:02.461" v="102"/>
          <ac:picMkLst>
            <pc:docMk/>
            <pc:sldMk cId="1003827451" sldId="426"/>
            <ac:picMk id="32" creationId="{919EEC68-0C1D-60BB-BD48-8F5E3A02DED4}"/>
          </ac:picMkLst>
        </pc:picChg>
        <pc:picChg chg="add del mod">
          <ac:chgData name="Leonie Smith" userId="fed1330f33f5650e" providerId="LiveId" clId="{C0C9112B-27DB-458A-BC8E-0B814434A759}" dt="2023-10-10T06:21:09.050" v="104"/>
          <ac:picMkLst>
            <pc:docMk/>
            <pc:sldMk cId="1003827451" sldId="426"/>
            <ac:picMk id="33" creationId="{697CF12F-5A7F-DA89-C134-41F5FB04741A}"/>
          </ac:picMkLst>
        </pc:picChg>
        <pc:picChg chg="add del mod ord">
          <ac:chgData name="Leonie Smith" userId="fed1330f33f5650e" providerId="LiveId" clId="{C0C9112B-27DB-458A-BC8E-0B814434A759}" dt="2023-10-10T06:21:15.724" v="105"/>
          <ac:picMkLst>
            <pc:docMk/>
            <pc:sldMk cId="1003827451" sldId="426"/>
            <ac:picMk id="37" creationId="{FD1B708F-CF70-2347-6F77-D960CB17605A}"/>
          </ac:picMkLst>
        </pc:picChg>
        <pc:picChg chg="add del mod">
          <ac:chgData name="Leonie Smith" userId="fed1330f33f5650e" providerId="LiveId" clId="{C0C9112B-27DB-458A-BC8E-0B814434A759}" dt="2023-10-10T06:21:24.536" v="107"/>
          <ac:picMkLst>
            <pc:docMk/>
            <pc:sldMk cId="1003827451" sldId="426"/>
            <ac:picMk id="38" creationId="{EB489CAF-EB57-5F28-9527-3833E71693B5}"/>
          </ac:picMkLst>
        </pc:picChg>
        <pc:picChg chg="add del mod ord">
          <ac:chgData name="Leonie Smith" userId="fed1330f33f5650e" providerId="LiveId" clId="{C0C9112B-27DB-458A-BC8E-0B814434A759}" dt="2023-10-10T06:21:31.471" v="108"/>
          <ac:picMkLst>
            <pc:docMk/>
            <pc:sldMk cId="1003827451" sldId="426"/>
            <ac:picMk id="43" creationId="{0269A055-ACCE-2567-4568-AB705DE5F8A6}"/>
          </ac:picMkLst>
        </pc:picChg>
        <pc:picChg chg="add del mod">
          <ac:chgData name="Leonie Smith" userId="fed1330f33f5650e" providerId="LiveId" clId="{C0C9112B-27DB-458A-BC8E-0B814434A759}" dt="2023-10-10T06:21:37.016" v="110"/>
          <ac:picMkLst>
            <pc:docMk/>
            <pc:sldMk cId="1003827451" sldId="426"/>
            <ac:picMk id="44" creationId="{136B00E3-0B40-7B26-F6A4-D62E2C89BDFF}"/>
          </ac:picMkLst>
        </pc:picChg>
        <pc:picChg chg="add del mod ord">
          <ac:chgData name="Leonie Smith" userId="fed1330f33f5650e" providerId="LiveId" clId="{C0C9112B-27DB-458A-BC8E-0B814434A759}" dt="2023-10-10T06:21:44.189" v="111"/>
          <ac:picMkLst>
            <pc:docMk/>
            <pc:sldMk cId="1003827451" sldId="426"/>
            <ac:picMk id="48" creationId="{AF7D881C-470E-EF0E-3CDB-41252EEBB2DB}"/>
          </ac:picMkLst>
        </pc:picChg>
        <pc:picChg chg="add del mod">
          <ac:chgData name="Leonie Smith" userId="fed1330f33f5650e" providerId="LiveId" clId="{C0C9112B-27DB-458A-BC8E-0B814434A759}" dt="2023-10-10T06:22:10.305" v="113"/>
          <ac:picMkLst>
            <pc:docMk/>
            <pc:sldMk cId="1003827451" sldId="426"/>
            <ac:picMk id="49" creationId="{A44F912D-FD5C-9053-E7A3-BCA2D66B56E1}"/>
          </ac:picMkLst>
        </pc:picChg>
        <pc:picChg chg="add del mod ord">
          <ac:chgData name="Leonie Smith" userId="fed1330f33f5650e" providerId="LiveId" clId="{C0C9112B-27DB-458A-BC8E-0B814434A759}" dt="2023-10-10T06:22:17.168" v="114"/>
          <ac:picMkLst>
            <pc:docMk/>
            <pc:sldMk cId="1003827451" sldId="426"/>
            <ac:picMk id="55" creationId="{3619E923-2410-A7D9-BE25-BD8CBF730DB6}"/>
          </ac:picMkLst>
        </pc:picChg>
        <pc:picChg chg="add del mod">
          <ac:chgData name="Leonie Smith" userId="fed1330f33f5650e" providerId="LiveId" clId="{C0C9112B-27DB-458A-BC8E-0B814434A759}" dt="2023-10-10T06:22:23.751" v="116"/>
          <ac:picMkLst>
            <pc:docMk/>
            <pc:sldMk cId="1003827451" sldId="426"/>
            <ac:picMk id="56" creationId="{573C0916-A6D5-14FE-EF86-3397ED29A99E}"/>
          </ac:picMkLst>
        </pc:picChg>
        <pc:picChg chg="add del mod ord">
          <ac:chgData name="Leonie Smith" userId="fed1330f33f5650e" providerId="LiveId" clId="{C0C9112B-27DB-458A-BC8E-0B814434A759}" dt="2023-10-10T06:22:31.185" v="117"/>
          <ac:picMkLst>
            <pc:docMk/>
            <pc:sldMk cId="1003827451" sldId="426"/>
            <ac:picMk id="60" creationId="{5615EB3D-4D47-CAFF-5D13-DA065DC39D39}"/>
          </ac:picMkLst>
        </pc:picChg>
        <pc:picChg chg="add del mod">
          <ac:chgData name="Leonie Smith" userId="fed1330f33f5650e" providerId="LiveId" clId="{C0C9112B-27DB-458A-BC8E-0B814434A759}" dt="2023-10-10T06:22:39.464" v="119"/>
          <ac:picMkLst>
            <pc:docMk/>
            <pc:sldMk cId="1003827451" sldId="426"/>
            <ac:picMk id="61" creationId="{3F11AAE0-9761-D845-D3EA-8452FD51CDFE}"/>
          </ac:picMkLst>
        </pc:picChg>
        <pc:picChg chg="add del mod ord">
          <ac:chgData name="Leonie Smith" userId="fed1330f33f5650e" providerId="LiveId" clId="{C0C9112B-27DB-458A-BC8E-0B814434A759}" dt="2023-10-10T06:22:44.608" v="120"/>
          <ac:picMkLst>
            <pc:docMk/>
            <pc:sldMk cId="1003827451" sldId="426"/>
            <ac:picMk id="66" creationId="{D062AF7D-5634-F2A2-81ED-4E3F9D335D1A}"/>
          </ac:picMkLst>
        </pc:picChg>
        <pc:picChg chg="add del mod">
          <ac:chgData name="Leonie Smith" userId="fed1330f33f5650e" providerId="LiveId" clId="{C0C9112B-27DB-458A-BC8E-0B814434A759}" dt="2023-10-10T06:22:46.442" v="122"/>
          <ac:picMkLst>
            <pc:docMk/>
            <pc:sldMk cId="1003827451" sldId="426"/>
            <ac:picMk id="67" creationId="{15003EB2-5AF4-D637-00D3-D4199A4C340B}"/>
          </ac:picMkLst>
        </pc:picChg>
        <pc:picChg chg="add del mod ord">
          <ac:chgData name="Leonie Smith" userId="fed1330f33f5650e" providerId="LiveId" clId="{C0C9112B-27DB-458A-BC8E-0B814434A759}" dt="2023-10-10T06:22:51.733" v="123"/>
          <ac:picMkLst>
            <pc:docMk/>
            <pc:sldMk cId="1003827451" sldId="426"/>
            <ac:picMk id="70" creationId="{315C3EC2-5F19-C7B1-4C7E-CB557AFB71F8}"/>
          </ac:picMkLst>
        </pc:picChg>
        <pc:picChg chg="add del mod">
          <ac:chgData name="Leonie Smith" userId="fed1330f33f5650e" providerId="LiveId" clId="{C0C9112B-27DB-458A-BC8E-0B814434A759}" dt="2023-10-10T06:22:52.748" v="125"/>
          <ac:picMkLst>
            <pc:docMk/>
            <pc:sldMk cId="1003827451" sldId="426"/>
            <ac:picMk id="71" creationId="{6974F5C3-15F0-E059-5580-E5E0396D0F0E}"/>
          </ac:picMkLst>
        </pc:picChg>
        <pc:picChg chg="add del mod ord">
          <ac:chgData name="Leonie Smith" userId="fed1330f33f5650e" providerId="LiveId" clId="{C0C9112B-27DB-458A-BC8E-0B814434A759}" dt="2023-10-10T06:22:59.327" v="126"/>
          <ac:picMkLst>
            <pc:docMk/>
            <pc:sldMk cId="1003827451" sldId="426"/>
            <ac:picMk id="73" creationId="{2E6B17FB-FBEF-A31D-E15C-C6A9B03BAD78}"/>
          </ac:picMkLst>
        </pc:picChg>
        <pc:picChg chg="add mod">
          <ac:chgData name="Leonie Smith" userId="fed1330f33f5650e" providerId="LiveId" clId="{C0C9112B-27DB-458A-BC8E-0B814434A759}" dt="2023-10-10T06:22:59.327" v="126"/>
          <ac:picMkLst>
            <pc:docMk/>
            <pc:sldMk cId="1003827451" sldId="426"/>
            <ac:picMk id="74" creationId="{42771216-52CF-6079-DFFD-37602C8299E2}"/>
          </ac:picMkLst>
        </pc:picChg>
      </pc:sldChg>
      <pc:sldChg chg="addSp delSp modSp mod modTransition modAnim">
        <pc:chgData name="Leonie Smith" userId="fed1330f33f5650e" providerId="LiveId" clId="{C0C9112B-27DB-458A-BC8E-0B814434A759}" dt="2023-10-10T06:13:11.311" v="50"/>
        <pc:sldMkLst>
          <pc:docMk/>
          <pc:sldMk cId="2174129452" sldId="428"/>
        </pc:sldMkLst>
        <pc:picChg chg="add del mod">
          <ac:chgData name="Leonie Smith" userId="fed1330f33f5650e" providerId="LiveId" clId="{C0C9112B-27DB-458A-BC8E-0B814434A759}" dt="2023-10-10T06:09:37.339" v="10"/>
          <ac:picMkLst>
            <pc:docMk/>
            <pc:sldMk cId="2174129452" sldId="428"/>
            <ac:picMk id="6" creationId="{CD791D1B-7EC2-475C-3BB4-47FBDAC35063}"/>
          </ac:picMkLst>
        </pc:picChg>
        <pc:picChg chg="add del mod">
          <ac:chgData name="Leonie Smith" userId="fed1330f33f5650e" providerId="LiveId" clId="{C0C9112B-27DB-458A-BC8E-0B814434A759}" dt="2023-10-10T06:09:43.795" v="11"/>
          <ac:picMkLst>
            <pc:docMk/>
            <pc:sldMk cId="2174129452" sldId="428"/>
            <ac:picMk id="9" creationId="{7BE7BC1B-E8D2-E7A9-F2A2-12B43235F089}"/>
          </ac:picMkLst>
        </pc:picChg>
        <pc:picChg chg="add del mod">
          <ac:chgData name="Leonie Smith" userId="fed1330f33f5650e" providerId="LiveId" clId="{C0C9112B-27DB-458A-BC8E-0B814434A759}" dt="2023-10-10T06:09:45.050" v="13"/>
          <ac:picMkLst>
            <pc:docMk/>
            <pc:sldMk cId="2174129452" sldId="428"/>
            <ac:picMk id="10" creationId="{CE1B5937-2740-103A-685D-A9694BB9ECAC}"/>
          </ac:picMkLst>
        </pc:picChg>
        <pc:picChg chg="add del mod ord">
          <ac:chgData name="Leonie Smith" userId="fed1330f33f5650e" providerId="LiveId" clId="{C0C9112B-27DB-458A-BC8E-0B814434A759}" dt="2023-10-10T06:09:52.029" v="14"/>
          <ac:picMkLst>
            <pc:docMk/>
            <pc:sldMk cId="2174129452" sldId="428"/>
            <ac:picMk id="13" creationId="{91D53282-12D1-8076-7354-96E01EC4C8F6}"/>
          </ac:picMkLst>
        </pc:picChg>
        <pc:picChg chg="add del mod">
          <ac:chgData name="Leonie Smith" userId="fed1330f33f5650e" providerId="LiveId" clId="{C0C9112B-27DB-458A-BC8E-0B814434A759}" dt="2023-10-10T06:09:53.286" v="16"/>
          <ac:picMkLst>
            <pc:docMk/>
            <pc:sldMk cId="2174129452" sldId="428"/>
            <ac:picMk id="14" creationId="{365CFED6-A992-CF1E-269A-448A62DC7696}"/>
          </ac:picMkLst>
        </pc:picChg>
        <pc:picChg chg="add del mod ord">
          <ac:chgData name="Leonie Smith" userId="fed1330f33f5650e" providerId="LiveId" clId="{C0C9112B-27DB-458A-BC8E-0B814434A759}" dt="2023-10-10T06:10:04.281" v="17"/>
          <ac:picMkLst>
            <pc:docMk/>
            <pc:sldMk cId="2174129452" sldId="428"/>
            <ac:picMk id="17" creationId="{3456FBF7-8341-E195-58B7-80DD0A5D16DC}"/>
          </ac:picMkLst>
        </pc:picChg>
        <pc:picChg chg="add del mod">
          <ac:chgData name="Leonie Smith" userId="fed1330f33f5650e" providerId="LiveId" clId="{C0C9112B-27DB-458A-BC8E-0B814434A759}" dt="2023-10-10T06:10:05.847" v="19"/>
          <ac:picMkLst>
            <pc:docMk/>
            <pc:sldMk cId="2174129452" sldId="428"/>
            <ac:picMk id="18" creationId="{6976C0A3-CF87-BA4B-3FD7-182666AC9642}"/>
          </ac:picMkLst>
        </pc:picChg>
        <pc:picChg chg="add del mod ord">
          <ac:chgData name="Leonie Smith" userId="fed1330f33f5650e" providerId="LiveId" clId="{C0C9112B-27DB-458A-BC8E-0B814434A759}" dt="2023-10-10T06:10:11.077" v="20"/>
          <ac:picMkLst>
            <pc:docMk/>
            <pc:sldMk cId="2174129452" sldId="428"/>
            <ac:picMk id="20" creationId="{4FB3F410-8163-63A8-2EFF-D3C334CA2F9F}"/>
          </ac:picMkLst>
        </pc:picChg>
        <pc:picChg chg="add del mod">
          <ac:chgData name="Leonie Smith" userId="fed1330f33f5650e" providerId="LiveId" clId="{C0C9112B-27DB-458A-BC8E-0B814434A759}" dt="2023-10-10T06:10:12.125" v="22"/>
          <ac:picMkLst>
            <pc:docMk/>
            <pc:sldMk cId="2174129452" sldId="428"/>
            <ac:picMk id="21" creationId="{4C942C82-784C-8219-05C4-46E1D36EA78F}"/>
          </ac:picMkLst>
        </pc:picChg>
        <pc:picChg chg="add del mod ord">
          <ac:chgData name="Leonie Smith" userId="fed1330f33f5650e" providerId="LiveId" clId="{C0C9112B-27DB-458A-BC8E-0B814434A759}" dt="2023-10-10T06:10:23.564" v="23"/>
          <ac:picMkLst>
            <pc:docMk/>
            <pc:sldMk cId="2174129452" sldId="428"/>
            <ac:picMk id="24" creationId="{D99A937F-F8BD-EF56-5CA5-37A9C0083CA0}"/>
          </ac:picMkLst>
        </pc:picChg>
        <pc:picChg chg="add del mod">
          <ac:chgData name="Leonie Smith" userId="fed1330f33f5650e" providerId="LiveId" clId="{C0C9112B-27DB-458A-BC8E-0B814434A759}" dt="2023-10-10T06:10:24.858" v="25"/>
          <ac:picMkLst>
            <pc:docMk/>
            <pc:sldMk cId="2174129452" sldId="428"/>
            <ac:picMk id="25" creationId="{B94B2E91-C793-6609-AE0C-12C1D96FAE46}"/>
          </ac:picMkLst>
        </pc:picChg>
        <pc:picChg chg="add del mod ord">
          <ac:chgData name="Leonie Smith" userId="fed1330f33f5650e" providerId="LiveId" clId="{C0C9112B-27DB-458A-BC8E-0B814434A759}" dt="2023-10-10T06:10:45.540" v="26"/>
          <ac:picMkLst>
            <pc:docMk/>
            <pc:sldMk cId="2174129452" sldId="428"/>
            <ac:picMk id="28" creationId="{4E62ED9F-F6AF-9BF7-1075-229357779D67}"/>
          </ac:picMkLst>
        </pc:picChg>
        <pc:picChg chg="add del mod">
          <ac:chgData name="Leonie Smith" userId="fed1330f33f5650e" providerId="LiveId" clId="{C0C9112B-27DB-458A-BC8E-0B814434A759}" dt="2023-10-10T06:10:55.215" v="28"/>
          <ac:picMkLst>
            <pc:docMk/>
            <pc:sldMk cId="2174129452" sldId="428"/>
            <ac:picMk id="29" creationId="{A7C95638-A6A9-3D43-0F4C-C63B4A75723A}"/>
          </ac:picMkLst>
        </pc:picChg>
        <pc:picChg chg="add del mod ord">
          <ac:chgData name="Leonie Smith" userId="fed1330f33f5650e" providerId="LiveId" clId="{C0C9112B-27DB-458A-BC8E-0B814434A759}" dt="2023-10-10T06:11:05.730" v="29"/>
          <ac:picMkLst>
            <pc:docMk/>
            <pc:sldMk cId="2174129452" sldId="428"/>
            <ac:picMk id="33" creationId="{8AC32903-FD57-2CEB-D7E9-42362B76C9BA}"/>
          </ac:picMkLst>
        </pc:picChg>
        <pc:picChg chg="add del mod">
          <ac:chgData name="Leonie Smith" userId="fed1330f33f5650e" providerId="LiveId" clId="{C0C9112B-27DB-458A-BC8E-0B814434A759}" dt="2023-10-10T06:11:06.894" v="31"/>
          <ac:picMkLst>
            <pc:docMk/>
            <pc:sldMk cId="2174129452" sldId="428"/>
            <ac:picMk id="34" creationId="{B0C439AE-7842-0241-E905-64BA76CDA1BA}"/>
          </ac:picMkLst>
        </pc:picChg>
        <pc:picChg chg="add del mod ord">
          <ac:chgData name="Leonie Smith" userId="fed1330f33f5650e" providerId="LiveId" clId="{C0C9112B-27DB-458A-BC8E-0B814434A759}" dt="2023-10-10T06:11:20.177" v="32"/>
          <ac:picMkLst>
            <pc:docMk/>
            <pc:sldMk cId="2174129452" sldId="428"/>
            <ac:picMk id="37" creationId="{04534E57-2E48-FD10-B85D-C4274210B0FC}"/>
          </ac:picMkLst>
        </pc:picChg>
        <pc:picChg chg="add del mod">
          <ac:chgData name="Leonie Smith" userId="fed1330f33f5650e" providerId="LiveId" clId="{C0C9112B-27DB-458A-BC8E-0B814434A759}" dt="2023-10-10T06:11:21.352" v="34"/>
          <ac:picMkLst>
            <pc:docMk/>
            <pc:sldMk cId="2174129452" sldId="428"/>
            <ac:picMk id="38" creationId="{EA6192B2-5851-94C7-5876-F24A0FF0FFC4}"/>
          </ac:picMkLst>
        </pc:picChg>
        <pc:picChg chg="add del mod ord">
          <ac:chgData name="Leonie Smith" userId="fed1330f33f5650e" providerId="LiveId" clId="{C0C9112B-27DB-458A-BC8E-0B814434A759}" dt="2023-10-10T06:11:31.502" v="35"/>
          <ac:picMkLst>
            <pc:docMk/>
            <pc:sldMk cId="2174129452" sldId="428"/>
            <ac:picMk id="41" creationId="{B87E327C-0CDD-FFDF-B3F8-4F2CF3F598AF}"/>
          </ac:picMkLst>
        </pc:picChg>
        <pc:picChg chg="add del mod">
          <ac:chgData name="Leonie Smith" userId="fed1330f33f5650e" providerId="LiveId" clId="{C0C9112B-27DB-458A-BC8E-0B814434A759}" dt="2023-10-10T06:11:32.697" v="37"/>
          <ac:picMkLst>
            <pc:docMk/>
            <pc:sldMk cId="2174129452" sldId="428"/>
            <ac:picMk id="42" creationId="{A464D5C8-01BA-32CD-5A7C-7CD456B5317C}"/>
          </ac:picMkLst>
        </pc:picChg>
        <pc:picChg chg="add del mod ord">
          <ac:chgData name="Leonie Smith" userId="fed1330f33f5650e" providerId="LiveId" clId="{C0C9112B-27DB-458A-BC8E-0B814434A759}" dt="2023-10-10T06:11:46.865" v="38"/>
          <ac:picMkLst>
            <pc:docMk/>
            <pc:sldMk cId="2174129452" sldId="428"/>
            <ac:picMk id="45" creationId="{A0BD82DA-5637-590C-D8C7-C26DD7C3D7C7}"/>
          </ac:picMkLst>
        </pc:picChg>
        <pc:picChg chg="add del mod">
          <ac:chgData name="Leonie Smith" userId="fed1330f33f5650e" providerId="LiveId" clId="{C0C9112B-27DB-458A-BC8E-0B814434A759}" dt="2023-10-10T06:11:57.726" v="40"/>
          <ac:picMkLst>
            <pc:docMk/>
            <pc:sldMk cId="2174129452" sldId="428"/>
            <ac:picMk id="46" creationId="{93474866-17FE-812E-8EAF-13B01CA8A542}"/>
          </ac:picMkLst>
        </pc:picChg>
        <pc:picChg chg="add del mod ord">
          <ac:chgData name="Leonie Smith" userId="fed1330f33f5650e" providerId="LiveId" clId="{C0C9112B-27DB-458A-BC8E-0B814434A759}" dt="2023-10-10T06:12:12.501" v="41"/>
          <ac:picMkLst>
            <pc:docMk/>
            <pc:sldMk cId="2174129452" sldId="428"/>
            <ac:picMk id="49" creationId="{6590E713-0413-BA21-765B-0C969A2ED7BD}"/>
          </ac:picMkLst>
        </pc:picChg>
        <pc:picChg chg="add del mod">
          <ac:chgData name="Leonie Smith" userId="fed1330f33f5650e" providerId="LiveId" clId="{C0C9112B-27DB-458A-BC8E-0B814434A759}" dt="2023-10-10T06:12:13.665" v="43"/>
          <ac:picMkLst>
            <pc:docMk/>
            <pc:sldMk cId="2174129452" sldId="428"/>
            <ac:picMk id="50" creationId="{F4389BA1-FBFB-E541-2C5C-3DED0C182A97}"/>
          </ac:picMkLst>
        </pc:picChg>
        <pc:picChg chg="add del mod ord">
          <ac:chgData name="Leonie Smith" userId="fed1330f33f5650e" providerId="LiveId" clId="{C0C9112B-27DB-458A-BC8E-0B814434A759}" dt="2023-10-10T06:12:24.043" v="44"/>
          <ac:picMkLst>
            <pc:docMk/>
            <pc:sldMk cId="2174129452" sldId="428"/>
            <ac:picMk id="52" creationId="{21A15B8F-1807-B38A-C9AD-348254D3C3E2}"/>
          </ac:picMkLst>
        </pc:picChg>
        <pc:picChg chg="add del mod">
          <ac:chgData name="Leonie Smith" userId="fed1330f33f5650e" providerId="LiveId" clId="{C0C9112B-27DB-458A-BC8E-0B814434A759}" dt="2023-10-10T06:12:25.173" v="46"/>
          <ac:picMkLst>
            <pc:docMk/>
            <pc:sldMk cId="2174129452" sldId="428"/>
            <ac:picMk id="53" creationId="{104B1B3A-A5D3-0038-403E-CD3FEABE0F03}"/>
          </ac:picMkLst>
        </pc:picChg>
        <pc:picChg chg="add del mod ord">
          <ac:chgData name="Leonie Smith" userId="fed1330f33f5650e" providerId="LiveId" clId="{C0C9112B-27DB-458A-BC8E-0B814434A759}" dt="2023-10-10T06:12:45.517" v="47"/>
          <ac:picMkLst>
            <pc:docMk/>
            <pc:sldMk cId="2174129452" sldId="428"/>
            <ac:picMk id="56" creationId="{05B61BCD-69E0-96D5-DD6E-9C2D003FD873}"/>
          </ac:picMkLst>
        </pc:picChg>
        <pc:picChg chg="add del mod">
          <ac:chgData name="Leonie Smith" userId="fed1330f33f5650e" providerId="LiveId" clId="{C0C9112B-27DB-458A-BC8E-0B814434A759}" dt="2023-10-10T06:12:50.751" v="49"/>
          <ac:picMkLst>
            <pc:docMk/>
            <pc:sldMk cId="2174129452" sldId="428"/>
            <ac:picMk id="57" creationId="{AF4886EA-B1C3-314B-0082-3B8E179F99B5}"/>
          </ac:picMkLst>
        </pc:picChg>
        <pc:picChg chg="add del mod ord">
          <ac:chgData name="Leonie Smith" userId="fed1330f33f5650e" providerId="LiveId" clId="{C0C9112B-27DB-458A-BC8E-0B814434A759}" dt="2023-10-10T06:13:11.311" v="50"/>
          <ac:picMkLst>
            <pc:docMk/>
            <pc:sldMk cId="2174129452" sldId="428"/>
            <ac:picMk id="60" creationId="{8DE7667E-B8E1-98B5-4637-7B1132A4091B}"/>
          </ac:picMkLst>
        </pc:picChg>
        <pc:picChg chg="add mod">
          <ac:chgData name="Leonie Smith" userId="fed1330f33f5650e" providerId="LiveId" clId="{C0C9112B-27DB-458A-BC8E-0B814434A759}" dt="2023-10-10T06:13:11.311" v="50"/>
          <ac:picMkLst>
            <pc:docMk/>
            <pc:sldMk cId="2174129452" sldId="428"/>
            <ac:picMk id="61" creationId="{C760393D-90EB-1BEA-65C1-9DD4E5F9A218}"/>
          </ac:picMkLst>
        </pc:picChg>
      </pc:sldChg>
      <pc:sldChg chg="addSp delSp modSp mod modTransition modAnim">
        <pc:chgData name="Leonie Smith" userId="fed1330f33f5650e" providerId="LiveId" clId="{C0C9112B-27DB-458A-BC8E-0B814434A759}" dt="2023-10-10T06:24:09.950" v="132"/>
        <pc:sldMkLst>
          <pc:docMk/>
          <pc:sldMk cId="942615762" sldId="430"/>
        </pc:sldMkLst>
        <pc:picChg chg="add del mod">
          <ac:chgData name="Leonie Smith" userId="fed1330f33f5650e" providerId="LiveId" clId="{C0C9112B-27DB-458A-BC8E-0B814434A759}" dt="2023-10-10T06:14:05.740" v="53"/>
          <ac:picMkLst>
            <pc:docMk/>
            <pc:sldMk cId="942615762" sldId="430"/>
            <ac:picMk id="6" creationId="{A1D0587D-CEBF-76D0-9021-CEF329762629}"/>
          </ac:picMkLst>
        </pc:picChg>
        <pc:picChg chg="add del mod">
          <ac:chgData name="Leonie Smith" userId="fed1330f33f5650e" providerId="LiveId" clId="{C0C9112B-27DB-458A-BC8E-0B814434A759}" dt="2023-10-10T06:14:19.563" v="54"/>
          <ac:picMkLst>
            <pc:docMk/>
            <pc:sldMk cId="942615762" sldId="430"/>
            <ac:picMk id="11" creationId="{74643944-F375-A182-B44B-537B82EBDEF4}"/>
          </ac:picMkLst>
        </pc:picChg>
        <pc:picChg chg="add del mod">
          <ac:chgData name="Leonie Smith" userId="fed1330f33f5650e" providerId="LiveId" clId="{C0C9112B-27DB-458A-BC8E-0B814434A759}" dt="2023-10-10T06:14:34.946" v="56"/>
          <ac:picMkLst>
            <pc:docMk/>
            <pc:sldMk cId="942615762" sldId="430"/>
            <ac:picMk id="12" creationId="{6FA0B73C-2170-AA8E-8F4D-EEB98DCC8CA2}"/>
          </ac:picMkLst>
        </pc:picChg>
        <pc:picChg chg="add del mod ord">
          <ac:chgData name="Leonie Smith" userId="fed1330f33f5650e" providerId="LiveId" clId="{C0C9112B-27DB-458A-BC8E-0B814434A759}" dt="2023-10-10T06:14:40.906" v="57"/>
          <ac:picMkLst>
            <pc:docMk/>
            <pc:sldMk cId="942615762" sldId="430"/>
            <ac:picMk id="17" creationId="{25684C1F-C7EF-1441-7CFF-DD0817158576}"/>
          </ac:picMkLst>
        </pc:picChg>
        <pc:picChg chg="add del mod">
          <ac:chgData name="Leonie Smith" userId="fed1330f33f5650e" providerId="LiveId" clId="{C0C9112B-27DB-458A-BC8E-0B814434A759}" dt="2023-10-10T06:14:42.694" v="59"/>
          <ac:picMkLst>
            <pc:docMk/>
            <pc:sldMk cId="942615762" sldId="430"/>
            <ac:picMk id="18" creationId="{08E645D4-0410-1431-97D9-8E917BF7363E}"/>
          </ac:picMkLst>
        </pc:picChg>
        <pc:picChg chg="add del mod ord">
          <ac:chgData name="Leonie Smith" userId="fed1330f33f5650e" providerId="LiveId" clId="{C0C9112B-27DB-458A-BC8E-0B814434A759}" dt="2023-10-10T06:14:56.169" v="60"/>
          <ac:picMkLst>
            <pc:docMk/>
            <pc:sldMk cId="942615762" sldId="430"/>
            <ac:picMk id="21" creationId="{CCD51D3E-368E-8771-66C2-0C37211FC602}"/>
          </ac:picMkLst>
        </pc:picChg>
        <pc:picChg chg="add del mod">
          <ac:chgData name="Leonie Smith" userId="fed1330f33f5650e" providerId="LiveId" clId="{C0C9112B-27DB-458A-BC8E-0B814434A759}" dt="2023-10-10T06:18:21.879" v="80"/>
          <ac:picMkLst>
            <pc:docMk/>
            <pc:sldMk cId="942615762" sldId="430"/>
            <ac:picMk id="22" creationId="{E1EC0C04-5B16-1276-6534-34966ED24EA0}"/>
          </ac:picMkLst>
        </pc:picChg>
        <pc:picChg chg="add del mod ord">
          <ac:chgData name="Leonie Smith" userId="fed1330f33f5650e" providerId="LiveId" clId="{C0C9112B-27DB-458A-BC8E-0B814434A759}" dt="2023-10-10T06:18:35.838" v="81"/>
          <ac:picMkLst>
            <pc:docMk/>
            <pc:sldMk cId="942615762" sldId="430"/>
            <ac:picMk id="28" creationId="{109D2CF9-DE39-DA5D-13D9-0D815F846DE6}"/>
          </ac:picMkLst>
        </pc:picChg>
        <pc:picChg chg="add del mod">
          <ac:chgData name="Leonie Smith" userId="fed1330f33f5650e" providerId="LiveId" clId="{C0C9112B-27DB-458A-BC8E-0B814434A759}" dt="2023-10-10T06:18:48.726" v="83"/>
          <ac:picMkLst>
            <pc:docMk/>
            <pc:sldMk cId="942615762" sldId="430"/>
            <ac:picMk id="29" creationId="{24F005BC-6A99-4FB3-848B-36DC5199E8C0}"/>
          </ac:picMkLst>
        </pc:picChg>
        <pc:picChg chg="add del mod ord">
          <ac:chgData name="Leonie Smith" userId="fed1330f33f5650e" providerId="LiveId" clId="{C0C9112B-27DB-458A-BC8E-0B814434A759}" dt="2023-10-10T06:18:56.143" v="84"/>
          <ac:picMkLst>
            <pc:docMk/>
            <pc:sldMk cId="942615762" sldId="430"/>
            <ac:picMk id="33" creationId="{67440129-E207-D39D-3CE6-D3B365462F9A}"/>
          </ac:picMkLst>
        </pc:picChg>
        <pc:picChg chg="add del mod">
          <ac:chgData name="Leonie Smith" userId="fed1330f33f5650e" providerId="LiveId" clId="{C0C9112B-27DB-458A-BC8E-0B814434A759}" dt="2023-10-10T06:18:57.383" v="86"/>
          <ac:picMkLst>
            <pc:docMk/>
            <pc:sldMk cId="942615762" sldId="430"/>
            <ac:picMk id="34" creationId="{EC6F50A8-88E5-5931-79F7-3084937E4BD2}"/>
          </ac:picMkLst>
        </pc:picChg>
        <pc:picChg chg="add del mod ord">
          <ac:chgData name="Leonie Smith" userId="fed1330f33f5650e" providerId="LiveId" clId="{C0C9112B-27DB-458A-BC8E-0B814434A759}" dt="2023-10-10T06:19:04.489" v="87"/>
          <ac:picMkLst>
            <pc:docMk/>
            <pc:sldMk cId="942615762" sldId="430"/>
            <ac:picMk id="36" creationId="{B5F11D1C-1F11-7552-78B6-E254E2C163EE}"/>
          </ac:picMkLst>
        </pc:picChg>
        <pc:picChg chg="add del mod">
          <ac:chgData name="Leonie Smith" userId="fed1330f33f5650e" providerId="LiveId" clId="{C0C9112B-27DB-458A-BC8E-0B814434A759}" dt="2023-10-10T06:19:06" v="89"/>
          <ac:picMkLst>
            <pc:docMk/>
            <pc:sldMk cId="942615762" sldId="430"/>
            <ac:picMk id="37" creationId="{1BF9C448-93FA-88D1-D9DF-6D2CD31F2309}"/>
          </ac:picMkLst>
        </pc:picChg>
        <pc:picChg chg="add del mod ord">
          <ac:chgData name="Leonie Smith" userId="fed1330f33f5650e" providerId="LiveId" clId="{C0C9112B-27DB-458A-BC8E-0B814434A759}" dt="2023-10-10T06:19:19.100" v="90"/>
          <ac:picMkLst>
            <pc:docMk/>
            <pc:sldMk cId="942615762" sldId="430"/>
            <ac:picMk id="39" creationId="{F797AC46-5835-C77E-20D7-B2BE61E58C27}"/>
          </ac:picMkLst>
        </pc:picChg>
        <pc:picChg chg="add del mod">
          <ac:chgData name="Leonie Smith" userId="fed1330f33f5650e" providerId="LiveId" clId="{C0C9112B-27DB-458A-BC8E-0B814434A759}" dt="2023-10-10T06:19:35.018" v="92"/>
          <ac:picMkLst>
            <pc:docMk/>
            <pc:sldMk cId="942615762" sldId="430"/>
            <ac:picMk id="40" creationId="{EA8D7DA2-16BD-25D2-A767-7D5DC4C9C708}"/>
          </ac:picMkLst>
        </pc:picChg>
        <pc:picChg chg="add del mod ord">
          <ac:chgData name="Leonie Smith" userId="fed1330f33f5650e" providerId="LiveId" clId="{C0C9112B-27DB-458A-BC8E-0B814434A759}" dt="2023-10-10T06:19:48.165" v="93"/>
          <ac:picMkLst>
            <pc:docMk/>
            <pc:sldMk cId="942615762" sldId="430"/>
            <ac:picMk id="45" creationId="{12702D0D-39F3-EC37-227E-73464E320F02}"/>
          </ac:picMkLst>
        </pc:picChg>
        <pc:picChg chg="add del mod">
          <ac:chgData name="Leonie Smith" userId="fed1330f33f5650e" providerId="LiveId" clId="{C0C9112B-27DB-458A-BC8E-0B814434A759}" dt="2023-10-10T06:19:57.097" v="95"/>
          <ac:picMkLst>
            <pc:docMk/>
            <pc:sldMk cId="942615762" sldId="430"/>
            <ac:picMk id="46" creationId="{0FB2E8CC-7DFE-0301-23A8-CF0ADF249E7B}"/>
          </ac:picMkLst>
        </pc:picChg>
        <pc:picChg chg="add del mod ord">
          <ac:chgData name="Leonie Smith" userId="fed1330f33f5650e" providerId="LiveId" clId="{C0C9112B-27DB-458A-BC8E-0B814434A759}" dt="2023-10-10T06:20:10.097" v="96"/>
          <ac:picMkLst>
            <pc:docMk/>
            <pc:sldMk cId="942615762" sldId="430"/>
            <ac:picMk id="50" creationId="{6E4B843B-5186-28BF-2B0A-6174E1CC3D64}"/>
          </ac:picMkLst>
        </pc:picChg>
        <pc:picChg chg="add del mod">
          <ac:chgData name="Leonie Smith" userId="fed1330f33f5650e" providerId="LiveId" clId="{C0C9112B-27DB-458A-BC8E-0B814434A759}" dt="2023-10-10T06:20:22.889" v="98"/>
          <ac:picMkLst>
            <pc:docMk/>
            <pc:sldMk cId="942615762" sldId="430"/>
            <ac:picMk id="51" creationId="{55624784-71D6-8A94-D915-6C212D734E01}"/>
          </ac:picMkLst>
        </pc:picChg>
        <pc:picChg chg="add del mod ord">
          <ac:chgData name="Leonie Smith" userId="fed1330f33f5650e" providerId="LiveId" clId="{C0C9112B-27DB-458A-BC8E-0B814434A759}" dt="2023-10-10T06:20:37.045" v="99"/>
          <ac:picMkLst>
            <pc:docMk/>
            <pc:sldMk cId="942615762" sldId="430"/>
            <ac:picMk id="55" creationId="{58BB5281-8AF5-ED96-B190-E176683A2B79}"/>
          </ac:picMkLst>
        </pc:picChg>
        <pc:picChg chg="add del mod">
          <ac:chgData name="Leonie Smith" userId="fed1330f33f5650e" providerId="LiveId" clId="{C0C9112B-27DB-458A-BC8E-0B814434A759}" dt="2023-10-10T06:23:36.175" v="128"/>
          <ac:picMkLst>
            <pc:docMk/>
            <pc:sldMk cId="942615762" sldId="430"/>
            <ac:picMk id="56" creationId="{5078A9E6-0CCA-0DEF-AB4F-18A7C0DE8B2C}"/>
          </ac:picMkLst>
        </pc:picChg>
        <pc:picChg chg="add del mod ord">
          <ac:chgData name="Leonie Smith" userId="fed1330f33f5650e" providerId="LiveId" clId="{C0C9112B-27DB-458A-BC8E-0B814434A759}" dt="2023-10-10T06:23:49.930" v="129"/>
          <ac:picMkLst>
            <pc:docMk/>
            <pc:sldMk cId="942615762" sldId="430"/>
            <ac:picMk id="63" creationId="{F32DB4D3-12CB-C40F-9D0F-EB73C4565153}"/>
          </ac:picMkLst>
        </pc:picChg>
        <pc:picChg chg="add del mod">
          <ac:chgData name="Leonie Smith" userId="fed1330f33f5650e" providerId="LiveId" clId="{C0C9112B-27DB-458A-BC8E-0B814434A759}" dt="2023-10-10T06:23:56.369" v="131"/>
          <ac:picMkLst>
            <pc:docMk/>
            <pc:sldMk cId="942615762" sldId="430"/>
            <ac:picMk id="64" creationId="{CCCB4876-E7FA-E884-FCB2-956AC691C54B}"/>
          </ac:picMkLst>
        </pc:picChg>
        <pc:picChg chg="add del mod ord">
          <ac:chgData name="Leonie Smith" userId="fed1330f33f5650e" providerId="LiveId" clId="{C0C9112B-27DB-458A-BC8E-0B814434A759}" dt="2023-10-10T06:24:09.950" v="132"/>
          <ac:picMkLst>
            <pc:docMk/>
            <pc:sldMk cId="942615762" sldId="430"/>
            <ac:picMk id="67" creationId="{9511C031-42B4-CB9C-E303-EB8A5D9B00A6}"/>
          </ac:picMkLst>
        </pc:picChg>
        <pc:picChg chg="add mod">
          <ac:chgData name="Leonie Smith" userId="fed1330f33f5650e" providerId="LiveId" clId="{C0C9112B-27DB-458A-BC8E-0B814434A759}" dt="2023-10-10T06:24:09.950" v="132"/>
          <ac:picMkLst>
            <pc:docMk/>
            <pc:sldMk cId="942615762" sldId="430"/>
            <ac:picMk id="68" creationId="{D1BD8EF5-0535-1F3F-BDE7-89115D1AE098}"/>
          </ac:picMkLst>
        </pc:picChg>
      </pc:sldChg>
      <pc:sldChg chg="addSp delSp modSp mod modTransition modAnim">
        <pc:chgData name="Leonie Smith" userId="fed1330f33f5650e" providerId="LiveId" clId="{C0C9112B-27DB-458A-BC8E-0B814434A759}" dt="2023-10-10T06:15:35.961" v="64"/>
        <pc:sldMkLst>
          <pc:docMk/>
          <pc:sldMk cId="1886351016" sldId="432"/>
        </pc:sldMkLst>
        <pc:picChg chg="add del mod">
          <ac:chgData name="Leonie Smith" userId="fed1330f33f5650e" providerId="LiveId" clId="{C0C9112B-27DB-458A-BC8E-0B814434A759}" dt="2023-10-10T06:15:23.386" v="63"/>
          <ac:picMkLst>
            <pc:docMk/>
            <pc:sldMk cId="1886351016" sldId="432"/>
            <ac:picMk id="6" creationId="{D43871CF-9A1B-C7EB-CDEE-4DB9F36B30C8}"/>
          </ac:picMkLst>
        </pc:picChg>
        <pc:picChg chg="add del mod">
          <ac:chgData name="Leonie Smith" userId="fed1330f33f5650e" providerId="LiveId" clId="{C0C9112B-27DB-458A-BC8E-0B814434A759}" dt="2023-10-10T06:15:35.961" v="64"/>
          <ac:picMkLst>
            <pc:docMk/>
            <pc:sldMk cId="1886351016" sldId="432"/>
            <ac:picMk id="9" creationId="{CDB2FDAD-5B06-E1DE-CB7B-370E41778DA9}"/>
          </ac:picMkLst>
        </pc:picChg>
        <pc:picChg chg="add mod">
          <ac:chgData name="Leonie Smith" userId="fed1330f33f5650e" providerId="LiveId" clId="{C0C9112B-27DB-458A-BC8E-0B814434A759}" dt="2023-10-10T06:15:35.961" v="64"/>
          <ac:picMkLst>
            <pc:docMk/>
            <pc:sldMk cId="1886351016" sldId="432"/>
            <ac:picMk id="10" creationId="{5EDA29B5-DA88-CD93-6ABC-0B03A7CEE343}"/>
          </ac:picMkLst>
        </pc:picChg>
      </pc:sldChg>
      <pc:sldChg chg="addSp modSp">
        <pc:chgData name="Leonie Smith" userId="fed1330f33f5650e" providerId="LiveId" clId="{C0C9112B-27DB-458A-BC8E-0B814434A759}" dt="2023-10-10T06:16:05.450" v="65"/>
        <pc:sldMkLst>
          <pc:docMk/>
          <pc:sldMk cId="882125327" sldId="434"/>
        </pc:sldMkLst>
        <pc:picChg chg="add mod">
          <ac:chgData name="Leonie Smith" userId="fed1330f33f5650e" providerId="LiveId" clId="{C0C9112B-27DB-458A-BC8E-0B814434A759}" dt="2023-10-10T06:16:05.450" v="65"/>
          <ac:picMkLst>
            <pc:docMk/>
            <pc:sldMk cId="882125327" sldId="434"/>
            <ac:picMk id="6" creationId="{AAB4B556-AF85-EA13-8367-3285C9047D0A}"/>
          </ac:picMkLst>
        </pc:picChg>
      </pc:sldChg>
      <pc:sldChg chg="addSp delSp modSp mod modTransition modAnim">
        <pc:chgData name="Leonie Smith" userId="fed1330f33f5650e" providerId="LiveId" clId="{C0C9112B-27DB-458A-BC8E-0B814434A759}" dt="2023-10-10T06:26:02.490" v="141"/>
        <pc:sldMkLst>
          <pc:docMk/>
          <pc:sldMk cId="3195935868" sldId="436"/>
        </pc:sldMkLst>
        <pc:picChg chg="add del mod">
          <ac:chgData name="Leonie Smith" userId="fed1330f33f5650e" providerId="LiveId" clId="{C0C9112B-27DB-458A-BC8E-0B814434A759}" dt="2023-10-10T06:25:27.372" v="134"/>
          <ac:picMkLst>
            <pc:docMk/>
            <pc:sldMk cId="3195935868" sldId="436"/>
            <ac:picMk id="6" creationId="{E9F9C300-AABD-802D-4631-347D63A0A7B9}"/>
          </ac:picMkLst>
        </pc:picChg>
        <pc:picChg chg="add del mod">
          <ac:chgData name="Leonie Smith" userId="fed1330f33f5650e" providerId="LiveId" clId="{C0C9112B-27DB-458A-BC8E-0B814434A759}" dt="2023-10-10T06:25:38.273" v="135"/>
          <ac:picMkLst>
            <pc:docMk/>
            <pc:sldMk cId="3195935868" sldId="436"/>
            <ac:picMk id="12" creationId="{4EF11FE9-16D1-64FB-EB53-40D7C7F68EC1}"/>
          </ac:picMkLst>
        </pc:picChg>
        <pc:picChg chg="add del mod">
          <ac:chgData name="Leonie Smith" userId="fed1330f33f5650e" providerId="LiveId" clId="{C0C9112B-27DB-458A-BC8E-0B814434A759}" dt="2023-10-10T06:25:39.504" v="137"/>
          <ac:picMkLst>
            <pc:docMk/>
            <pc:sldMk cId="3195935868" sldId="436"/>
            <ac:picMk id="13" creationId="{788FCD96-90D1-28AB-26A3-18154962A9B8}"/>
          </ac:picMkLst>
        </pc:picChg>
        <pc:picChg chg="add del mod ord">
          <ac:chgData name="Leonie Smith" userId="fed1330f33f5650e" providerId="LiveId" clId="{C0C9112B-27DB-458A-BC8E-0B814434A759}" dt="2023-10-10T06:25:50.287" v="138"/>
          <ac:picMkLst>
            <pc:docMk/>
            <pc:sldMk cId="3195935868" sldId="436"/>
            <ac:picMk id="15" creationId="{9EE50F04-C501-EC30-D40B-8F08B672B79D}"/>
          </ac:picMkLst>
        </pc:picChg>
        <pc:picChg chg="add del mod">
          <ac:chgData name="Leonie Smith" userId="fed1330f33f5650e" providerId="LiveId" clId="{C0C9112B-27DB-458A-BC8E-0B814434A759}" dt="2023-10-10T06:25:51.552" v="140"/>
          <ac:picMkLst>
            <pc:docMk/>
            <pc:sldMk cId="3195935868" sldId="436"/>
            <ac:picMk id="16" creationId="{5626383C-9D88-DAEB-F43A-089BBC3CF013}"/>
          </ac:picMkLst>
        </pc:picChg>
        <pc:picChg chg="add del mod ord">
          <ac:chgData name="Leonie Smith" userId="fed1330f33f5650e" providerId="LiveId" clId="{C0C9112B-27DB-458A-BC8E-0B814434A759}" dt="2023-10-10T06:26:02.490" v="141"/>
          <ac:picMkLst>
            <pc:docMk/>
            <pc:sldMk cId="3195935868" sldId="436"/>
            <ac:picMk id="18" creationId="{98D7D792-C1C7-57C9-4850-4E6F71AE0C30}"/>
          </ac:picMkLst>
        </pc:picChg>
        <pc:picChg chg="add mod">
          <ac:chgData name="Leonie Smith" userId="fed1330f33f5650e" providerId="LiveId" clId="{C0C9112B-27DB-458A-BC8E-0B814434A759}" dt="2023-10-10T06:26:02.490" v="141"/>
          <ac:picMkLst>
            <pc:docMk/>
            <pc:sldMk cId="3195935868" sldId="436"/>
            <ac:picMk id="19" creationId="{22606889-DDE0-7B79-97A3-686400FE6DB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21 Elijah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Elijah comes to Ahab - 1 Kings 16:28 – 17:1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Ravens feed Elijah – 1 Kings 17:2-7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Elijah and the widow – 1 Kings 17:8-24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Mt. Carmel – 1 Kings 18:17-40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Rain comes – 1 kings 18:41-46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Elisha called – 1 Kings 19:19-21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Elijah taken up to Heaven - 2 Kings 2:1-13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34447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21-2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BAF889-AD20-F6D5-784F-F04CF0572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00E931AA-20FD-915A-4B46-D5DA81A75E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3221E8-1870-CE26-DD03-EF8AC9F5C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688"/>
            <a:ext cx="14127480" cy="69446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941064-638B-4D42-0506-8A3445F7E5B3}"/>
              </a:ext>
            </a:extLst>
          </p:cNvPr>
          <p:cNvSpPr txBox="1"/>
          <p:nvPr/>
        </p:nvSpPr>
        <p:spPr>
          <a:xfrm>
            <a:off x="366478" y="291376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1 राजा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949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4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ravens would bring him bread and meat in the morning and evening, and he would drink from the brook.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A49194-A50A-562D-4D82-FA6B6775580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6 और सवेरे और साँझ को कौवे उसके पास रोटी और माँस लाया करते थे और वह नदी का पानी पिया करता था।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AB4B556-AF85-EA13-8367-3285C9047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2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8"/>
    </mc:Choice>
    <mc:Fallback xmlns="">
      <p:transition spd="slow" advTm="8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436C3-08D8-7377-B95B-2F88085EB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D0B5B6-3C7F-37F5-97F4-EE5B9264B0A9}"/>
              </a:ext>
            </a:extLst>
          </p:cNvPr>
          <p:cNvSpPr txBox="1"/>
          <p:nvPr/>
        </p:nvSpPr>
        <p:spPr>
          <a:xfrm>
            <a:off x="366478" y="291376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1 राजा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88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Some time later, however, the brook dried up because there had been no rain in the land.</a:t>
            </a:r>
            <a:endParaRPr lang="en-ZA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0A78FA-4D4B-028D-31C0-7E86B4D101D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7 कुछ दिनों के बाद उस देश में वर्षा न होने के कारण नदी सूख गई।</a:t>
            </a:r>
            <a:endParaRPr lang="en-IN" sz="42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22606889-DDE0-7B79-97A3-686400FE6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3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3"/>
    </mc:Choice>
    <mc:Fallback xmlns="">
      <p:transition spd="slow" advTm="7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F52614-C62A-AFCF-1DCC-5C89CB109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276249" cy="6829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23AB0-E4FC-ECAC-DEAD-0F654AEEF882}"/>
              </a:ext>
            </a:extLst>
          </p:cNvPr>
          <p:cNvSpPr txBox="1"/>
          <p:nvPr/>
        </p:nvSpPr>
        <p:spPr>
          <a:xfrm>
            <a:off x="366478" y="291376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1 राजा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368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CDA53-AD48-96AD-1E25-8FB7C28CF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5704"/>
            <a:ext cx="12689091" cy="7183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78B69F-8E02-7E6F-C3A7-D9699DCCCD28}"/>
              </a:ext>
            </a:extLst>
          </p:cNvPr>
          <p:cNvSpPr txBox="1"/>
          <p:nvPr/>
        </p:nvSpPr>
        <p:spPr>
          <a:xfrm>
            <a:off x="572344" y="3924299"/>
            <a:ext cx="8436190" cy="18669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कौवे एलिय्याह</a:t>
            </a:r>
            <a:r>
              <a:rPr lang="en-US" sz="5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को खाना खिलाते हैं - 1 राजा 17:2-7</a:t>
            </a:r>
            <a:endParaRPr lang="en-US" sz="5400" b="0" i="0" u="none" strike="noStrike" baseline="0" dirty="0">
              <a:solidFill>
                <a:schemeClr val="bg1"/>
              </a:solidFill>
              <a:latin typeface="TimesNewRomanPS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845041-76E1-8B27-82B6-87C8529ED63C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98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Ravens feed Elijah – 1 Kings 17:2-7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215AB-521A-EB5F-1E3E-51A8D355AC0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dirty="0"/>
              <a:t>कौवे एलिय्याह को खाना खिलाते हैं - 1 राजा 17:2-7</a:t>
            </a:r>
            <a:endParaRPr lang="en-IN" sz="6000" dirty="0"/>
          </a:p>
        </p:txBody>
      </p:sp>
      <p:pic>
        <p:nvPicPr>
          <p:cNvPr id="74" name="Audio 73">
            <a:hlinkClick r:id="" action="ppaction://media"/>
            <a:extLst>
              <a:ext uri="{FF2B5EF4-FFF2-40B4-BE49-F238E27FC236}">
                <a16:creationId xmlns:a16="http://schemas.microsoft.com/office/drawing/2014/main" id="{42771216-52CF-6079-DFFD-37602C829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1"/>
    </mc:Choice>
    <mc:Fallback xmlns="">
      <p:transition spd="slow" advTm="3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CDA53-AD48-96AD-1E25-8FB7C28CF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9" y="-325704"/>
            <a:ext cx="12322221" cy="6976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E7194E-A5C9-0EA7-72F5-860A1AF75344}"/>
              </a:ext>
            </a:extLst>
          </p:cNvPr>
          <p:cNvSpPr txBox="1"/>
          <p:nvPr/>
        </p:nvSpPr>
        <p:spPr>
          <a:xfrm>
            <a:off x="572344" y="3924299"/>
            <a:ext cx="8436190" cy="18669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कौवे एलिय्याह</a:t>
            </a:r>
            <a:r>
              <a:rPr lang="en-US" sz="5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को खाना खिलाते हैं - 1 राजा 17:2-7</a:t>
            </a:r>
            <a:endParaRPr lang="en-US" sz="5400" b="0" i="0" u="none" strike="noStrike" baseline="0" dirty="0">
              <a:solidFill>
                <a:schemeClr val="bg1"/>
              </a:solidFill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172765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000" dirty="0"/>
              <a:t>Elijah told king Ahab that there would be no rain.</a:t>
            </a:r>
          </a:p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2Then a revelation from the Lord came to Elijah: 3“Leave here, turn eastward, and hide yourself by the Brook of Cherith, east of the Jordan.</a:t>
            </a:r>
            <a:endParaRPr lang="en-ZA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81C22B-BE4F-0005-FEAC-B92EE31EE34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800" dirty="0"/>
              <a:t>एलिय्याह ने राजा अहाब से कहा कि वर्षा नहीं होगी।</a:t>
            </a:r>
            <a:endParaRPr lang="en-US" sz="3800" dirty="0"/>
          </a:p>
          <a:p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2 तब यहोवा का यह वचन उसके पास पहुँचा, 3 “यहाँ से चलकर पूरब की ओर जा और करीत नामक नाले में जो यरदन के पूर्व में है छिप जा।</a:t>
            </a:r>
            <a:endParaRPr lang="en-US" sz="3800" dirty="0"/>
          </a:p>
          <a:p>
            <a:endParaRPr lang="en-IN" sz="3800" dirty="0"/>
          </a:p>
        </p:txBody>
      </p:sp>
      <p:pic>
        <p:nvPicPr>
          <p:cNvPr id="61" name="Audio 60">
            <a:hlinkClick r:id="" action="ppaction://media"/>
            <a:extLst>
              <a:ext uri="{FF2B5EF4-FFF2-40B4-BE49-F238E27FC236}">
                <a16:creationId xmlns:a16="http://schemas.microsoft.com/office/drawing/2014/main" id="{C760393D-90EB-1BEA-65C1-9DD4E5F9A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8"/>
    </mc:Choice>
    <mc:Fallback xmlns="">
      <p:transition spd="slow" advTm="17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AD549-1016-4AB9-E580-4D879EB19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72358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2DAB8D-E2F5-D0AB-6ECD-2F360B24A4CC}"/>
              </a:ext>
            </a:extLst>
          </p:cNvPr>
          <p:cNvSpPr txBox="1"/>
          <p:nvPr/>
        </p:nvSpPr>
        <p:spPr>
          <a:xfrm>
            <a:off x="9798155" y="291376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1 राजा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17:1,2,3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207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4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you are to drink from the brook, and I have commanded the ravens to feed you there.”</a:t>
            </a:r>
            <a:endParaRPr lang="en-ZA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75CA15-B599-BE9B-C4D0-DC1CEE45BA8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4 उसी नदी का पानी तू पिया कर, और मैंने कौवों को आज्ञा दी है कि वे तुझे वहाँ खिलाएँ।”</a:t>
            </a:r>
            <a:endParaRPr lang="en-IN" sz="4000" dirty="0"/>
          </a:p>
        </p:txBody>
      </p:sp>
      <p:pic>
        <p:nvPicPr>
          <p:cNvPr id="68" name="Audio 67">
            <a:hlinkClick r:id="" action="ppaction://media"/>
            <a:extLst>
              <a:ext uri="{FF2B5EF4-FFF2-40B4-BE49-F238E27FC236}">
                <a16:creationId xmlns:a16="http://schemas.microsoft.com/office/drawing/2014/main" id="{D1BD8EF5-0535-1F3F-BDE7-89115D1AE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1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5"/>
    </mc:Choice>
    <mc:Fallback xmlns="">
      <p:transition spd="slow" advTm="10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26E064-04D3-CC01-AFDB-C030933A5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F31425-2BC2-B6B8-094C-4EB7D4DC1C58}"/>
              </a:ext>
            </a:extLst>
          </p:cNvPr>
          <p:cNvSpPr txBox="1"/>
          <p:nvPr/>
        </p:nvSpPr>
        <p:spPr>
          <a:xfrm>
            <a:off x="366478" y="291376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1 राजा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800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Elijah did what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had told him, and he went and lived by the Brook of Cherith, east of the Jordan.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72AD6-6590-F079-9C98-9CB2893B2D2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5 यहोवा का यह वचन मानकर वह यरदन के पूर्व में करीत नामक नदी में जाकर छिपा रहा।</a:t>
            </a:r>
            <a:endParaRPr lang="en-IN" sz="4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EDA29B5-DA88-CD93-6ABC-0B03A7CEE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5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0"/>
    </mc:Choice>
    <mc:Fallback xmlns="">
      <p:transition spd="slow" advTm="9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574</Words>
  <Application>Microsoft Office PowerPoint</Application>
  <PresentationFormat>Widescreen</PresentationFormat>
  <Paragraphs>40</Paragraphs>
  <Slides>14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21-2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54</cp:revision>
  <dcterms:created xsi:type="dcterms:W3CDTF">2021-07-20T09:23:46Z</dcterms:created>
  <dcterms:modified xsi:type="dcterms:W3CDTF">2024-07-30T10:47:19Z</dcterms:modified>
</cp:coreProperties>
</file>