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80" r:id="rId3"/>
    <p:sldId id="439" r:id="rId4"/>
    <p:sldId id="440" r:id="rId5"/>
    <p:sldId id="443" r:id="rId6"/>
    <p:sldId id="442" r:id="rId7"/>
    <p:sldId id="441" r:id="rId8"/>
    <p:sldId id="444" r:id="rId9"/>
    <p:sldId id="445" r:id="rId10"/>
    <p:sldId id="446" r:id="rId11"/>
    <p:sldId id="447" r:id="rId12"/>
    <p:sldId id="448" r:id="rId13"/>
    <p:sldId id="449" r:id="rId14"/>
    <p:sldId id="479" r:id="rId15"/>
    <p:sldId id="450" r:id="rId16"/>
    <p:sldId id="478" r:id="rId17"/>
    <p:sldId id="451" r:id="rId18"/>
    <p:sldId id="452" r:id="rId19"/>
    <p:sldId id="453" r:id="rId20"/>
    <p:sldId id="454" r:id="rId21"/>
    <p:sldId id="455" r:id="rId22"/>
    <p:sldId id="456" r:id="rId23"/>
    <p:sldId id="457" r:id="rId24"/>
    <p:sldId id="458" r:id="rId25"/>
    <p:sldId id="459" r:id="rId26"/>
    <p:sldId id="460" r:id="rId27"/>
    <p:sldId id="461" r:id="rId28"/>
    <p:sldId id="462" r:id="rId29"/>
    <p:sldId id="463" r:id="rId30"/>
    <p:sldId id="464" r:id="rId31"/>
    <p:sldId id="465" r:id="rId32"/>
    <p:sldId id="466" r:id="rId33"/>
    <p:sldId id="467" r:id="rId34"/>
    <p:sldId id="469" r:id="rId35"/>
    <p:sldId id="470" r:id="rId36"/>
    <p:sldId id="471" r:id="rId37"/>
    <p:sldId id="472" r:id="rId38"/>
    <p:sldId id="473" r:id="rId39"/>
    <p:sldId id="474" r:id="rId40"/>
    <p:sldId id="4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344057-3066-4580-B940-DC20E8A605D9}" v="84" dt="2023-10-10T06:50:41.5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83852" autoAdjust="0"/>
  </p:normalViewPr>
  <p:slideViewPr>
    <p:cSldViewPr snapToGrid="0">
      <p:cViewPr varScale="1">
        <p:scale>
          <a:sx n="54" d="100"/>
          <a:sy n="54" d="100"/>
        </p:scale>
        <p:origin x="114"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D344057-3066-4580-B940-DC20E8A605D9}"/>
    <pc:docChg chg="modSld">
      <pc:chgData name="Leonie Smith" userId="fed1330f33f5650e" providerId="LiveId" clId="{DD344057-3066-4580-B940-DC20E8A605D9}" dt="2023-10-10T06:50:41.574" v="115"/>
      <pc:docMkLst>
        <pc:docMk/>
      </pc:docMkLst>
      <pc:sldChg chg="addSp modSp">
        <pc:chgData name="Leonie Smith" userId="fed1330f33f5650e" providerId="LiveId" clId="{DD344057-3066-4580-B940-DC20E8A605D9}" dt="2023-10-10T06:27:53.712" v="4"/>
        <pc:sldMkLst>
          <pc:docMk/>
          <pc:sldMk cId="3759221820" sldId="439"/>
        </pc:sldMkLst>
        <pc:picChg chg="add mod">
          <ac:chgData name="Leonie Smith" userId="fed1330f33f5650e" providerId="LiveId" clId="{DD344057-3066-4580-B940-DC20E8A605D9}" dt="2023-10-10T06:27:53.712" v="4"/>
          <ac:picMkLst>
            <pc:docMk/>
            <pc:sldMk cId="3759221820" sldId="439"/>
            <ac:picMk id="6" creationId="{DEA8ADC6-F5A6-24F5-23F5-1E34B6813498}"/>
          </ac:picMkLst>
        </pc:picChg>
      </pc:sldChg>
      <pc:sldChg chg="addSp delSp modSp mod modTransition modAnim">
        <pc:chgData name="Leonie Smith" userId="fed1330f33f5650e" providerId="LiveId" clId="{DD344057-3066-4580-B940-DC20E8A605D9}" dt="2023-10-10T06:33:19.533" v="33"/>
        <pc:sldMkLst>
          <pc:docMk/>
          <pc:sldMk cId="3676245138" sldId="441"/>
        </pc:sldMkLst>
        <pc:picChg chg="add del mod">
          <ac:chgData name="Leonie Smith" userId="fed1330f33f5650e" providerId="LiveId" clId="{DD344057-3066-4580-B940-DC20E8A605D9}" dt="2023-10-10T06:29:58.557" v="17"/>
          <ac:picMkLst>
            <pc:docMk/>
            <pc:sldMk cId="3676245138" sldId="441"/>
            <ac:picMk id="6" creationId="{FFB54644-F201-6AD4-858D-E0C5F88E9AC0}"/>
          </ac:picMkLst>
        </pc:picChg>
        <pc:picChg chg="add del mod">
          <ac:chgData name="Leonie Smith" userId="fed1330f33f5650e" providerId="LiveId" clId="{DD344057-3066-4580-B940-DC20E8A605D9}" dt="2023-10-10T06:30:08.274" v="18"/>
          <ac:picMkLst>
            <pc:docMk/>
            <pc:sldMk cId="3676245138" sldId="441"/>
            <ac:picMk id="9" creationId="{F7F23E25-D605-1E84-7F4D-A3D56D02AEBA}"/>
          </ac:picMkLst>
        </pc:picChg>
        <pc:picChg chg="add del mod">
          <ac:chgData name="Leonie Smith" userId="fed1330f33f5650e" providerId="LiveId" clId="{DD344057-3066-4580-B940-DC20E8A605D9}" dt="2023-10-10T06:30:09.987" v="20"/>
          <ac:picMkLst>
            <pc:docMk/>
            <pc:sldMk cId="3676245138" sldId="441"/>
            <ac:picMk id="10" creationId="{A54C91E7-6CBD-4BA1-F232-1C5B8D993C28}"/>
          </ac:picMkLst>
        </pc:picChg>
        <pc:picChg chg="add del mod ord">
          <ac:chgData name="Leonie Smith" userId="fed1330f33f5650e" providerId="LiveId" clId="{DD344057-3066-4580-B940-DC20E8A605D9}" dt="2023-10-10T06:30:21.377" v="21"/>
          <ac:picMkLst>
            <pc:docMk/>
            <pc:sldMk cId="3676245138" sldId="441"/>
            <ac:picMk id="13" creationId="{CCC897DE-AF77-AB97-D861-1545C91E457D}"/>
          </ac:picMkLst>
        </pc:picChg>
        <pc:picChg chg="add del mod">
          <ac:chgData name="Leonie Smith" userId="fed1330f33f5650e" providerId="LiveId" clId="{DD344057-3066-4580-B940-DC20E8A605D9}" dt="2023-10-10T06:30:22.857" v="23"/>
          <ac:picMkLst>
            <pc:docMk/>
            <pc:sldMk cId="3676245138" sldId="441"/>
            <ac:picMk id="14" creationId="{A5E949C7-95FC-6681-F78B-9CB6DD0503E2}"/>
          </ac:picMkLst>
        </pc:picChg>
        <pc:picChg chg="add del mod ord">
          <ac:chgData name="Leonie Smith" userId="fed1330f33f5650e" providerId="LiveId" clId="{DD344057-3066-4580-B940-DC20E8A605D9}" dt="2023-10-10T06:30:43.501" v="24"/>
          <ac:picMkLst>
            <pc:docMk/>
            <pc:sldMk cId="3676245138" sldId="441"/>
            <ac:picMk id="17" creationId="{547F4F89-BA30-5962-2786-0F57B96D728A}"/>
          </ac:picMkLst>
        </pc:picChg>
        <pc:picChg chg="add del mod">
          <ac:chgData name="Leonie Smith" userId="fed1330f33f5650e" providerId="LiveId" clId="{DD344057-3066-4580-B940-DC20E8A605D9}" dt="2023-10-10T06:30:45.109" v="26"/>
          <ac:picMkLst>
            <pc:docMk/>
            <pc:sldMk cId="3676245138" sldId="441"/>
            <ac:picMk id="18" creationId="{360B1C60-D7E9-18EC-3BF8-12F43E7AB6B4}"/>
          </ac:picMkLst>
        </pc:picChg>
        <pc:picChg chg="add del mod ord">
          <ac:chgData name="Leonie Smith" userId="fed1330f33f5650e" providerId="LiveId" clId="{DD344057-3066-4580-B940-DC20E8A605D9}" dt="2023-10-10T06:30:56.387" v="27"/>
          <ac:picMkLst>
            <pc:docMk/>
            <pc:sldMk cId="3676245138" sldId="441"/>
            <ac:picMk id="21" creationId="{FE023F4A-08C0-804E-1602-49A2BD9B6110}"/>
          </ac:picMkLst>
        </pc:picChg>
        <pc:picChg chg="add del mod">
          <ac:chgData name="Leonie Smith" userId="fed1330f33f5650e" providerId="LiveId" clId="{DD344057-3066-4580-B940-DC20E8A605D9}" dt="2023-10-10T06:30:57.922" v="29"/>
          <ac:picMkLst>
            <pc:docMk/>
            <pc:sldMk cId="3676245138" sldId="441"/>
            <ac:picMk id="22" creationId="{E4AD35CF-F974-418A-8E6C-D3C6CDAD745F}"/>
          </ac:picMkLst>
        </pc:picChg>
        <pc:picChg chg="add del mod ord">
          <ac:chgData name="Leonie Smith" userId="fed1330f33f5650e" providerId="LiveId" clId="{DD344057-3066-4580-B940-DC20E8A605D9}" dt="2023-10-10T06:31:19.822" v="30"/>
          <ac:picMkLst>
            <pc:docMk/>
            <pc:sldMk cId="3676245138" sldId="441"/>
            <ac:picMk id="25" creationId="{C0F02A90-A6B7-D17A-6651-3C1C80E2F7C9}"/>
          </ac:picMkLst>
        </pc:picChg>
        <pc:picChg chg="add del mod">
          <ac:chgData name="Leonie Smith" userId="fed1330f33f5650e" providerId="LiveId" clId="{DD344057-3066-4580-B940-DC20E8A605D9}" dt="2023-10-10T06:32:58.293" v="32"/>
          <ac:picMkLst>
            <pc:docMk/>
            <pc:sldMk cId="3676245138" sldId="441"/>
            <ac:picMk id="26" creationId="{FD81F01E-8240-97F5-0E0C-3986F028FE66}"/>
          </ac:picMkLst>
        </pc:picChg>
        <pc:picChg chg="add del mod ord">
          <ac:chgData name="Leonie Smith" userId="fed1330f33f5650e" providerId="LiveId" clId="{DD344057-3066-4580-B940-DC20E8A605D9}" dt="2023-10-10T06:33:19.533" v="33"/>
          <ac:picMkLst>
            <pc:docMk/>
            <pc:sldMk cId="3676245138" sldId="441"/>
            <ac:picMk id="31" creationId="{3138B8B0-9CF2-5C18-5FA4-19F323276324}"/>
          </ac:picMkLst>
        </pc:picChg>
        <pc:picChg chg="add mod">
          <ac:chgData name="Leonie Smith" userId="fed1330f33f5650e" providerId="LiveId" clId="{DD344057-3066-4580-B940-DC20E8A605D9}" dt="2023-10-10T06:33:19.533" v="33"/>
          <ac:picMkLst>
            <pc:docMk/>
            <pc:sldMk cId="3676245138" sldId="441"/>
            <ac:picMk id="32" creationId="{6186CBE5-51CB-D97D-C8D0-76A40D5421C4}"/>
          </ac:picMkLst>
        </pc:picChg>
      </pc:sldChg>
      <pc:sldChg chg="addSp delSp modSp mod modTransition modAnim">
        <pc:chgData name="Leonie Smith" userId="fed1330f33f5650e" providerId="LiveId" clId="{DD344057-3066-4580-B940-DC20E8A605D9}" dt="2023-10-10T06:29:11.692" v="14"/>
        <pc:sldMkLst>
          <pc:docMk/>
          <pc:sldMk cId="3095902142" sldId="443"/>
        </pc:sldMkLst>
        <pc:picChg chg="add del mod">
          <ac:chgData name="Leonie Smith" userId="fed1330f33f5650e" providerId="LiveId" clId="{DD344057-3066-4580-B940-DC20E8A605D9}" dt="2023-10-10T06:28:29.217" v="7"/>
          <ac:picMkLst>
            <pc:docMk/>
            <pc:sldMk cId="3095902142" sldId="443"/>
            <ac:picMk id="6" creationId="{ADC44394-A8CA-12C4-8CF8-F53A352B558B}"/>
          </ac:picMkLst>
        </pc:picChg>
        <pc:picChg chg="add del mod">
          <ac:chgData name="Leonie Smith" userId="fed1330f33f5650e" providerId="LiveId" clId="{DD344057-3066-4580-B940-DC20E8A605D9}" dt="2023-10-10T06:28:39.366" v="8"/>
          <ac:picMkLst>
            <pc:docMk/>
            <pc:sldMk cId="3095902142" sldId="443"/>
            <ac:picMk id="9" creationId="{256F7295-A978-1215-1918-4E28F8CABF14}"/>
          </ac:picMkLst>
        </pc:picChg>
        <pc:picChg chg="add del mod">
          <ac:chgData name="Leonie Smith" userId="fed1330f33f5650e" providerId="LiveId" clId="{DD344057-3066-4580-B940-DC20E8A605D9}" dt="2023-10-10T06:28:41.940" v="10"/>
          <ac:picMkLst>
            <pc:docMk/>
            <pc:sldMk cId="3095902142" sldId="443"/>
            <ac:picMk id="10" creationId="{DD67CF04-5039-1232-286E-D3E8A5EC0B24}"/>
          </ac:picMkLst>
        </pc:picChg>
        <pc:picChg chg="add del mod ord">
          <ac:chgData name="Leonie Smith" userId="fed1330f33f5650e" providerId="LiveId" clId="{DD344057-3066-4580-B940-DC20E8A605D9}" dt="2023-10-10T06:28:51.937" v="11"/>
          <ac:picMkLst>
            <pc:docMk/>
            <pc:sldMk cId="3095902142" sldId="443"/>
            <ac:picMk id="12" creationId="{B4A0C060-F51B-D77F-20E8-DD1F3134B3EB}"/>
          </ac:picMkLst>
        </pc:picChg>
        <pc:picChg chg="add del mod">
          <ac:chgData name="Leonie Smith" userId="fed1330f33f5650e" providerId="LiveId" clId="{DD344057-3066-4580-B940-DC20E8A605D9}" dt="2023-10-10T06:29:01.588" v="13"/>
          <ac:picMkLst>
            <pc:docMk/>
            <pc:sldMk cId="3095902142" sldId="443"/>
            <ac:picMk id="13" creationId="{269AA0B7-701D-D23B-4EA3-EEA0B315B38C}"/>
          </ac:picMkLst>
        </pc:picChg>
        <pc:picChg chg="add del mod ord">
          <ac:chgData name="Leonie Smith" userId="fed1330f33f5650e" providerId="LiveId" clId="{DD344057-3066-4580-B940-DC20E8A605D9}" dt="2023-10-10T06:29:11.692" v="14"/>
          <ac:picMkLst>
            <pc:docMk/>
            <pc:sldMk cId="3095902142" sldId="443"/>
            <ac:picMk id="17" creationId="{00084B04-991C-7478-F6EF-312BD92D2647}"/>
          </ac:picMkLst>
        </pc:picChg>
        <pc:picChg chg="add mod">
          <ac:chgData name="Leonie Smith" userId="fed1330f33f5650e" providerId="LiveId" clId="{DD344057-3066-4580-B940-DC20E8A605D9}" dt="2023-10-10T06:29:11.692" v="14"/>
          <ac:picMkLst>
            <pc:docMk/>
            <pc:sldMk cId="3095902142" sldId="443"/>
            <ac:picMk id="18" creationId="{0960A038-28AC-E362-C5AC-7C75C88476CB}"/>
          </ac:picMkLst>
        </pc:picChg>
      </pc:sldChg>
      <pc:sldChg chg="addSp delSp modSp mod modTransition modAnim">
        <pc:chgData name="Leonie Smith" userId="fed1330f33f5650e" providerId="LiveId" clId="{DD344057-3066-4580-B940-DC20E8A605D9}" dt="2023-10-10T06:35:39.344" v="52"/>
        <pc:sldMkLst>
          <pc:docMk/>
          <pc:sldMk cId="2166098122" sldId="445"/>
        </pc:sldMkLst>
        <pc:picChg chg="add del mod">
          <ac:chgData name="Leonie Smith" userId="fed1330f33f5650e" providerId="LiveId" clId="{DD344057-3066-4580-B940-DC20E8A605D9}" dt="2023-10-10T06:33:49.946" v="36"/>
          <ac:picMkLst>
            <pc:docMk/>
            <pc:sldMk cId="2166098122" sldId="445"/>
            <ac:picMk id="7" creationId="{BE7F8591-1AD6-3AB0-86B6-2C2D85D8A85C}"/>
          </ac:picMkLst>
        </pc:picChg>
        <pc:picChg chg="add del mod">
          <ac:chgData name="Leonie Smith" userId="fed1330f33f5650e" providerId="LiveId" clId="{DD344057-3066-4580-B940-DC20E8A605D9}" dt="2023-10-10T06:34:09.986" v="37"/>
          <ac:picMkLst>
            <pc:docMk/>
            <pc:sldMk cId="2166098122" sldId="445"/>
            <ac:picMk id="9" creationId="{42DDDBB5-02FA-2490-B009-353AB109F750}"/>
          </ac:picMkLst>
        </pc:picChg>
        <pc:picChg chg="add del mod">
          <ac:chgData name="Leonie Smith" userId="fed1330f33f5650e" providerId="LiveId" clId="{DD344057-3066-4580-B940-DC20E8A605D9}" dt="2023-10-10T06:34:28.377" v="39"/>
          <ac:picMkLst>
            <pc:docMk/>
            <pc:sldMk cId="2166098122" sldId="445"/>
            <ac:picMk id="10" creationId="{C46A2D79-8AF3-CF2A-A575-9979673257AC}"/>
          </ac:picMkLst>
        </pc:picChg>
        <pc:picChg chg="add del mod ord">
          <ac:chgData name="Leonie Smith" userId="fed1330f33f5650e" providerId="LiveId" clId="{DD344057-3066-4580-B940-DC20E8A605D9}" dt="2023-10-10T06:34:35.150" v="40"/>
          <ac:picMkLst>
            <pc:docMk/>
            <pc:sldMk cId="2166098122" sldId="445"/>
            <ac:picMk id="14" creationId="{3497A074-375E-57B1-F93F-E8057A808540}"/>
          </ac:picMkLst>
        </pc:picChg>
        <pc:picChg chg="add del mod">
          <ac:chgData name="Leonie Smith" userId="fed1330f33f5650e" providerId="LiveId" clId="{DD344057-3066-4580-B940-DC20E8A605D9}" dt="2023-10-10T06:34:36.346" v="42"/>
          <ac:picMkLst>
            <pc:docMk/>
            <pc:sldMk cId="2166098122" sldId="445"/>
            <ac:picMk id="15" creationId="{D4C6544F-0599-A1DF-1F3F-234C0EC02573}"/>
          </ac:picMkLst>
        </pc:picChg>
        <pc:picChg chg="add del mod ord">
          <ac:chgData name="Leonie Smith" userId="fed1330f33f5650e" providerId="LiveId" clId="{DD344057-3066-4580-B940-DC20E8A605D9}" dt="2023-10-10T06:34:43.749" v="43"/>
          <ac:picMkLst>
            <pc:docMk/>
            <pc:sldMk cId="2166098122" sldId="445"/>
            <ac:picMk id="18" creationId="{51DFB90D-DA60-EFAF-D032-6D04F86E9A4D}"/>
          </ac:picMkLst>
        </pc:picChg>
        <pc:picChg chg="add del mod">
          <ac:chgData name="Leonie Smith" userId="fed1330f33f5650e" providerId="LiveId" clId="{DD344057-3066-4580-B940-DC20E8A605D9}" dt="2023-10-10T06:34:45.230" v="45"/>
          <ac:picMkLst>
            <pc:docMk/>
            <pc:sldMk cId="2166098122" sldId="445"/>
            <ac:picMk id="19" creationId="{CB1657C7-8005-801F-D9E7-F6ECABF0FCBC}"/>
          </ac:picMkLst>
        </pc:picChg>
        <pc:picChg chg="add del mod ord">
          <ac:chgData name="Leonie Smith" userId="fed1330f33f5650e" providerId="LiveId" clId="{DD344057-3066-4580-B940-DC20E8A605D9}" dt="2023-10-10T06:34:54.966" v="46"/>
          <ac:picMkLst>
            <pc:docMk/>
            <pc:sldMk cId="2166098122" sldId="445"/>
            <ac:picMk id="22" creationId="{737AC111-27A9-D42D-945C-D47D6516F0A1}"/>
          </ac:picMkLst>
        </pc:picChg>
        <pc:picChg chg="add del mod">
          <ac:chgData name="Leonie Smith" userId="fed1330f33f5650e" providerId="LiveId" clId="{DD344057-3066-4580-B940-DC20E8A605D9}" dt="2023-10-10T06:34:56.050" v="48"/>
          <ac:picMkLst>
            <pc:docMk/>
            <pc:sldMk cId="2166098122" sldId="445"/>
            <ac:picMk id="23" creationId="{2BACE3A6-432C-3ABF-B57A-4A110F72FB3E}"/>
          </ac:picMkLst>
        </pc:picChg>
        <pc:picChg chg="add del mod ord">
          <ac:chgData name="Leonie Smith" userId="fed1330f33f5650e" providerId="LiveId" clId="{DD344057-3066-4580-B940-DC20E8A605D9}" dt="2023-10-10T06:35:16.518" v="49"/>
          <ac:picMkLst>
            <pc:docMk/>
            <pc:sldMk cId="2166098122" sldId="445"/>
            <ac:picMk id="26" creationId="{37461C31-8B43-A7B3-FBF1-48C2B6717994}"/>
          </ac:picMkLst>
        </pc:picChg>
        <pc:picChg chg="add del mod">
          <ac:chgData name="Leonie Smith" userId="fed1330f33f5650e" providerId="LiveId" clId="{DD344057-3066-4580-B940-DC20E8A605D9}" dt="2023-10-10T06:35:18.577" v="51"/>
          <ac:picMkLst>
            <pc:docMk/>
            <pc:sldMk cId="2166098122" sldId="445"/>
            <ac:picMk id="27" creationId="{94E78037-6617-7761-B4E7-CD73F7860A68}"/>
          </ac:picMkLst>
        </pc:picChg>
        <pc:picChg chg="add del mod ord">
          <ac:chgData name="Leonie Smith" userId="fed1330f33f5650e" providerId="LiveId" clId="{DD344057-3066-4580-B940-DC20E8A605D9}" dt="2023-10-10T06:35:39.344" v="52"/>
          <ac:picMkLst>
            <pc:docMk/>
            <pc:sldMk cId="2166098122" sldId="445"/>
            <ac:picMk id="30" creationId="{46EE5464-688D-8366-6EF3-513056291E45}"/>
          </ac:picMkLst>
        </pc:picChg>
        <pc:picChg chg="add mod">
          <ac:chgData name="Leonie Smith" userId="fed1330f33f5650e" providerId="LiveId" clId="{DD344057-3066-4580-B940-DC20E8A605D9}" dt="2023-10-10T06:35:39.344" v="52"/>
          <ac:picMkLst>
            <pc:docMk/>
            <pc:sldMk cId="2166098122" sldId="445"/>
            <ac:picMk id="31" creationId="{F0F3F37E-AAD9-49D1-BF82-0B30FAC1CB64}"/>
          </ac:picMkLst>
        </pc:picChg>
      </pc:sldChg>
      <pc:sldChg chg="addSp delSp modSp mod modTransition modAnim">
        <pc:chgData name="Leonie Smith" userId="fed1330f33f5650e" providerId="LiveId" clId="{DD344057-3066-4580-B940-DC20E8A605D9}" dt="2023-10-10T06:37:03.977" v="62"/>
        <pc:sldMkLst>
          <pc:docMk/>
          <pc:sldMk cId="2422728137" sldId="447"/>
        </pc:sldMkLst>
        <pc:picChg chg="add del mod">
          <ac:chgData name="Leonie Smith" userId="fed1330f33f5650e" providerId="LiveId" clId="{DD344057-3066-4580-B940-DC20E8A605D9}" dt="2023-10-10T06:36:14.804" v="55"/>
          <ac:picMkLst>
            <pc:docMk/>
            <pc:sldMk cId="2422728137" sldId="447"/>
            <ac:picMk id="6" creationId="{4B4611A0-7F62-58B1-F6A5-1053A42B6BD3}"/>
          </ac:picMkLst>
        </pc:picChg>
        <pc:picChg chg="add del mod">
          <ac:chgData name="Leonie Smith" userId="fed1330f33f5650e" providerId="LiveId" clId="{DD344057-3066-4580-B940-DC20E8A605D9}" dt="2023-10-10T06:36:20.515" v="56"/>
          <ac:picMkLst>
            <pc:docMk/>
            <pc:sldMk cId="2422728137" sldId="447"/>
            <ac:picMk id="8" creationId="{8F539D17-B79B-536D-E245-79251172E50C}"/>
          </ac:picMkLst>
        </pc:picChg>
        <pc:picChg chg="add del mod">
          <ac:chgData name="Leonie Smith" userId="fed1330f33f5650e" providerId="LiveId" clId="{DD344057-3066-4580-B940-DC20E8A605D9}" dt="2023-10-10T06:36:22.468" v="58"/>
          <ac:picMkLst>
            <pc:docMk/>
            <pc:sldMk cId="2422728137" sldId="447"/>
            <ac:picMk id="9" creationId="{61CDE72D-2423-E5F9-184E-3169163C0154}"/>
          </ac:picMkLst>
        </pc:picChg>
        <pc:picChg chg="add del mod ord">
          <ac:chgData name="Leonie Smith" userId="fed1330f33f5650e" providerId="LiveId" clId="{DD344057-3066-4580-B940-DC20E8A605D9}" dt="2023-10-10T06:36:36.312" v="59"/>
          <ac:picMkLst>
            <pc:docMk/>
            <pc:sldMk cId="2422728137" sldId="447"/>
            <ac:picMk id="12" creationId="{527A43EB-9D23-FF88-12F0-0C3DA3958CF8}"/>
          </ac:picMkLst>
        </pc:picChg>
        <pc:picChg chg="add del mod">
          <ac:chgData name="Leonie Smith" userId="fed1330f33f5650e" providerId="LiveId" clId="{DD344057-3066-4580-B940-DC20E8A605D9}" dt="2023-10-10T06:36:48.198" v="61"/>
          <ac:picMkLst>
            <pc:docMk/>
            <pc:sldMk cId="2422728137" sldId="447"/>
            <ac:picMk id="13" creationId="{687CC358-2E68-7DBC-B4C2-A62906DDE5DA}"/>
          </ac:picMkLst>
        </pc:picChg>
        <pc:picChg chg="add del mod ord">
          <ac:chgData name="Leonie Smith" userId="fed1330f33f5650e" providerId="LiveId" clId="{DD344057-3066-4580-B940-DC20E8A605D9}" dt="2023-10-10T06:37:03.977" v="62"/>
          <ac:picMkLst>
            <pc:docMk/>
            <pc:sldMk cId="2422728137" sldId="447"/>
            <ac:picMk id="17" creationId="{90A39E08-1673-E43A-40DF-685B3BF311A8}"/>
          </ac:picMkLst>
        </pc:picChg>
        <pc:picChg chg="add mod">
          <ac:chgData name="Leonie Smith" userId="fed1330f33f5650e" providerId="LiveId" clId="{DD344057-3066-4580-B940-DC20E8A605D9}" dt="2023-10-10T06:37:03.977" v="62"/>
          <ac:picMkLst>
            <pc:docMk/>
            <pc:sldMk cId="2422728137" sldId="447"/>
            <ac:picMk id="18" creationId="{D7891B1A-CC07-CDF5-211D-61FDDE212A32}"/>
          </ac:picMkLst>
        </pc:picChg>
      </pc:sldChg>
      <pc:sldChg chg="addSp modSp">
        <pc:chgData name="Leonie Smith" userId="fed1330f33f5650e" providerId="LiveId" clId="{DD344057-3066-4580-B940-DC20E8A605D9}" dt="2023-10-10T06:37:48.005" v="63"/>
        <pc:sldMkLst>
          <pc:docMk/>
          <pc:sldMk cId="4160448636" sldId="449"/>
        </pc:sldMkLst>
        <pc:picChg chg="add mod">
          <ac:chgData name="Leonie Smith" userId="fed1330f33f5650e" providerId="LiveId" clId="{DD344057-3066-4580-B940-DC20E8A605D9}" dt="2023-10-10T06:37:48.005" v="63"/>
          <ac:picMkLst>
            <pc:docMk/>
            <pc:sldMk cId="4160448636" sldId="449"/>
            <ac:picMk id="6" creationId="{27E76A18-F866-D53D-FA02-0750562006E9}"/>
          </ac:picMkLst>
        </pc:picChg>
      </pc:sldChg>
      <pc:sldChg chg="addSp delSp modSp mod modTransition modAnim">
        <pc:chgData name="Leonie Smith" userId="fed1330f33f5650e" providerId="LiveId" clId="{DD344057-3066-4580-B940-DC20E8A605D9}" dt="2023-10-10T06:40:10.126" v="79"/>
        <pc:sldMkLst>
          <pc:docMk/>
          <pc:sldMk cId="538051216" sldId="450"/>
        </pc:sldMkLst>
        <pc:picChg chg="add del mod">
          <ac:chgData name="Leonie Smith" userId="fed1330f33f5650e" providerId="LiveId" clId="{DD344057-3066-4580-B940-DC20E8A605D9}" dt="2023-10-10T06:38:26.841" v="66"/>
          <ac:picMkLst>
            <pc:docMk/>
            <pc:sldMk cId="538051216" sldId="450"/>
            <ac:picMk id="6" creationId="{47367FAC-C595-090D-AAFC-1747C3C88432}"/>
          </ac:picMkLst>
        </pc:picChg>
        <pc:picChg chg="add del mod">
          <ac:chgData name="Leonie Smith" userId="fed1330f33f5650e" providerId="LiveId" clId="{DD344057-3066-4580-B940-DC20E8A605D9}" dt="2023-10-10T06:38:36.354" v="67"/>
          <ac:picMkLst>
            <pc:docMk/>
            <pc:sldMk cId="538051216" sldId="450"/>
            <ac:picMk id="8" creationId="{35678007-4245-FB58-D1D5-216F33643691}"/>
          </ac:picMkLst>
        </pc:picChg>
        <pc:picChg chg="add del mod">
          <ac:chgData name="Leonie Smith" userId="fed1330f33f5650e" providerId="LiveId" clId="{DD344057-3066-4580-B940-DC20E8A605D9}" dt="2023-10-10T06:38:40.284" v="69"/>
          <ac:picMkLst>
            <pc:docMk/>
            <pc:sldMk cId="538051216" sldId="450"/>
            <ac:picMk id="9" creationId="{F23D4E95-E024-0D91-C316-4A1FFAE34148}"/>
          </ac:picMkLst>
        </pc:picChg>
        <pc:picChg chg="add del mod ord">
          <ac:chgData name="Leonie Smith" userId="fed1330f33f5650e" providerId="LiveId" clId="{DD344057-3066-4580-B940-DC20E8A605D9}" dt="2023-10-10T06:38:49.434" v="70"/>
          <ac:picMkLst>
            <pc:docMk/>
            <pc:sldMk cId="538051216" sldId="450"/>
            <ac:picMk id="12" creationId="{31B04154-F50B-1978-4C8E-2CA4C774A0F3}"/>
          </ac:picMkLst>
        </pc:picChg>
        <pc:picChg chg="add del mod">
          <ac:chgData name="Leonie Smith" userId="fed1330f33f5650e" providerId="LiveId" clId="{DD344057-3066-4580-B940-DC20E8A605D9}" dt="2023-10-10T06:38:51.103" v="72"/>
          <ac:picMkLst>
            <pc:docMk/>
            <pc:sldMk cId="538051216" sldId="450"/>
            <ac:picMk id="13" creationId="{FB3DA5ED-6286-F80A-A012-1809AF4EDD17}"/>
          </ac:picMkLst>
        </pc:picChg>
        <pc:picChg chg="add del mod ord">
          <ac:chgData name="Leonie Smith" userId="fed1330f33f5650e" providerId="LiveId" clId="{DD344057-3066-4580-B940-DC20E8A605D9}" dt="2023-10-10T06:39:05.091" v="73"/>
          <ac:picMkLst>
            <pc:docMk/>
            <pc:sldMk cId="538051216" sldId="450"/>
            <ac:picMk id="16" creationId="{65AD48DE-7C5D-CF46-570F-68F094932137}"/>
          </ac:picMkLst>
        </pc:picChg>
        <pc:picChg chg="add del mod">
          <ac:chgData name="Leonie Smith" userId="fed1330f33f5650e" providerId="LiveId" clId="{DD344057-3066-4580-B940-DC20E8A605D9}" dt="2023-10-10T06:39:41.933" v="75"/>
          <ac:picMkLst>
            <pc:docMk/>
            <pc:sldMk cId="538051216" sldId="450"/>
            <ac:picMk id="17" creationId="{612913A4-BEE3-E595-10CF-429529B766C9}"/>
          </ac:picMkLst>
        </pc:picChg>
        <pc:picChg chg="add del mod ord">
          <ac:chgData name="Leonie Smith" userId="fed1330f33f5650e" providerId="LiveId" clId="{DD344057-3066-4580-B940-DC20E8A605D9}" dt="2023-10-10T06:39:54.109" v="76"/>
          <ac:picMkLst>
            <pc:docMk/>
            <pc:sldMk cId="538051216" sldId="450"/>
            <ac:picMk id="23" creationId="{E1085F4F-7A43-3362-5CAC-FEF4B776099C}"/>
          </ac:picMkLst>
        </pc:picChg>
        <pc:picChg chg="add del mod">
          <ac:chgData name="Leonie Smith" userId="fed1330f33f5650e" providerId="LiveId" clId="{DD344057-3066-4580-B940-DC20E8A605D9}" dt="2023-10-10T06:39:55.551" v="78"/>
          <ac:picMkLst>
            <pc:docMk/>
            <pc:sldMk cId="538051216" sldId="450"/>
            <ac:picMk id="24" creationId="{2167D483-2DA5-8927-90E6-F9DF44A720CF}"/>
          </ac:picMkLst>
        </pc:picChg>
        <pc:picChg chg="add del mod ord">
          <ac:chgData name="Leonie Smith" userId="fed1330f33f5650e" providerId="LiveId" clId="{DD344057-3066-4580-B940-DC20E8A605D9}" dt="2023-10-10T06:40:10.126" v="79"/>
          <ac:picMkLst>
            <pc:docMk/>
            <pc:sldMk cId="538051216" sldId="450"/>
            <ac:picMk id="27" creationId="{EEDB8228-CB0F-1C36-56B7-F55C84B9980D}"/>
          </ac:picMkLst>
        </pc:picChg>
        <pc:picChg chg="add mod">
          <ac:chgData name="Leonie Smith" userId="fed1330f33f5650e" providerId="LiveId" clId="{DD344057-3066-4580-B940-DC20E8A605D9}" dt="2023-10-10T06:40:10.126" v="79"/>
          <ac:picMkLst>
            <pc:docMk/>
            <pc:sldMk cId="538051216" sldId="450"/>
            <ac:picMk id="28" creationId="{1CB5B1FC-8449-FF1C-765F-332B329D101A}"/>
          </ac:picMkLst>
        </pc:picChg>
      </pc:sldChg>
      <pc:sldChg chg="addSp modSp">
        <pc:chgData name="Leonie Smith" userId="fed1330f33f5650e" providerId="LiveId" clId="{DD344057-3066-4580-B940-DC20E8A605D9}" dt="2023-10-10T06:40:51.650" v="80"/>
        <pc:sldMkLst>
          <pc:docMk/>
          <pc:sldMk cId="3386340796" sldId="451"/>
        </pc:sldMkLst>
        <pc:picChg chg="add mod">
          <ac:chgData name="Leonie Smith" userId="fed1330f33f5650e" providerId="LiveId" clId="{DD344057-3066-4580-B940-DC20E8A605D9}" dt="2023-10-10T06:40:51.650" v="80"/>
          <ac:picMkLst>
            <pc:docMk/>
            <pc:sldMk cId="3386340796" sldId="451"/>
            <ac:picMk id="6" creationId="{0EAE6F67-E263-F97B-7E8F-F32806D50AEC}"/>
          </ac:picMkLst>
        </pc:picChg>
      </pc:sldChg>
      <pc:sldChg chg="addSp modSp">
        <pc:chgData name="Leonie Smith" userId="fed1330f33f5650e" providerId="LiveId" clId="{DD344057-3066-4580-B940-DC20E8A605D9}" dt="2023-10-10T06:41:40.607" v="81"/>
        <pc:sldMkLst>
          <pc:docMk/>
          <pc:sldMk cId="283334129" sldId="453"/>
        </pc:sldMkLst>
        <pc:picChg chg="add mod">
          <ac:chgData name="Leonie Smith" userId="fed1330f33f5650e" providerId="LiveId" clId="{DD344057-3066-4580-B940-DC20E8A605D9}" dt="2023-10-10T06:41:40.607" v="81"/>
          <ac:picMkLst>
            <pc:docMk/>
            <pc:sldMk cId="283334129" sldId="453"/>
            <ac:picMk id="7" creationId="{0BC198EE-F13C-DB99-D50D-8C29C1ECF4EF}"/>
          </ac:picMkLst>
        </pc:picChg>
      </pc:sldChg>
      <pc:sldChg chg="addSp delSp modSp mod modTransition modAnim">
        <pc:chgData name="Leonie Smith" userId="fed1330f33f5650e" providerId="LiveId" clId="{DD344057-3066-4580-B940-DC20E8A605D9}" dt="2023-10-10T06:42:42.641" v="85"/>
        <pc:sldMkLst>
          <pc:docMk/>
          <pc:sldMk cId="1799939013" sldId="455"/>
        </pc:sldMkLst>
        <pc:picChg chg="add del mod">
          <ac:chgData name="Leonie Smith" userId="fed1330f33f5650e" providerId="LiveId" clId="{DD344057-3066-4580-B940-DC20E8A605D9}" dt="2023-10-10T06:42:28.427" v="84"/>
          <ac:picMkLst>
            <pc:docMk/>
            <pc:sldMk cId="1799939013" sldId="455"/>
            <ac:picMk id="6" creationId="{0B2D78F9-D355-4815-95D3-FFFACBF666FD}"/>
          </ac:picMkLst>
        </pc:picChg>
        <pc:picChg chg="add del mod">
          <ac:chgData name="Leonie Smith" userId="fed1330f33f5650e" providerId="LiveId" clId="{DD344057-3066-4580-B940-DC20E8A605D9}" dt="2023-10-10T06:42:42.641" v="85"/>
          <ac:picMkLst>
            <pc:docMk/>
            <pc:sldMk cId="1799939013" sldId="455"/>
            <ac:picMk id="9" creationId="{CA71CF0B-EFE6-4444-AED5-12B0BBA1860C}"/>
          </ac:picMkLst>
        </pc:picChg>
        <pc:picChg chg="add mod">
          <ac:chgData name="Leonie Smith" userId="fed1330f33f5650e" providerId="LiveId" clId="{DD344057-3066-4580-B940-DC20E8A605D9}" dt="2023-10-10T06:42:42.641" v="85"/>
          <ac:picMkLst>
            <pc:docMk/>
            <pc:sldMk cId="1799939013" sldId="455"/>
            <ac:picMk id="10" creationId="{8CE69750-928F-6E23-BA08-52F626B26ED9}"/>
          </ac:picMkLst>
        </pc:picChg>
      </pc:sldChg>
      <pc:sldChg chg="addSp modSp">
        <pc:chgData name="Leonie Smith" userId="fed1330f33f5650e" providerId="LiveId" clId="{DD344057-3066-4580-B940-DC20E8A605D9}" dt="2023-10-10T06:43:15.976" v="86"/>
        <pc:sldMkLst>
          <pc:docMk/>
          <pc:sldMk cId="2618424304" sldId="457"/>
        </pc:sldMkLst>
        <pc:picChg chg="add mod">
          <ac:chgData name="Leonie Smith" userId="fed1330f33f5650e" providerId="LiveId" clId="{DD344057-3066-4580-B940-DC20E8A605D9}" dt="2023-10-10T06:43:15.976" v="86"/>
          <ac:picMkLst>
            <pc:docMk/>
            <pc:sldMk cId="2618424304" sldId="457"/>
            <ac:picMk id="6" creationId="{8BAFEB18-F03B-34B9-F90A-F592A000C0A7}"/>
          </ac:picMkLst>
        </pc:picChg>
      </pc:sldChg>
      <pc:sldChg chg="addSp delSp modSp mod modTransition modAnim">
        <pc:chgData name="Leonie Smith" userId="fed1330f33f5650e" providerId="LiveId" clId="{DD344057-3066-4580-B940-DC20E8A605D9}" dt="2023-10-10T06:44:00.165" v="90"/>
        <pc:sldMkLst>
          <pc:docMk/>
          <pc:sldMk cId="783514268" sldId="459"/>
        </pc:sldMkLst>
        <pc:picChg chg="add del mod">
          <ac:chgData name="Leonie Smith" userId="fed1330f33f5650e" providerId="LiveId" clId="{DD344057-3066-4580-B940-DC20E8A605D9}" dt="2023-10-10T06:43:47.522" v="89"/>
          <ac:picMkLst>
            <pc:docMk/>
            <pc:sldMk cId="783514268" sldId="459"/>
            <ac:picMk id="6" creationId="{50F3427C-E256-F3F5-F9E1-A21AFAFB2F6E}"/>
          </ac:picMkLst>
        </pc:picChg>
        <pc:picChg chg="add del mod">
          <ac:chgData name="Leonie Smith" userId="fed1330f33f5650e" providerId="LiveId" clId="{DD344057-3066-4580-B940-DC20E8A605D9}" dt="2023-10-10T06:44:00.165" v="90"/>
          <ac:picMkLst>
            <pc:docMk/>
            <pc:sldMk cId="783514268" sldId="459"/>
            <ac:picMk id="9" creationId="{8457FF3E-DDD4-0099-B803-6EC40CE1D3A4}"/>
          </ac:picMkLst>
        </pc:picChg>
        <pc:picChg chg="add mod">
          <ac:chgData name="Leonie Smith" userId="fed1330f33f5650e" providerId="LiveId" clId="{DD344057-3066-4580-B940-DC20E8A605D9}" dt="2023-10-10T06:44:00.165" v="90"/>
          <ac:picMkLst>
            <pc:docMk/>
            <pc:sldMk cId="783514268" sldId="459"/>
            <ac:picMk id="10" creationId="{EBFAF153-6A6D-FA90-BE00-BFE257A504B2}"/>
          </ac:picMkLst>
        </pc:picChg>
      </pc:sldChg>
      <pc:sldChg chg="addSp delSp modSp mod modTransition modAnim">
        <pc:chgData name="Leonie Smith" userId="fed1330f33f5650e" providerId="LiveId" clId="{DD344057-3066-4580-B940-DC20E8A605D9}" dt="2023-10-10T06:45:10.109" v="94"/>
        <pc:sldMkLst>
          <pc:docMk/>
          <pc:sldMk cId="3868250199" sldId="461"/>
        </pc:sldMkLst>
        <pc:picChg chg="add del mod">
          <ac:chgData name="Leonie Smith" userId="fed1330f33f5650e" providerId="LiveId" clId="{DD344057-3066-4580-B940-DC20E8A605D9}" dt="2023-10-10T06:44:52.257" v="93"/>
          <ac:picMkLst>
            <pc:docMk/>
            <pc:sldMk cId="3868250199" sldId="461"/>
            <ac:picMk id="6" creationId="{7BC07F1D-8016-B452-1FA8-8CC0154B9FB4}"/>
          </ac:picMkLst>
        </pc:picChg>
        <pc:picChg chg="add del mod">
          <ac:chgData name="Leonie Smith" userId="fed1330f33f5650e" providerId="LiveId" clId="{DD344057-3066-4580-B940-DC20E8A605D9}" dt="2023-10-10T06:45:10.109" v="94"/>
          <ac:picMkLst>
            <pc:docMk/>
            <pc:sldMk cId="3868250199" sldId="461"/>
            <ac:picMk id="9" creationId="{53646ECB-4BBD-7E7F-2A34-3BCB140BE971}"/>
          </ac:picMkLst>
        </pc:picChg>
        <pc:picChg chg="add mod">
          <ac:chgData name="Leonie Smith" userId="fed1330f33f5650e" providerId="LiveId" clId="{DD344057-3066-4580-B940-DC20E8A605D9}" dt="2023-10-10T06:45:10.109" v="94"/>
          <ac:picMkLst>
            <pc:docMk/>
            <pc:sldMk cId="3868250199" sldId="461"/>
            <ac:picMk id="10" creationId="{575D8699-7FFA-9A7C-AEE9-F6BDE54EA9AD}"/>
          </ac:picMkLst>
        </pc:picChg>
      </pc:sldChg>
      <pc:sldChg chg="addSp modSp">
        <pc:chgData name="Leonie Smith" userId="fed1330f33f5650e" providerId="LiveId" clId="{DD344057-3066-4580-B940-DC20E8A605D9}" dt="2023-10-10T06:46:12.394" v="95"/>
        <pc:sldMkLst>
          <pc:docMk/>
          <pc:sldMk cId="2982327576" sldId="463"/>
        </pc:sldMkLst>
        <pc:picChg chg="add mod">
          <ac:chgData name="Leonie Smith" userId="fed1330f33f5650e" providerId="LiveId" clId="{DD344057-3066-4580-B940-DC20E8A605D9}" dt="2023-10-10T06:46:12.394" v="95"/>
          <ac:picMkLst>
            <pc:docMk/>
            <pc:sldMk cId="2982327576" sldId="463"/>
            <ac:picMk id="6" creationId="{F2F204A2-3093-F067-4099-058F7779AFDD}"/>
          </ac:picMkLst>
        </pc:picChg>
      </pc:sldChg>
      <pc:sldChg chg="addSp modSp">
        <pc:chgData name="Leonie Smith" userId="fed1330f33f5650e" providerId="LiveId" clId="{DD344057-3066-4580-B940-DC20E8A605D9}" dt="2023-10-10T06:47:04.379" v="96"/>
        <pc:sldMkLst>
          <pc:docMk/>
          <pc:sldMk cId="3894174290" sldId="465"/>
        </pc:sldMkLst>
        <pc:picChg chg="add mod">
          <ac:chgData name="Leonie Smith" userId="fed1330f33f5650e" providerId="LiveId" clId="{DD344057-3066-4580-B940-DC20E8A605D9}" dt="2023-10-10T06:47:04.379" v="96"/>
          <ac:picMkLst>
            <pc:docMk/>
            <pc:sldMk cId="3894174290" sldId="465"/>
            <ac:picMk id="6" creationId="{2871EA10-DC93-A05A-82F7-3DEEBA115F75}"/>
          </ac:picMkLst>
        </pc:picChg>
      </pc:sldChg>
      <pc:sldChg chg="addSp modSp">
        <pc:chgData name="Leonie Smith" userId="fed1330f33f5650e" providerId="LiveId" clId="{DD344057-3066-4580-B940-DC20E8A605D9}" dt="2023-10-10T06:47:51.868" v="97"/>
        <pc:sldMkLst>
          <pc:docMk/>
          <pc:sldMk cId="2711152741" sldId="467"/>
        </pc:sldMkLst>
        <pc:picChg chg="add mod">
          <ac:chgData name="Leonie Smith" userId="fed1330f33f5650e" providerId="LiveId" clId="{DD344057-3066-4580-B940-DC20E8A605D9}" dt="2023-10-10T06:47:51.868" v="97"/>
          <ac:picMkLst>
            <pc:docMk/>
            <pc:sldMk cId="2711152741" sldId="467"/>
            <ac:picMk id="6" creationId="{EACD68DA-2358-E6CF-C5AE-FDD6E6A0FD8B}"/>
          </ac:picMkLst>
        </pc:picChg>
      </pc:sldChg>
      <pc:sldChg chg="addSp delSp modSp mod modTransition modAnim">
        <pc:chgData name="Leonie Smith" userId="fed1330f33f5650e" providerId="LiveId" clId="{DD344057-3066-4580-B940-DC20E8A605D9}" dt="2023-10-10T06:27:40.729" v="3"/>
        <pc:sldMkLst>
          <pc:docMk/>
          <pc:sldMk cId="3596600315" sldId="468"/>
        </pc:sldMkLst>
        <pc:picChg chg="add del mod">
          <ac:chgData name="Leonie Smith" userId="fed1330f33f5650e" providerId="LiveId" clId="{DD344057-3066-4580-B940-DC20E8A605D9}" dt="2023-10-10T06:27:34.383" v="2"/>
          <ac:picMkLst>
            <pc:docMk/>
            <pc:sldMk cId="3596600315" sldId="468"/>
            <ac:picMk id="7" creationId="{384519D9-A0A1-61EB-CE73-D87395B92300}"/>
          </ac:picMkLst>
        </pc:picChg>
        <pc:picChg chg="add del mod">
          <ac:chgData name="Leonie Smith" userId="fed1330f33f5650e" providerId="LiveId" clId="{DD344057-3066-4580-B940-DC20E8A605D9}" dt="2023-10-10T06:27:40.729" v="3"/>
          <ac:picMkLst>
            <pc:docMk/>
            <pc:sldMk cId="3596600315" sldId="468"/>
            <ac:picMk id="12" creationId="{09568868-DB1E-ACE6-F0C8-CCFA6A139463}"/>
          </ac:picMkLst>
        </pc:picChg>
        <pc:picChg chg="add mod">
          <ac:chgData name="Leonie Smith" userId="fed1330f33f5650e" providerId="LiveId" clId="{DD344057-3066-4580-B940-DC20E8A605D9}" dt="2023-10-10T06:27:40.729" v="3"/>
          <ac:picMkLst>
            <pc:docMk/>
            <pc:sldMk cId="3596600315" sldId="468"/>
            <ac:picMk id="13" creationId="{8B2F8518-95C9-6356-70D3-D81298036E6D}"/>
          </ac:picMkLst>
        </pc:picChg>
      </pc:sldChg>
      <pc:sldChg chg="addSp modSp">
        <pc:chgData name="Leonie Smith" userId="fed1330f33f5650e" providerId="LiveId" clId="{DD344057-3066-4580-B940-DC20E8A605D9}" dt="2023-10-10T06:48:21.300" v="98"/>
        <pc:sldMkLst>
          <pc:docMk/>
          <pc:sldMk cId="670467591" sldId="470"/>
        </pc:sldMkLst>
        <pc:picChg chg="add mod">
          <ac:chgData name="Leonie Smith" userId="fed1330f33f5650e" providerId="LiveId" clId="{DD344057-3066-4580-B940-DC20E8A605D9}" dt="2023-10-10T06:48:21.300" v="98"/>
          <ac:picMkLst>
            <pc:docMk/>
            <pc:sldMk cId="670467591" sldId="470"/>
            <ac:picMk id="6" creationId="{CE9A2054-B470-206F-4ED7-A616D7D594E6}"/>
          </ac:picMkLst>
        </pc:picChg>
      </pc:sldChg>
      <pc:sldChg chg="addSp delSp modSp mod modTransition modAnim">
        <pc:chgData name="Leonie Smith" userId="fed1330f33f5650e" providerId="LiveId" clId="{DD344057-3066-4580-B940-DC20E8A605D9}" dt="2023-10-10T06:49:12.764" v="105"/>
        <pc:sldMkLst>
          <pc:docMk/>
          <pc:sldMk cId="3359376376" sldId="472"/>
        </pc:sldMkLst>
        <pc:picChg chg="add del mod">
          <ac:chgData name="Leonie Smith" userId="fed1330f33f5650e" providerId="LiveId" clId="{DD344057-3066-4580-B940-DC20E8A605D9}" dt="2023-10-10T06:48:48.292" v="101"/>
          <ac:picMkLst>
            <pc:docMk/>
            <pc:sldMk cId="3359376376" sldId="472"/>
            <ac:picMk id="6" creationId="{7B46BF03-2234-0796-2D6E-3267213CE0E4}"/>
          </ac:picMkLst>
        </pc:picChg>
        <pc:picChg chg="add del mod">
          <ac:chgData name="Leonie Smith" userId="fed1330f33f5650e" providerId="LiveId" clId="{DD344057-3066-4580-B940-DC20E8A605D9}" dt="2023-10-10T06:48:56.602" v="102"/>
          <ac:picMkLst>
            <pc:docMk/>
            <pc:sldMk cId="3359376376" sldId="472"/>
            <ac:picMk id="9" creationId="{2C1ECAFD-BE39-2FC5-A03D-73D82FC95377}"/>
          </ac:picMkLst>
        </pc:picChg>
        <pc:picChg chg="add del mod">
          <ac:chgData name="Leonie Smith" userId="fed1330f33f5650e" providerId="LiveId" clId="{DD344057-3066-4580-B940-DC20E8A605D9}" dt="2023-10-10T06:48:57.693" v="104"/>
          <ac:picMkLst>
            <pc:docMk/>
            <pc:sldMk cId="3359376376" sldId="472"/>
            <ac:picMk id="10" creationId="{04B5D65A-79EE-E073-1299-5D98968E1B9B}"/>
          </ac:picMkLst>
        </pc:picChg>
        <pc:picChg chg="add del mod ord">
          <ac:chgData name="Leonie Smith" userId="fed1330f33f5650e" providerId="LiveId" clId="{DD344057-3066-4580-B940-DC20E8A605D9}" dt="2023-10-10T06:49:12.764" v="105"/>
          <ac:picMkLst>
            <pc:docMk/>
            <pc:sldMk cId="3359376376" sldId="472"/>
            <ac:picMk id="13" creationId="{F5E72EB9-D880-B5EE-4D03-858BBE04F56F}"/>
          </ac:picMkLst>
        </pc:picChg>
        <pc:picChg chg="add mod">
          <ac:chgData name="Leonie Smith" userId="fed1330f33f5650e" providerId="LiveId" clId="{DD344057-3066-4580-B940-DC20E8A605D9}" dt="2023-10-10T06:49:12.764" v="105"/>
          <ac:picMkLst>
            <pc:docMk/>
            <pc:sldMk cId="3359376376" sldId="472"/>
            <ac:picMk id="14" creationId="{85AB3472-517E-B506-6E2A-BDFCC935AAE8}"/>
          </ac:picMkLst>
        </pc:picChg>
      </pc:sldChg>
      <pc:sldChg chg="addSp delSp modSp mod modTransition modAnim">
        <pc:chgData name="Leonie Smith" userId="fed1330f33f5650e" providerId="LiveId" clId="{DD344057-3066-4580-B940-DC20E8A605D9}" dt="2023-10-10T06:50:41.574" v="115"/>
        <pc:sldMkLst>
          <pc:docMk/>
          <pc:sldMk cId="2737540979" sldId="474"/>
        </pc:sldMkLst>
        <pc:picChg chg="add del mod">
          <ac:chgData name="Leonie Smith" userId="fed1330f33f5650e" providerId="LiveId" clId="{DD344057-3066-4580-B940-DC20E8A605D9}" dt="2023-10-10T06:50:03.157" v="108"/>
          <ac:picMkLst>
            <pc:docMk/>
            <pc:sldMk cId="2737540979" sldId="474"/>
            <ac:picMk id="6" creationId="{F8D58CE5-ABD1-E4D4-26DA-E124B8E9D721}"/>
          </ac:picMkLst>
        </pc:picChg>
        <pc:picChg chg="add del mod">
          <ac:chgData name="Leonie Smith" userId="fed1330f33f5650e" providerId="LiveId" clId="{DD344057-3066-4580-B940-DC20E8A605D9}" dt="2023-10-10T06:50:09.657" v="109"/>
          <ac:picMkLst>
            <pc:docMk/>
            <pc:sldMk cId="2737540979" sldId="474"/>
            <ac:picMk id="10" creationId="{28EB8F1C-ED2F-023F-455B-77E0221C1881}"/>
          </ac:picMkLst>
        </pc:picChg>
        <pc:picChg chg="add del mod">
          <ac:chgData name="Leonie Smith" userId="fed1330f33f5650e" providerId="LiveId" clId="{DD344057-3066-4580-B940-DC20E8A605D9}" dt="2023-10-10T06:50:10.857" v="111"/>
          <ac:picMkLst>
            <pc:docMk/>
            <pc:sldMk cId="2737540979" sldId="474"/>
            <ac:picMk id="11" creationId="{D94C95F2-AD08-9124-EC7B-A5AE22BE2B36}"/>
          </ac:picMkLst>
        </pc:picChg>
        <pc:picChg chg="add del mod ord">
          <ac:chgData name="Leonie Smith" userId="fed1330f33f5650e" providerId="LiveId" clId="{DD344057-3066-4580-B940-DC20E8A605D9}" dt="2023-10-10T06:50:24.290" v="112"/>
          <ac:picMkLst>
            <pc:docMk/>
            <pc:sldMk cId="2737540979" sldId="474"/>
            <ac:picMk id="13" creationId="{AAEBEF51-7DEA-609F-1910-307E850314CA}"/>
          </ac:picMkLst>
        </pc:picChg>
        <pc:picChg chg="add del mod">
          <ac:chgData name="Leonie Smith" userId="fed1330f33f5650e" providerId="LiveId" clId="{DD344057-3066-4580-B940-DC20E8A605D9}" dt="2023-10-10T06:50:25.695" v="114"/>
          <ac:picMkLst>
            <pc:docMk/>
            <pc:sldMk cId="2737540979" sldId="474"/>
            <ac:picMk id="14" creationId="{FE0AFF3D-8ACE-593F-7ECC-660C15A3E291}"/>
          </ac:picMkLst>
        </pc:picChg>
        <pc:picChg chg="add del mod ord">
          <ac:chgData name="Leonie Smith" userId="fed1330f33f5650e" providerId="LiveId" clId="{DD344057-3066-4580-B940-DC20E8A605D9}" dt="2023-10-10T06:50:41.574" v="115"/>
          <ac:picMkLst>
            <pc:docMk/>
            <pc:sldMk cId="2737540979" sldId="474"/>
            <ac:picMk id="17" creationId="{22EE3F50-9416-C436-74A5-ECDD38FA3E34}"/>
          </ac:picMkLst>
        </pc:picChg>
        <pc:picChg chg="add mod">
          <ac:chgData name="Leonie Smith" userId="fed1330f33f5650e" providerId="LiveId" clId="{DD344057-3066-4580-B940-DC20E8A605D9}" dt="2023-10-10T06:50:41.574" v="115"/>
          <ac:picMkLst>
            <pc:docMk/>
            <pc:sldMk cId="2737540979" sldId="474"/>
            <ac:picMk id="18" creationId="{DBCC2BE6-7B79-A3B2-5BFD-654FD691F8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21 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50209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918341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3228428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13" name="Audio 12">
            <a:hlinkClick r:id="" action="ppaction://media"/>
            <a:extLst>
              <a:ext uri="{FF2B5EF4-FFF2-40B4-BE49-F238E27FC236}">
                <a16:creationId xmlns:a16="http://schemas.microsoft.com/office/drawing/2014/main" id="{8B2F8518-95C9-6356-70D3-D81298036E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F4347BF-6648-05A4-2139-383DE29D7E38}"/>
              </a:ext>
            </a:extLst>
          </p:cNvPr>
          <p:cNvPicPr>
            <a:picLocks noChangeAspect="1"/>
          </p:cNvPicPr>
          <p:nvPr/>
        </p:nvPicPr>
        <p:blipFill>
          <a:blip r:embed="rId2"/>
          <a:stretch>
            <a:fillRect/>
          </a:stretch>
        </p:blipFill>
        <p:spPr>
          <a:xfrm>
            <a:off x="0" y="1"/>
            <a:ext cx="12581594" cy="6858000"/>
          </a:xfrm>
          <a:prstGeom prst="rect">
            <a:avLst/>
          </a:prstGeom>
        </p:spPr>
      </p:pic>
      <p:sp>
        <p:nvSpPr>
          <p:cNvPr id="8" name="TextBox 7">
            <a:extLst>
              <a:ext uri="{FF2B5EF4-FFF2-40B4-BE49-F238E27FC236}">
                <a16:creationId xmlns:a16="http://schemas.microsoft.com/office/drawing/2014/main" id="{C1E28FC4-CA80-06B2-741C-95AE8A33037A}"/>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17:10</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11</a:t>
            </a:r>
            <a:r>
              <a:rPr lang="en-US" sz="4400" b="0" i="0" dirty="0">
                <a:solidFill>
                  <a:srgbClr val="121212"/>
                </a:solidFill>
                <a:effectLst/>
                <a:latin typeface="Inter" panose="020B0502030000000004" pitchFamily="34" charset="0"/>
              </a:rPr>
              <a:t>And as she was going to get it, he called to her and said, “Please bring me a piece of bread.”</a:t>
            </a:r>
            <a:endParaRPr lang="en-ZA" sz="1600" dirty="0"/>
          </a:p>
        </p:txBody>
      </p:sp>
      <p:sp>
        <p:nvSpPr>
          <p:cNvPr id="3" name="TextBox 2">
            <a:extLst>
              <a:ext uri="{FF2B5EF4-FFF2-40B4-BE49-F238E27FC236}">
                <a16:creationId xmlns:a16="http://schemas.microsoft.com/office/drawing/2014/main" id="{93CF8D81-D27E-BE99-3B62-6CB263F0AE9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11 जब वह लेने जा रही थी, तो उसने उसे पुकारके कहा “अपने हाथ में एक टुकड़ा रोटी भी मेरे पास लेती आ।”</a:t>
            </a:r>
            <a:endParaRPr lang="en-IN" sz="4000" dirty="0"/>
          </a:p>
        </p:txBody>
      </p:sp>
      <p:pic>
        <p:nvPicPr>
          <p:cNvPr id="18" name="Audio 17">
            <a:hlinkClick r:id="" action="ppaction://media"/>
            <a:extLst>
              <a:ext uri="{FF2B5EF4-FFF2-40B4-BE49-F238E27FC236}">
                <a16:creationId xmlns:a16="http://schemas.microsoft.com/office/drawing/2014/main" id="{D7891B1A-CC07-CDF5-211D-61FDDE212A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410"/>
    </mc:Choice>
    <mc:Fallback xmlns="">
      <p:transition spd="slow" advTm="1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596CB5D5-D0CF-63E9-FE45-7C8BD313B249}"/>
              </a:ext>
            </a:extLst>
          </p:cNvPr>
          <p:cNvPicPr>
            <a:picLocks noChangeAspect="1"/>
          </p:cNvPicPr>
          <p:nvPr/>
        </p:nvPicPr>
        <p:blipFill>
          <a:blip r:embed="rId2"/>
          <a:stretch>
            <a:fillRect/>
          </a:stretch>
        </p:blipFill>
        <p:spPr>
          <a:xfrm>
            <a:off x="-891562" y="1"/>
            <a:ext cx="13083562" cy="6858000"/>
          </a:xfrm>
          <a:prstGeom prst="rect">
            <a:avLst/>
          </a:prstGeom>
        </p:spPr>
      </p:pic>
      <p:sp>
        <p:nvSpPr>
          <p:cNvPr id="2" name="TextBox 1">
            <a:extLst>
              <a:ext uri="{FF2B5EF4-FFF2-40B4-BE49-F238E27FC236}">
                <a16:creationId xmlns:a16="http://schemas.microsoft.com/office/drawing/2014/main" id="{DD269742-6CAB-3BA6-9110-9984110CD6E6}"/>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17:11</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12</a:t>
            </a:r>
            <a:r>
              <a:rPr lang="en-US" sz="4400" b="0" i="0" dirty="0">
                <a:solidFill>
                  <a:srgbClr val="121212"/>
                </a:solidFill>
                <a:effectLst/>
                <a:latin typeface="Inter" panose="020B0502030000000004" pitchFamily="34" charset="0"/>
              </a:rPr>
              <a:t>But she replied, “As surely as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your God lives, I have no bread—only a handful of flour in a jar and a little oil in a jug.</a:t>
            </a:r>
            <a:endParaRPr lang="en-ZA" sz="2400" dirty="0"/>
          </a:p>
        </p:txBody>
      </p:sp>
      <p:sp>
        <p:nvSpPr>
          <p:cNvPr id="3" name="TextBox 2">
            <a:extLst>
              <a:ext uri="{FF2B5EF4-FFF2-40B4-BE49-F238E27FC236}">
                <a16:creationId xmlns:a16="http://schemas.microsoft.com/office/drawing/2014/main" id="{98A1BFD3-DEAF-5B7B-F848-D0F1E584C6BE}"/>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12 उसने कहा, “तेरे परमेश्वर यहोवा के जीवन की शपथ मेरे पास एक भी रोटी नहीं है केवल घड़े में मुट्ठी भर मैदा और कुप्पी में थोड़ा सा तेल है,</a:t>
            </a:r>
            <a:endParaRPr lang="en-IN" sz="4400" dirty="0"/>
          </a:p>
        </p:txBody>
      </p:sp>
      <p:pic>
        <p:nvPicPr>
          <p:cNvPr id="6" name="Audio 5">
            <a:hlinkClick r:id="" action="ppaction://media"/>
            <a:extLst>
              <a:ext uri="{FF2B5EF4-FFF2-40B4-BE49-F238E27FC236}">
                <a16:creationId xmlns:a16="http://schemas.microsoft.com/office/drawing/2014/main" id="{27E76A18-F866-D53D-FA02-0750562006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5417"/>
    </mc:Choice>
    <mc:Fallback xmlns="">
      <p:transition spd="slow" advTm="15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E7C714-DC8A-412F-A544-624DA02B23FA}"/>
              </a:ext>
            </a:extLst>
          </p:cNvPr>
          <p:cNvPicPr>
            <a:picLocks noChangeAspect="1"/>
          </p:cNvPicPr>
          <p:nvPr/>
        </p:nvPicPr>
        <p:blipFill>
          <a:blip r:embed="rId2"/>
          <a:stretch>
            <a:fillRect/>
          </a:stretch>
        </p:blipFill>
        <p:spPr>
          <a:xfrm>
            <a:off x="0" y="-249444"/>
            <a:ext cx="12192000" cy="7107444"/>
          </a:xfrm>
          <a:prstGeom prst="rect">
            <a:avLst/>
          </a:prstGeom>
        </p:spPr>
      </p:pic>
      <p:sp>
        <p:nvSpPr>
          <p:cNvPr id="2" name="TextBox 1">
            <a:extLst>
              <a:ext uri="{FF2B5EF4-FFF2-40B4-BE49-F238E27FC236}">
                <a16:creationId xmlns:a16="http://schemas.microsoft.com/office/drawing/2014/main" id="{F189C646-28AB-12DE-D619-E56A610CB37C}"/>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17:12</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3693197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Inter" panose="020B0502030000000004" pitchFamily="34" charset="0"/>
              </a:rPr>
              <a:t>…Look, I am gathering a couple of sticks to take home and prepare a meal for myself and my son, so that we may eat it and die.”</a:t>
            </a:r>
            <a:endParaRPr lang="en-ZA" sz="4400" dirty="0"/>
          </a:p>
        </p:txBody>
      </p:sp>
      <p:sp>
        <p:nvSpPr>
          <p:cNvPr id="3" name="TextBox 2">
            <a:extLst>
              <a:ext uri="{FF2B5EF4-FFF2-40B4-BE49-F238E27FC236}">
                <a16:creationId xmlns:a16="http://schemas.microsoft.com/office/drawing/2014/main" id="{2BBE58E2-B099-DF93-63B4-F17ADBAB03A7}"/>
              </a:ext>
            </a:extLst>
          </p:cNvPr>
          <p:cNvSpPr txBox="1"/>
          <p:nvPr/>
        </p:nvSpPr>
        <p:spPr>
          <a:xfrm>
            <a:off x="6096000" y="166254"/>
            <a:ext cx="6096000" cy="6558101"/>
          </a:xfrm>
          <a:prstGeom prst="rect">
            <a:avLst/>
          </a:prstGeom>
          <a:noFill/>
        </p:spPr>
        <p:txBody>
          <a:bodyPr wrap="square" rtlCol="0">
            <a:noAutofit/>
          </a:bodyPr>
          <a:lstStyle/>
          <a:p>
            <a:r>
              <a:rPr lang="en-US" sz="4400" b="0" i="0" dirty="0">
                <a:solidFill>
                  <a:srgbClr val="121212"/>
                </a:solidFill>
                <a:effectLst/>
                <a:latin typeface="Inter" panose="020B0502030000000004" pitchFamily="34" charset="0"/>
              </a:rPr>
              <a:t>…</a:t>
            </a:r>
            <a:r>
              <a:rPr lang="hi-IN" sz="4400" b="0" i="0" dirty="0">
                <a:solidFill>
                  <a:srgbClr val="121212"/>
                </a:solidFill>
                <a:effectLst/>
                <a:latin typeface="Inter" panose="020B0502030000000004" pitchFamily="34" charset="0"/>
              </a:rPr>
              <a:t>और मैं दो एक लकड़ी बीनकर लिए जाती हूँ कि अपने और अपने बेटे के लिये उसे पकाऊँ, और हम उसे खाएँ, फिर मर जाएँ।”</a:t>
            </a:r>
            <a:endParaRPr lang="en-IN" sz="4400" dirty="0"/>
          </a:p>
        </p:txBody>
      </p:sp>
      <p:pic>
        <p:nvPicPr>
          <p:cNvPr id="28" name="Audio 27">
            <a:hlinkClick r:id="" action="ppaction://media"/>
            <a:extLst>
              <a:ext uri="{FF2B5EF4-FFF2-40B4-BE49-F238E27FC236}">
                <a16:creationId xmlns:a16="http://schemas.microsoft.com/office/drawing/2014/main" id="{1CB5B1FC-8449-FF1C-765F-332B329D10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249"/>
    </mc:Choice>
    <mc:Fallback xmlns="">
      <p:transition spd="slow" advTm="1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A0EA89-AF63-9722-7D8A-D0BBB6ED00F3}"/>
              </a:ext>
            </a:extLst>
          </p:cNvPr>
          <p:cNvPicPr>
            <a:picLocks noChangeAspect="1"/>
          </p:cNvPicPr>
          <p:nvPr/>
        </p:nvPicPr>
        <p:blipFill>
          <a:blip r:embed="rId2"/>
          <a:stretch>
            <a:fillRect/>
          </a:stretch>
        </p:blipFill>
        <p:spPr>
          <a:xfrm>
            <a:off x="-1561272" y="0"/>
            <a:ext cx="13753272" cy="6858000"/>
          </a:xfrm>
          <a:prstGeom prst="rect">
            <a:avLst/>
          </a:prstGeom>
        </p:spPr>
      </p:pic>
      <p:sp>
        <p:nvSpPr>
          <p:cNvPr id="2" name="TextBox 1">
            <a:extLst>
              <a:ext uri="{FF2B5EF4-FFF2-40B4-BE49-F238E27FC236}">
                <a16:creationId xmlns:a16="http://schemas.microsoft.com/office/drawing/2014/main" id="{D862BE3F-B3F4-E3B7-9914-1EC2AB4DBEE8}"/>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17:12</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1836935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13</a:t>
            </a:r>
            <a:r>
              <a:rPr lang="en-US" sz="3600" b="0" i="0" dirty="0">
                <a:solidFill>
                  <a:srgbClr val="121212"/>
                </a:solidFill>
                <a:effectLst/>
                <a:latin typeface="Inter" panose="020B0502030000000004" pitchFamily="34" charset="0"/>
              </a:rPr>
              <a:t>“Do not be afraid,” Elijah said to her. “Go and do as you have said. But first make me a small cake of bread from what you have, and bring it out to me. Afterward, make some for yourself and your son,</a:t>
            </a:r>
            <a:endParaRPr lang="en-ZA" sz="3600" dirty="0"/>
          </a:p>
        </p:txBody>
      </p:sp>
      <p:sp>
        <p:nvSpPr>
          <p:cNvPr id="3" name="TextBox 2">
            <a:extLst>
              <a:ext uri="{FF2B5EF4-FFF2-40B4-BE49-F238E27FC236}">
                <a16:creationId xmlns:a16="http://schemas.microsoft.com/office/drawing/2014/main" id="{14FDF4DE-623F-1220-1E00-0760ACE20810}"/>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13 एलिय्याह ने उससे कहा, “मत डर; जाकर अपनी बात के अनुसार कर, परन्तु पहले मेरे लिये एक छोटी सी रोटी बनाकर मेरे पास ले आ, फिर इसके बाद अपने और अपने बेटे के लिये बनाना।</a:t>
            </a:r>
            <a:endParaRPr lang="en-IN" sz="4000" dirty="0"/>
          </a:p>
        </p:txBody>
      </p:sp>
      <p:pic>
        <p:nvPicPr>
          <p:cNvPr id="6" name="Audio 5">
            <a:hlinkClick r:id="" action="ppaction://media"/>
            <a:extLst>
              <a:ext uri="{FF2B5EF4-FFF2-40B4-BE49-F238E27FC236}">
                <a16:creationId xmlns:a16="http://schemas.microsoft.com/office/drawing/2014/main" id="{0EAE6F67-E263-F97B-7E8F-F32806D50A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434"/>
    </mc:Choice>
    <mc:Fallback xmlns="">
      <p:transition spd="slow" advTm="14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13B710B-25DA-D786-ECEC-A401E0F56F49}"/>
              </a:ext>
            </a:extLst>
          </p:cNvPr>
          <p:cNvPicPr>
            <a:picLocks noChangeAspect="1"/>
          </p:cNvPicPr>
          <p:nvPr/>
        </p:nvPicPr>
        <p:blipFill>
          <a:blip r:embed="rId2"/>
          <a:stretch>
            <a:fillRect/>
          </a:stretch>
        </p:blipFill>
        <p:spPr>
          <a:xfrm>
            <a:off x="-1" y="0"/>
            <a:ext cx="12192000" cy="7196950"/>
          </a:xfrm>
          <a:prstGeom prst="rect">
            <a:avLst/>
          </a:prstGeom>
        </p:spPr>
      </p:pic>
      <p:sp>
        <p:nvSpPr>
          <p:cNvPr id="2" name="TextBox 1">
            <a:extLst>
              <a:ext uri="{FF2B5EF4-FFF2-40B4-BE49-F238E27FC236}">
                <a16:creationId xmlns:a16="http://schemas.microsoft.com/office/drawing/2014/main" id="{FD6C068E-C600-821D-8B74-C60671AE44E4}"/>
              </a:ext>
            </a:extLst>
          </p:cNvPr>
          <p:cNvSpPr txBox="1"/>
          <p:nvPr/>
        </p:nvSpPr>
        <p:spPr>
          <a:xfrm>
            <a:off x="287677" y="6026157"/>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17:13</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14</a:t>
            </a:r>
            <a:r>
              <a:rPr lang="en-US" sz="3600" b="0" i="0" dirty="0">
                <a:solidFill>
                  <a:srgbClr val="121212"/>
                </a:solidFill>
                <a:effectLst/>
                <a:latin typeface="Inter" panose="020B0502030000000004" pitchFamily="34" charset="0"/>
              </a:rPr>
              <a:t>for this is what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the God of Israel, says: ‘The jar of flour will not be exhausted and the jug of oil will not run dry until the day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sends rain upon the face of the earth.’”</a:t>
            </a:r>
            <a:endParaRPr lang="en-ZA" sz="1400" dirty="0"/>
          </a:p>
        </p:txBody>
      </p:sp>
      <p:sp>
        <p:nvSpPr>
          <p:cNvPr id="3" name="TextBox 2">
            <a:extLst>
              <a:ext uri="{FF2B5EF4-FFF2-40B4-BE49-F238E27FC236}">
                <a16:creationId xmlns:a16="http://schemas.microsoft.com/office/drawing/2014/main" id="{F77EC180-1253-C557-E6F5-61CD2E77ED5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14 क्योंकि इस्राएल का परमेश्वर यहोवा यह कहता है, कि जब तक यहोवा भूमि पर मेंह न बरसाएगा तब तक न तो उस घड़े का मैदा समाप्त होगा, और न उस कुप्पी का तेल घटेगा।”</a:t>
            </a:r>
            <a:endParaRPr lang="en-IN" sz="3600" dirty="0"/>
          </a:p>
        </p:txBody>
      </p:sp>
      <p:pic>
        <p:nvPicPr>
          <p:cNvPr id="7" name="Audio 6">
            <a:hlinkClick r:id="" action="ppaction://media"/>
            <a:extLst>
              <a:ext uri="{FF2B5EF4-FFF2-40B4-BE49-F238E27FC236}">
                <a16:creationId xmlns:a16="http://schemas.microsoft.com/office/drawing/2014/main" id="{0BC198EE-F13C-DB99-D50D-8C29C1ECF4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123"/>
    </mc:Choice>
    <mc:Fallback xmlns="">
      <p:transition spd="slow" advTm="14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9617235-0967-6EDD-BA80-C996CDB45C92}"/>
              </a:ext>
            </a:extLst>
          </p:cNvPr>
          <p:cNvPicPr>
            <a:picLocks noChangeAspect="1"/>
          </p:cNvPicPr>
          <p:nvPr/>
        </p:nvPicPr>
        <p:blipFill>
          <a:blip r:embed="rId3"/>
          <a:stretch>
            <a:fillRect/>
          </a:stretch>
        </p:blipFill>
        <p:spPr>
          <a:xfrm>
            <a:off x="0" y="-245672"/>
            <a:ext cx="12192000" cy="7103672"/>
          </a:xfrm>
          <a:prstGeom prst="rect">
            <a:avLst/>
          </a:prstGeom>
        </p:spPr>
      </p:pic>
      <p:sp>
        <p:nvSpPr>
          <p:cNvPr id="7" name="TextBox 6">
            <a:extLst>
              <a:ext uri="{FF2B5EF4-FFF2-40B4-BE49-F238E27FC236}">
                <a16:creationId xmlns:a16="http://schemas.microsoft.com/office/drawing/2014/main" id="{D693FDDD-0185-72D3-76CE-CECA26C45FC7}"/>
              </a:ext>
            </a:extLst>
          </p:cNvPr>
          <p:cNvSpPr txBox="1"/>
          <p:nvPr/>
        </p:nvSpPr>
        <p:spPr>
          <a:xfrm>
            <a:off x="572344" y="3909681"/>
            <a:ext cx="6591992" cy="1764464"/>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एलिय्याह और विधवा - 1 राजा 17:8-24</a:t>
            </a:r>
            <a:endParaRPr lang="en-US" sz="54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8004BB6D-D205-D0EA-6BB3-16DDB0A111E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64630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B6FCEF-D8D1-BB3C-7D4E-53AE88EB99FA}"/>
              </a:ext>
            </a:extLst>
          </p:cNvPr>
          <p:cNvPicPr>
            <a:picLocks noChangeAspect="1"/>
          </p:cNvPicPr>
          <p:nvPr/>
        </p:nvPicPr>
        <p:blipFill>
          <a:blip r:embed="rId2"/>
          <a:stretch>
            <a:fillRect/>
          </a:stretch>
        </p:blipFill>
        <p:spPr>
          <a:xfrm>
            <a:off x="0" y="-889425"/>
            <a:ext cx="12192000" cy="7747425"/>
          </a:xfrm>
          <a:prstGeom prst="rect">
            <a:avLst/>
          </a:prstGeom>
        </p:spPr>
      </p:pic>
      <p:sp>
        <p:nvSpPr>
          <p:cNvPr id="2" name="TextBox 1">
            <a:extLst>
              <a:ext uri="{FF2B5EF4-FFF2-40B4-BE49-F238E27FC236}">
                <a16:creationId xmlns:a16="http://schemas.microsoft.com/office/drawing/2014/main" id="{B9C674E6-1300-DD72-376C-08E7AD0D749B}"/>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17:14</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200" b="0" i="0">
                <a:solidFill>
                  <a:srgbClr val="777A7B"/>
                </a:solidFill>
                <a:effectLst/>
                <a:latin typeface="Inter" panose="020B0502030000000004" pitchFamily="34" charset="0"/>
              </a:rPr>
              <a:t>15</a:t>
            </a:r>
            <a:r>
              <a:rPr lang="en-US" sz="4200" b="0" i="0">
                <a:solidFill>
                  <a:srgbClr val="121212"/>
                </a:solidFill>
                <a:effectLst/>
                <a:latin typeface="Inter" panose="020B0502030000000004" pitchFamily="34" charset="0"/>
              </a:rPr>
              <a:t>So she went and did according to the word of Elijah, and there was food every day for Elijah and the woman and her household.</a:t>
            </a:r>
            <a:endParaRPr lang="en-ZA" sz="4200" dirty="0"/>
          </a:p>
        </p:txBody>
      </p:sp>
      <p:sp>
        <p:nvSpPr>
          <p:cNvPr id="3" name="TextBox 2">
            <a:extLst>
              <a:ext uri="{FF2B5EF4-FFF2-40B4-BE49-F238E27FC236}">
                <a16:creationId xmlns:a16="http://schemas.microsoft.com/office/drawing/2014/main" id="{51BF58E4-B87E-C1E9-B94A-A5A19FE2E02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15 तब वह चली गई, और एलिय्याह के वचन के अनुसार किया, तब से वह और स्त्री और उसका घराना बहुत दिन तक खाते रहे।</a:t>
            </a:r>
            <a:endParaRPr lang="en-IN" sz="4000" dirty="0"/>
          </a:p>
        </p:txBody>
      </p:sp>
      <p:pic>
        <p:nvPicPr>
          <p:cNvPr id="10" name="Audio 9">
            <a:hlinkClick r:id="" action="ppaction://media"/>
            <a:extLst>
              <a:ext uri="{FF2B5EF4-FFF2-40B4-BE49-F238E27FC236}">
                <a16:creationId xmlns:a16="http://schemas.microsoft.com/office/drawing/2014/main" id="{8CE69750-928F-6E23-BA08-52F626B26E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0803"/>
    </mc:Choice>
    <mc:Fallback xmlns="">
      <p:transition spd="slow" advTm="1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434FB8D-ED8D-0B6A-5030-1A0024E91D54}"/>
              </a:ext>
            </a:extLst>
          </p:cNvPr>
          <p:cNvPicPr>
            <a:picLocks noChangeAspect="1"/>
          </p:cNvPicPr>
          <p:nvPr/>
        </p:nvPicPr>
        <p:blipFill>
          <a:blip r:embed="rId2"/>
          <a:stretch>
            <a:fillRect/>
          </a:stretch>
        </p:blipFill>
        <p:spPr>
          <a:xfrm>
            <a:off x="-709757" y="0"/>
            <a:ext cx="13115765" cy="6858000"/>
          </a:xfrm>
          <a:prstGeom prst="rect">
            <a:avLst/>
          </a:prstGeom>
        </p:spPr>
      </p:pic>
      <p:sp>
        <p:nvSpPr>
          <p:cNvPr id="2" name="TextBox 1">
            <a:extLst>
              <a:ext uri="{FF2B5EF4-FFF2-40B4-BE49-F238E27FC236}">
                <a16:creationId xmlns:a16="http://schemas.microsoft.com/office/drawing/2014/main" id="{60703E1D-EA3D-6915-8CFF-D45B8347A904}"/>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17:15</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16</a:t>
            </a:r>
            <a:r>
              <a:rPr lang="en-US" sz="4000" b="0" i="0" dirty="0">
                <a:solidFill>
                  <a:srgbClr val="121212"/>
                </a:solidFill>
                <a:effectLst/>
                <a:latin typeface="Inter" panose="020B0502030000000004" pitchFamily="34" charset="0"/>
              </a:rPr>
              <a:t>The jar of flour was not exhausted and the jug of oil did not run dry, according to the word that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had spoken through Elijah.</a:t>
            </a:r>
            <a:endParaRPr lang="en-ZA" sz="1600" dirty="0"/>
          </a:p>
        </p:txBody>
      </p:sp>
      <p:sp>
        <p:nvSpPr>
          <p:cNvPr id="3" name="TextBox 2">
            <a:extLst>
              <a:ext uri="{FF2B5EF4-FFF2-40B4-BE49-F238E27FC236}">
                <a16:creationId xmlns:a16="http://schemas.microsoft.com/office/drawing/2014/main" id="{A60D4618-B8E7-7137-C847-ED8184431E1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16 यहोवा के उस वचन के अनुसार जो उसने एलिय्याह के द्वारा कहा था, न तो उस घड़े का मैदा समाप्त हुआ, और न उस कुप्पी का तेल घटा।</a:t>
            </a:r>
            <a:endParaRPr lang="en-IN" sz="4000" dirty="0"/>
          </a:p>
        </p:txBody>
      </p:sp>
      <p:pic>
        <p:nvPicPr>
          <p:cNvPr id="6" name="Audio 5">
            <a:hlinkClick r:id="" action="ppaction://media"/>
            <a:extLst>
              <a:ext uri="{FF2B5EF4-FFF2-40B4-BE49-F238E27FC236}">
                <a16:creationId xmlns:a16="http://schemas.microsoft.com/office/drawing/2014/main" id="{8BAFEB18-F03B-34B9-F90A-F592A000C0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8233"/>
    </mc:Choice>
    <mc:Fallback xmlns="">
      <p:transition spd="slow" advTm="8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0A29CCC-69CD-931E-1B79-3E5CF53CC919}"/>
              </a:ext>
            </a:extLst>
          </p:cNvPr>
          <p:cNvPicPr>
            <a:picLocks noChangeAspect="1"/>
          </p:cNvPicPr>
          <p:nvPr/>
        </p:nvPicPr>
        <p:blipFill>
          <a:blip r:embed="rId2"/>
          <a:stretch>
            <a:fillRect/>
          </a:stretch>
        </p:blipFill>
        <p:spPr>
          <a:xfrm>
            <a:off x="-39476" y="-175098"/>
            <a:ext cx="12231475" cy="7033098"/>
          </a:xfrm>
          <a:prstGeom prst="rect">
            <a:avLst/>
          </a:prstGeom>
        </p:spPr>
      </p:pic>
      <p:sp>
        <p:nvSpPr>
          <p:cNvPr id="2" name="TextBox 1">
            <a:extLst>
              <a:ext uri="{FF2B5EF4-FFF2-40B4-BE49-F238E27FC236}">
                <a16:creationId xmlns:a16="http://schemas.microsoft.com/office/drawing/2014/main" id="{CC726F87-D062-0F1E-DEFC-3DDA32059C23}"/>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17:16</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17</a:t>
            </a:r>
            <a:r>
              <a:rPr lang="en-US" sz="4000" b="0" i="0" dirty="0">
                <a:solidFill>
                  <a:srgbClr val="121212"/>
                </a:solidFill>
                <a:effectLst/>
                <a:latin typeface="Inter" panose="020B0502030000000004" pitchFamily="34" charset="0"/>
              </a:rPr>
              <a:t>Later, the son of the woman who owned the house became ill, and his sickness grew worse and worse, until no breath remained in him.</a:t>
            </a:r>
            <a:endParaRPr lang="en-ZA" sz="1600" dirty="0"/>
          </a:p>
        </p:txBody>
      </p:sp>
      <p:sp>
        <p:nvSpPr>
          <p:cNvPr id="2" name="TextBox 1">
            <a:extLst>
              <a:ext uri="{FF2B5EF4-FFF2-40B4-BE49-F238E27FC236}">
                <a16:creationId xmlns:a16="http://schemas.microsoft.com/office/drawing/2014/main" id="{26007133-55F2-AF86-3D4B-459E2F0F302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17 इन बातों के बाद उस स्त्री का बेटा जो घर की स्वामिनी थी, रोगी हुआ, और उसका रोग यहाँ तक बढ़ा कि उसका साँस लेना बन्द हो गया।</a:t>
            </a:r>
            <a:endParaRPr lang="en-IN" sz="4000" dirty="0"/>
          </a:p>
        </p:txBody>
      </p:sp>
      <p:pic>
        <p:nvPicPr>
          <p:cNvPr id="10" name="Audio 9">
            <a:hlinkClick r:id="" action="ppaction://media"/>
            <a:extLst>
              <a:ext uri="{FF2B5EF4-FFF2-40B4-BE49-F238E27FC236}">
                <a16:creationId xmlns:a16="http://schemas.microsoft.com/office/drawing/2014/main" id="{EBFAF153-6A6D-FA90-BE00-BFE257A504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9313"/>
    </mc:Choice>
    <mc:Fallback xmlns="">
      <p:transition spd="slow" advTm="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0E2C3FD-D201-0A8D-D2C0-8FA137ABB880}"/>
              </a:ext>
            </a:extLst>
          </p:cNvPr>
          <p:cNvPicPr>
            <a:picLocks noChangeAspect="1"/>
          </p:cNvPicPr>
          <p:nvPr/>
        </p:nvPicPr>
        <p:blipFill>
          <a:blip r:embed="rId2"/>
          <a:stretch>
            <a:fillRect/>
          </a:stretch>
        </p:blipFill>
        <p:spPr>
          <a:xfrm>
            <a:off x="0" y="-336175"/>
            <a:ext cx="12191999" cy="7194176"/>
          </a:xfrm>
          <a:prstGeom prst="rect">
            <a:avLst/>
          </a:prstGeom>
        </p:spPr>
      </p:pic>
      <p:sp>
        <p:nvSpPr>
          <p:cNvPr id="2" name="TextBox 1">
            <a:extLst>
              <a:ext uri="{FF2B5EF4-FFF2-40B4-BE49-F238E27FC236}">
                <a16:creationId xmlns:a16="http://schemas.microsoft.com/office/drawing/2014/main" id="{2552ACE5-7E08-496A-F043-86C5D225F3CE}"/>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17:17</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“O man of God,” said the woman to Elijah, “what have you done to me? Have you come to remind me of my iniquity and cause the death of my son?”</a:t>
            </a:r>
            <a:endParaRPr lang="en-ZA" sz="1400" dirty="0"/>
          </a:p>
        </p:txBody>
      </p:sp>
      <p:sp>
        <p:nvSpPr>
          <p:cNvPr id="2" name="TextBox 1">
            <a:extLst>
              <a:ext uri="{FF2B5EF4-FFF2-40B4-BE49-F238E27FC236}">
                <a16:creationId xmlns:a16="http://schemas.microsoft.com/office/drawing/2014/main" id="{D43637E0-51F8-C332-A575-80A94ED83308}"/>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18 तब वह एलिय्याह से कहने लगी, “हे परमेश्वर के जन</a:t>
            </a:r>
            <a:r>
              <a:rPr lang="en-US" sz="3800" b="0" i="0" dirty="0">
                <a:solidFill>
                  <a:srgbClr val="121212"/>
                </a:solidFill>
                <a:effectLst/>
                <a:latin typeface="Inter" panose="020B0502030000000004" pitchFamily="34" charset="0"/>
              </a:rPr>
              <a:t>b! </a:t>
            </a:r>
            <a:r>
              <a:rPr lang="hi-IN" sz="3800" b="0" i="0" dirty="0">
                <a:solidFill>
                  <a:srgbClr val="121212"/>
                </a:solidFill>
                <a:effectLst/>
                <a:latin typeface="Inter" panose="020B0502030000000004" pitchFamily="34" charset="0"/>
              </a:rPr>
              <a:t>मेरा तुझ से क्या काम? क्या तू इसलिए मेरे यहाँ आया है कि मेरे बेटे की मृत्यु का कारण हो और मेरे पाप का स्मरण दिलाए?”</a:t>
            </a:r>
            <a:endParaRPr lang="en-IN" sz="3800" dirty="0"/>
          </a:p>
        </p:txBody>
      </p:sp>
      <p:pic>
        <p:nvPicPr>
          <p:cNvPr id="10" name="Audio 9">
            <a:hlinkClick r:id="" action="ppaction://media"/>
            <a:extLst>
              <a:ext uri="{FF2B5EF4-FFF2-40B4-BE49-F238E27FC236}">
                <a16:creationId xmlns:a16="http://schemas.microsoft.com/office/drawing/2014/main" id="{575D8699-7FFA-9A7C-AEE9-F6BDE54EA9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4485"/>
    </mc:Choice>
    <mc:Fallback xmlns="">
      <p:transition spd="slow" advTm="1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CD4FB2-DEA6-2D60-5A2E-6D9C8B450FA6}"/>
              </a:ext>
            </a:extLst>
          </p:cNvPr>
          <p:cNvPicPr>
            <a:picLocks noChangeAspect="1"/>
          </p:cNvPicPr>
          <p:nvPr/>
        </p:nvPicPr>
        <p:blipFill>
          <a:blip r:embed="rId2"/>
          <a:stretch>
            <a:fillRect/>
          </a:stretch>
        </p:blipFill>
        <p:spPr>
          <a:xfrm>
            <a:off x="-194553" y="-9481"/>
            <a:ext cx="12386553" cy="6867481"/>
          </a:xfrm>
          <a:prstGeom prst="rect">
            <a:avLst/>
          </a:prstGeom>
        </p:spPr>
      </p:pic>
      <p:sp>
        <p:nvSpPr>
          <p:cNvPr id="2" name="TextBox 1">
            <a:extLst>
              <a:ext uri="{FF2B5EF4-FFF2-40B4-BE49-F238E27FC236}">
                <a16:creationId xmlns:a16="http://schemas.microsoft.com/office/drawing/2014/main" id="{515CC3E5-378A-BD62-E2B7-E424D77FB4B7}"/>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17:18</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19</a:t>
            </a:r>
            <a:r>
              <a:rPr lang="en-US" sz="4000" b="0" i="0" dirty="0">
                <a:solidFill>
                  <a:srgbClr val="121212"/>
                </a:solidFill>
                <a:effectLst/>
                <a:latin typeface="Inter" panose="020B0502030000000004" pitchFamily="34" charset="0"/>
              </a:rPr>
              <a:t>But Elijah said to her, “Give me your son.”</a:t>
            </a:r>
          </a:p>
          <a:p>
            <a:pPr algn="l"/>
            <a:r>
              <a:rPr lang="en-US" sz="4000" b="0" i="0" dirty="0">
                <a:solidFill>
                  <a:srgbClr val="121212"/>
                </a:solidFill>
                <a:effectLst/>
                <a:latin typeface="Inter" panose="020B0502030000000004" pitchFamily="34" charset="0"/>
              </a:rPr>
              <a:t>So he took him from her arms, carried him to the upper room where he was staying, and laid him on his own bed.</a:t>
            </a:r>
          </a:p>
        </p:txBody>
      </p:sp>
      <p:sp>
        <p:nvSpPr>
          <p:cNvPr id="3" name="TextBox 2">
            <a:extLst>
              <a:ext uri="{FF2B5EF4-FFF2-40B4-BE49-F238E27FC236}">
                <a16:creationId xmlns:a16="http://schemas.microsoft.com/office/drawing/2014/main" id="{F33F7086-D3C0-7314-D77D-99F652607E5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19 उसने उससे कहा “अपना बेटा मुझे दे;” तब वह उसे उसकी गोद से लेकर उस अटारी पर ले गया जहाँ वह स्वयं रहता था, और अपनी खाट पर लिटा दिया।</a:t>
            </a:r>
            <a:endParaRPr lang="en-IN" sz="3600" dirty="0"/>
          </a:p>
        </p:txBody>
      </p:sp>
      <p:pic>
        <p:nvPicPr>
          <p:cNvPr id="6" name="Audio 5">
            <a:hlinkClick r:id="" action="ppaction://media"/>
            <a:extLst>
              <a:ext uri="{FF2B5EF4-FFF2-40B4-BE49-F238E27FC236}">
                <a16:creationId xmlns:a16="http://schemas.microsoft.com/office/drawing/2014/main" id="{F2F204A2-3093-F067-4099-058F7779AF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7269"/>
    </mc:Choice>
    <mc:Fallback xmlns="">
      <p:transition spd="slow" advTm="17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Elijah and the widow – 1 Kings 17:8-24</a:t>
            </a:r>
          </a:p>
        </p:txBody>
      </p:sp>
      <p:sp>
        <p:nvSpPr>
          <p:cNvPr id="3" name="TextBox 2">
            <a:extLst>
              <a:ext uri="{FF2B5EF4-FFF2-40B4-BE49-F238E27FC236}">
                <a16:creationId xmlns:a16="http://schemas.microsoft.com/office/drawing/2014/main" id="{37061AF5-31E1-42DA-DE09-EC5B85B90A36}"/>
              </a:ext>
            </a:extLst>
          </p:cNvPr>
          <p:cNvSpPr txBox="1"/>
          <p:nvPr/>
        </p:nvSpPr>
        <p:spPr>
          <a:xfrm>
            <a:off x="6096000" y="166254"/>
            <a:ext cx="6096000" cy="6558101"/>
          </a:xfrm>
          <a:prstGeom prst="rect">
            <a:avLst/>
          </a:prstGeom>
          <a:noFill/>
        </p:spPr>
        <p:txBody>
          <a:bodyPr wrap="square" rtlCol="0">
            <a:noAutofit/>
          </a:bodyPr>
          <a:lstStyle/>
          <a:p>
            <a:r>
              <a:rPr lang="hi-IN" sz="6000" dirty="0"/>
              <a:t>एलिय्याह और</a:t>
            </a:r>
          </a:p>
          <a:p>
            <a:r>
              <a:rPr lang="hi-IN" sz="6000" dirty="0"/>
              <a:t>विधवा -</a:t>
            </a:r>
          </a:p>
          <a:p>
            <a:r>
              <a:rPr lang="hi-IN" sz="6000" dirty="0"/>
              <a:t>1 राजा 17:8-24</a:t>
            </a:r>
            <a:endParaRPr lang="en-IN" sz="6000" dirty="0"/>
          </a:p>
        </p:txBody>
      </p:sp>
      <p:pic>
        <p:nvPicPr>
          <p:cNvPr id="6" name="Audio 5">
            <a:hlinkClick r:id="" action="ppaction://media"/>
            <a:extLst>
              <a:ext uri="{FF2B5EF4-FFF2-40B4-BE49-F238E27FC236}">
                <a16:creationId xmlns:a16="http://schemas.microsoft.com/office/drawing/2014/main" id="{DEA8ADC6-F5A6-24F5-23F5-1E34B68134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553"/>
    </mc:Choice>
    <mc:Fallback xmlns="">
      <p:transition spd="slow" advTm="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82F6B9-D165-A762-E79B-228B470C0E50}"/>
              </a:ext>
            </a:extLst>
          </p:cNvPr>
          <p:cNvPicPr>
            <a:picLocks noChangeAspect="1"/>
          </p:cNvPicPr>
          <p:nvPr/>
        </p:nvPicPr>
        <p:blipFill>
          <a:blip r:embed="rId2"/>
          <a:stretch>
            <a:fillRect/>
          </a:stretch>
        </p:blipFill>
        <p:spPr>
          <a:xfrm>
            <a:off x="0" y="0"/>
            <a:ext cx="12192000" cy="7648118"/>
          </a:xfrm>
          <a:prstGeom prst="rect">
            <a:avLst/>
          </a:prstGeom>
        </p:spPr>
      </p:pic>
      <p:sp>
        <p:nvSpPr>
          <p:cNvPr id="2" name="TextBox 1">
            <a:extLst>
              <a:ext uri="{FF2B5EF4-FFF2-40B4-BE49-F238E27FC236}">
                <a16:creationId xmlns:a16="http://schemas.microsoft.com/office/drawing/2014/main" id="{B4176E87-E154-E778-9BC7-C906D6B8EDCC}"/>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17:19</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3471468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Then he cried out to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“O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my God, have You also brought tragedy on this widow who has opened her home to me, by causing her son to die?”</a:t>
            </a:r>
            <a:endParaRPr lang="en-ZA" sz="1600" dirty="0"/>
          </a:p>
        </p:txBody>
      </p:sp>
      <p:sp>
        <p:nvSpPr>
          <p:cNvPr id="3" name="TextBox 2">
            <a:extLst>
              <a:ext uri="{FF2B5EF4-FFF2-40B4-BE49-F238E27FC236}">
                <a16:creationId xmlns:a16="http://schemas.microsoft.com/office/drawing/2014/main" id="{9CE0872A-98CE-8A82-9009-D472DD9BA19A}"/>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20 तब उसने यहोवा को पुकारकर कहा, “हे मेरे परमेश्वर यहोवा! क्या तू इस विधवा का बेटा मार डालकर जिसके यहाँ मैं टिका हूँ, इस पर भी विपत्ति ले आया है?”</a:t>
            </a:r>
            <a:endParaRPr lang="en-IN" sz="3800" dirty="0"/>
          </a:p>
        </p:txBody>
      </p:sp>
      <p:pic>
        <p:nvPicPr>
          <p:cNvPr id="6" name="Audio 5">
            <a:hlinkClick r:id="" action="ppaction://media"/>
            <a:extLst>
              <a:ext uri="{FF2B5EF4-FFF2-40B4-BE49-F238E27FC236}">
                <a16:creationId xmlns:a16="http://schemas.microsoft.com/office/drawing/2014/main" id="{2871EA10-DC93-A05A-82F7-3DEEBA115F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6234"/>
    </mc:Choice>
    <mc:Fallback xmlns="">
      <p:transition spd="slow" advTm="1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16AAB57-DF6E-82E4-4862-79951E126E51}"/>
              </a:ext>
            </a:extLst>
          </p:cNvPr>
          <p:cNvPicPr>
            <a:picLocks noChangeAspect="1"/>
          </p:cNvPicPr>
          <p:nvPr/>
        </p:nvPicPr>
        <p:blipFill>
          <a:blip r:embed="rId2"/>
          <a:stretch>
            <a:fillRect/>
          </a:stretch>
        </p:blipFill>
        <p:spPr>
          <a:xfrm>
            <a:off x="-315359" y="1"/>
            <a:ext cx="12496356" cy="6858000"/>
          </a:xfrm>
          <a:prstGeom prst="rect">
            <a:avLst/>
          </a:prstGeom>
        </p:spPr>
      </p:pic>
      <p:sp>
        <p:nvSpPr>
          <p:cNvPr id="2" name="TextBox 1">
            <a:extLst>
              <a:ext uri="{FF2B5EF4-FFF2-40B4-BE49-F238E27FC236}">
                <a16:creationId xmlns:a16="http://schemas.microsoft.com/office/drawing/2014/main" id="{933FDA79-297F-0630-325E-B76145A17CCE}"/>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17:20</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581074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200" b="0" i="0" dirty="0">
                <a:solidFill>
                  <a:srgbClr val="777A7B"/>
                </a:solidFill>
                <a:effectLst/>
                <a:latin typeface="Inter" panose="020B0502030000000004" pitchFamily="34" charset="0"/>
              </a:rPr>
              <a:t>21</a:t>
            </a:r>
            <a:r>
              <a:rPr lang="en-US" sz="4200" b="0" i="0" dirty="0">
                <a:solidFill>
                  <a:srgbClr val="121212"/>
                </a:solidFill>
                <a:effectLst/>
                <a:latin typeface="Inter" panose="020B0502030000000004" pitchFamily="34" charset="0"/>
              </a:rPr>
              <a:t>Then he stretched himself out over the child three times and cried out to the </a:t>
            </a:r>
            <a:r>
              <a:rPr lang="en-US" sz="4200" b="0" i="0" cap="small" dirty="0">
                <a:solidFill>
                  <a:srgbClr val="121212"/>
                </a:solidFill>
                <a:effectLst/>
                <a:latin typeface="Inter" panose="020B0502030000000004" pitchFamily="34" charset="0"/>
              </a:rPr>
              <a:t>Lord</a:t>
            </a:r>
            <a:r>
              <a:rPr lang="en-US" sz="4200" b="0" i="0" dirty="0">
                <a:solidFill>
                  <a:srgbClr val="121212"/>
                </a:solidFill>
                <a:effectLst/>
                <a:latin typeface="Inter" panose="020B0502030000000004" pitchFamily="34" charset="0"/>
              </a:rPr>
              <a:t>, “O </a:t>
            </a:r>
            <a:r>
              <a:rPr lang="en-US" sz="4200" b="0" i="0" cap="small" dirty="0">
                <a:solidFill>
                  <a:srgbClr val="121212"/>
                </a:solidFill>
                <a:effectLst/>
                <a:latin typeface="Inter" panose="020B0502030000000004" pitchFamily="34" charset="0"/>
              </a:rPr>
              <a:t>Lord</a:t>
            </a:r>
            <a:r>
              <a:rPr lang="en-US" sz="4200" b="0" i="0" dirty="0">
                <a:solidFill>
                  <a:srgbClr val="121212"/>
                </a:solidFill>
                <a:effectLst/>
                <a:latin typeface="Inter" panose="020B0502030000000004" pitchFamily="34" charset="0"/>
              </a:rPr>
              <a:t> my God, please let this boy’s life return to him!”</a:t>
            </a:r>
            <a:endParaRPr lang="en-ZA" sz="4200" dirty="0"/>
          </a:p>
        </p:txBody>
      </p:sp>
      <p:sp>
        <p:nvSpPr>
          <p:cNvPr id="2" name="TextBox 1">
            <a:extLst>
              <a:ext uri="{FF2B5EF4-FFF2-40B4-BE49-F238E27FC236}">
                <a16:creationId xmlns:a16="http://schemas.microsoft.com/office/drawing/2014/main" id="{FFDBC004-7D09-A6C2-9217-2A343232871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21 तब वह बालक पर तीन बार पसर गया और यहोवा को पुकारकर कहा, “हे मेरे परमेश्वर यहोवा! इस बालक का प्राण इसमें फिर डाल दे।”</a:t>
            </a:r>
            <a:endParaRPr lang="en-IN" sz="4000" dirty="0"/>
          </a:p>
        </p:txBody>
      </p:sp>
      <p:pic>
        <p:nvPicPr>
          <p:cNvPr id="6" name="Audio 5">
            <a:hlinkClick r:id="" action="ppaction://media"/>
            <a:extLst>
              <a:ext uri="{FF2B5EF4-FFF2-40B4-BE49-F238E27FC236}">
                <a16:creationId xmlns:a16="http://schemas.microsoft.com/office/drawing/2014/main" id="{EACD68DA-2358-E6CF-C5AE-FDD6E6A0FD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2592"/>
    </mc:Choice>
    <mc:Fallback xmlns="">
      <p:transition spd="slow" advTm="12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A16537B-D215-66EC-7BE9-0B93A13E8F7D}"/>
              </a:ext>
            </a:extLst>
          </p:cNvPr>
          <p:cNvPicPr>
            <a:picLocks noChangeAspect="1"/>
          </p:cNvPicPr>
          <p:nvPr/>
        </p:nvPicPr>
        <p:blipFill>
          <a:blip r:embed="rId2"/>
          <a:stretch>
            <a:fillRect/>
          </a:stretch>
        </p:blipFill>
        <p:spPr>
          <a:xfrm>
            <a:off x="0" y="-12410"/>
            <a:ext cx="12192000" cy="6870410"/>
          </a:xfrm>
          <a:prstGeom prst="rect">
            <a:avLst/>
          </a:prstGeom>
        </p:spPr>
      </p:pic>
      <p:sp>
        <p:nvSpPr>
          <p:cNvPr id="2" name="TextBox 1">
            <a:extLst>
              <a:ext uri="{FF2B5EF4-FFF2-40B4-BE49-F238E27FC236}">
                <a16:creationId xmlns:a16="http://schemas.microsoft.com/office/drawing/2014/main" id="{1E58043F-B81E-5475-EC4E-887C15F1E5B2}"/>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17:20</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1605756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200" b="0" i="0" dirty="0">
                <a:solidFill>
                  <a:srgbClr val="777A7B"/>
                </a:solidFill>
                <a:effectLst/>
                <a:latin typeface="Inter" panose="020B0502030000000004" pitchFamily="34" charset="0"/>
              </a:rPr>
              <a:t>22</a:t>
            </a:r>
            <a:r>
              <a:rPr lang="en-US" sz="4200" b="0" i="0" dirty="0">
                <a:solidFill>
                  <a:srgbClr val="121212"/>
                </a:solidFill>
                <a:effectLst/>
                <a:latin typeface="Inter" panose="020B0502030000000004" pitchFamily="34" charset="0"/>
              </a:rPr>
              <a:t>And the </a:t>
            </a:r>
            <a:r>
              <a:rPr lang="en-US" sz="4200" b="0" i="0" cap="small" dirty="0">
                <a:solidFill>
                  <a:srgbClr val="121212"/>
                </a:solidFill>
                <a:effectLst/>
                <a:latin typeface="Inter" panose="020B0502030000000004" pitchFamily="34" charset="0"/>
              </a:rPr>
              <a:t>Lord</a:t>
            </a:r>
            <a:r>
              <a:rPr lang="en-US" sz="4200" b="0" i="0" dirty="0">
                <a:solidFill>
                  <a:srgbClr val="121212"/>
                </a:solidFill>
                <a:effectLst/>
                <a:latin typeface="Inter" panose="020B0502030000000004" pitchFamily="34" charset="0"/>
              </a:rPr>
              <a:t> listened to the voice of Elijah, and the child’s life returned to him, and he lived.</a:t>
            </a:r>
            <a:endParaRPr lang="en-ZA" sz="4200" dirty="0"/>
          </a:p>
        </p:txBody>
      </p:sp>
      <p:sp>
        <p:nvSpPr>
          <p:cNvPr id="2" name="TextBox 1">
            <a:extLst>
              <a:ext uri="{FF2B5EF4-FFF2-40B4-BE49-F238E27FC236}">
                <a16:creationId xmlns:a16="http://schemas.microsoft.com/office/drawing/2014/main" id="{AEE4C7CA-D383-1CB7-485F-846C71B1B110}"/>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22 एलिय्याह की यह बात यहोवा ने सुन ली, और बालक का प्राण उसमें फिर आ गया और वह जी उठा।</a:t>
            </a:r>
            <a:endParaRPr lang="en-IN" sz="4000" dirty="0"/>
          </a:p>
        </p:txBody>
      </p:sp>
      <p:pic>
        <p:nvPicPr>
          <p:cNvPr id="6" name="Audio 5">
            <a:hlinkClick r:id="" action="ppaction://media"/>
            <a:extLst>
              <a:ext uri="{FF2B5EF4-FFF2-40B4-BE49-F238E27FC236}">
                <a16:creationId xmlns:a16="http://schemas.microsoft.com/office/drawing/2014/main" id="{CE9A2054-B470-206F-4ED7-A616D7D594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0467591"/>
      </p:ext>
    </p:extLst>
  </p:cSld>
  <p:clrMapOvr>
    <a:masterClrMapping/>
  </p:clrMapOvr>
  <mc:AlternateContent xmlns:mc="http://schemas.openxmlformats.org/markup-compatibility/2006" xmlns:p14="http://schemas.microsoft.com/office/powerpoint/2010/main">
    <mc:Choice Requires="p14">
      <p:transition spd="slow" p14:dur="2000" advTm="7350"/>
    </mc:Choice>
    <mc:Fallback xmlns="">
      <p:transition spd="slow" advTm="7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6FC37C-1535-304A-3027-55D9681094EE}"/>
              </a:ext>
            </a:extLst>
          </p:cNvPr>
          <p:cNvPicPr>
            <a:picLocks noChangeAspect="1"/>
          </p:cNvPicPr>
          <p:nvPr/>
        </p:nvPicPr>
        <p:blipFill>
          <a:blip r:embed="rId2"/>
          <a:stretch>
            <a:fillRect/>
          </a:stretch>
        </p:blipFill>
        <p:spPr>
          <a:xfrm>
            <a:off x="-873020" y="1"/>
            <a:ext cx="13065020" cy="6858000"/>
          </a:xfrm>
          <a:prstGeom prst="rect">
            <a:avLst/>
          </a:prstGeom>
        </p:spPr>
      </p:pic>
      <p:sp>
        <p:nvSpPr>
          <p:cNvPr id="2" name="TextBox 1">
            <a:extLst>
              <a:ext uri="{FF2B5EF4-FFF2-40B4-BE49-F238E27FC236}">
                <a16:creationId xmlns:a16="http://schemas.microsoft.com/office/drawing/2014/main" id="{611A58B4-010E-3804-7264-E9BEE9CB7CDE}"/>
              </a:ext>
            </a:extLst>
          </p:cNvPr>
          <p:cNvSpPr txBox="1"/>
          <p:nvPr/>
        </p:nvSpPr>
        <p:spPr>
          <a:xfrm>
            <a:off x="287677" y="6073171"/>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17:22</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2739561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23</a:t>
            </a:r>
            <a:r>
              <a:rPr lang="en-US" sz="4000" b="0" i="0" dirty="0">
                <a:solidFill>
                  <a:srgbClr val="121212"/>
                </a:solidFill>
                <a:effectLst/>
                <a:latin typeface="Inter" panose="020B0502030000000004" pitchFamily="34" charset="0"/>
              </a:rPr>
              <a:t>Then Elijah took the child, brought him down from the upper room into the house, and gave him to his mother. “Look, your son is alive,” Elijah declared.</a:t>
            </a:r>
            <a:endParaRPr lang="en-ZA" sz="4000" dirty="0"/>
          </a:p>
        </p:txBody>
      </p:sp>
      <p:sp>
        <p:nvSpPr>
          <p:cNvPr id="3" name="TextBox 2">
            <a:extLst>
              <a:ext uri="{FF2B5EF4-FFF2-40B4-BE49-F238E27FC236}">
                <a16:creationId xmlns:a16="http://schemas.microsoft.com/office/drawing/2014/main" id="{66916640-C0FD-B349-6EAF-A96B039F4541}"/>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23 तब एलिय्याह बालक को अटारी पर से नीचे घर में ले गया, और एलिय्याह ने यह कहकर उसकी माता के हाथ में सौंप दिया, “देख तेरा बेटा जीवित है।”</a:t>
            </a:r>
          </a:p>
          <a:p>
            <a:br>
              <a:rPr lang="hi-IN" sz="4000" dirty="0"/>
            </a:br>
            <a:endParaRPr lang="en-IN" sz="4000" dirty="0"/>
          </a:p>
        </p:txBody>
      </p:sp>
      <p:pic>
        <p:nvPicPr>
          <p:cNvPr id="14" name="Audio 13">
            <a:hlinkClick r:id="" action="ppaction://media"/>
            <a:extLst>
              <a:ext uri="{FF2B5EF4-FFF2-40B4-BE49-F238E27FC236}">
                <a16:creationId xmlns:a16="http://schemas.microsoft.com/office/drawing/2014/main" id="{85AB3472-517E-B506-6E2A-BDFCC935AA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9376376"/>
      </p:ext>
    </p:extLst>
  </p:cSld>
  <p:clrMapOvr>
    <a:masterClrMapping/>
  </p:clrMapOvr>
  <mc:AlternateContent xmlns:mc="http://schemas.openxmlformats.org/markup-compatibility/2006" xmlns:p14="http://schemas.microsoft.com/office/powerpoint/2010/main">
    <mc:Choice Requires="p14">
      <p:transition spd="slow" p14:dur="2000" advTm="11713"/>
    </mc:Choice>
    <mc:Fallback xmlns="">
      <p:transition spd="slow" advTm="11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E673213-E844-6762-A2E3-39EDD0913988}"/>
              </a:ext>
            </a:extLst>
          </p:cNvPr>
          <p:cNvPicPr>
            <a:picLocks noChangeAspect="1"/>
          </p:cNvPicPr>
          <p:nvPr/>
        </p:nvPicPr>
        <p:blipFill>
          <a:blip r:embed="rId2"/>
          <a:stretch>
            <a:fillRect/>
          </a:stretch>
        </p:blipFill>
        <p:spPr>
          <a:xfrm>
            <a:off x="0" y="-1235263"/>
            <a:ext cx="12191999" cy="8093264"/>
          </a:xfrm>
          <a:prstGeom prst="rect">
            <a:avLst/>
          </a:prstGeom>
        </p:spPr>
      </p:pic>
      <p:sp>
        <p:nvSpPr>
          <p:cNvPr id="2" name="TextBox 1">
            <a:extLst>
              <a:ext uri="{FF2B5EF4-FFF2-40B4-BE49-F238E27FC236}">
                <a16:creationId xmlns:a16="http://schemas.microsoft.com/office/drawing/2014/main" id="{36D08584-5C4C-F98D-4E6B-65D068586C13}"/>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17:23</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1690482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Then the woman said to Elijah, “Now I know that you are a man of God and that the word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from your mouth is truth.”</a:t>
            </a:r>
            <a:endParaRPr lang="en-ZA" sz="1400" dirty="0"/>
          </a:p>
        </p:txBody>
      </p:sp>
      <p:sp>
        <p:nvSpPr>
          <p:cNvPr id="3" name="TextBox 2">
            <a:extLst>
              <a:ext uri="{FF2B5EF4-FFF2-40B4-BE49-F238E27FC236}">
                <a16:creationId xmlns:a16="http://schemas.microsoft.com/office/drawing/2014/main" id="{3E37E09F-32CD-3F44-922A-C47E4C6325C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24 स्त्री ने एलिय्याह से कहा, “अब मुझे निश्चय हो गया है कि तू परमेश्वर का जन है, और यहोवा का जो वचन तेरे मुँह से निकलता है, वह सच होता है।”</a:t>
            </a:r>
            <a:endParaRPr lang="en-IN" sz="3600" dirty="0"/>
          </a:p>
        </p:txBody>
      </p:sp>
      <p:pic>
        <p:nvPicPr>
          <p:cNvPr id="18" name="Audio 17">
            <a:hlinkClick r:id="" action="ppaction://media"/>
            <a:extLst>
              <a:ext uri="{FF2B5EF4-FFF2-40B4-BE49-F238E27FC236}">
                <a16:creationId xmlns:a16="http://schemas.microsoft.com/office/drawing/2014/main" id="{DBCC2BE6-7B79-A3B2-5BFD-654FD691F8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7540979"/>
      </p:ext>
    </p:extLst>
  </p:cSld>
  <p:clrMapOvr>
    <a:masterClrMapping/>
  </p:clrMapOvr>
  <mc:AlternateContent xmlns:mc="http://schemas.openxmlformats.org/markup-compatibility/2006" xmlns:p14="http://schemas.microsoft.com/office/powerpoint/2010/main">
    <mc:Choice Requires="p14">
      <p:transition spd="slow" p14:dur="2000" advTm="12510"/>
    </mc:Choice>
    <mc:Fallback xmlns="">
      <p:transition spd="slow" advTm="1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9617235-0967-6EDD-BA80-C996CDB45C92}"/>
              </a:ext>
            </a:extLst>
          </p:cNvPr>
          <p:cNvPicPr>
            <a:picLocks noChangeAspect="1"/>
          </p:cNvPicPr>
          <p:nvPr/>
        </p:nvPicPr>
        <p:blipFill>
          <a:blip r:embed="rId3"/>
          <a:stretch>
            <a:fillRect/>
          </a:stretch>
        </p:blipFill>
        <p:spPr>
          <a:xfrm>
            <a:off x="0" y="-245672"/>
            <a:ext cx="12192000" cy="7103672"/>
          </a:xfrm>
          <a:prstGeom prst="rect">
            <a:avLst/>
          </a:prstGeom>
        </p:spPr>
      </p:pic>
      <p:sp>
        <p:nvSpPr>
          <p:cNvPr id="3" name="TextBox 2">
            <a:extLst>
              <a:ext uri="{FF2B5EF4-FFF2-40B4-BE49-F238E27FC236}">
                <a16:creationId xmlns:a16="http://schemas.microsoft.com/office/drawing/2014/main" id="{0EEDEBCD-4B43-8E98-7DD6-3F44441367C2}"/>
              </a:ext>
            </a:extLst>
          </p:cNvPr>
          <p:cNvSpPr txBox="1"/>
          <p:nvPr/>
        </p:nvSpPr>
        <p:spPr>
          <a:xfrm>
            <a:off x="572344" y="3909681"/>
            <a:ext cx="6591992" cy="1764464"/>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एलिय्याह और विधवा - 1 राजा 17:8-24</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0F01174-DB9B-F63D-2BA5-CA12196D3082}"/>
              </a:ext>
            </a:extLst>
          </p:cNvPr>
          <p:cNvPicPr>
            <a:picLocks noChangeAspect="1"/>
          </p:cNvPicPr>
          <p:nvPr/>
        </p:nvPicPr>
        <p:blipFill>
          <a:blip r:embed="rId2"/>
          <a:stretch>
            <a:fillRect/>
          </a:stretch>
        </p:blipFill>
        <p:spPr>
          <a:xfrm>
            <a:off x="0" y="-245672"/>
            <a:ext cx="12192000" cy="7103672"/>
          </a:xfrm>
          <a:prstGeom prst="rect">
            <a:avLst/>
          </a:prstGeom>
        </p:spPr>
      </p:pic>
      <p:sp>
        <p:nvSpPr>
          <p:cNvPr id="2" name="TextBox 1">
            <a:extLst>
              <a:ext uri="{FF2B5EF4-FFF2-40B4-BE49-F238E27FC236}">
                <a16:creationId xmlns:a16="http://schemas.microsoft.com/office/drawing/2014/main" id="{41658EEE-A4D1-600F-86B2-EDCACD8B81C3}"/>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17:24</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139009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7</a:t>
            </a:r>
            <a:r>
              <a:rPr lang="en-US" sz="4400" b="0" i="0">
                <a:solidFill>
                  <a:srgbClr val="121212"/>
                </a:solidFill>
                <a:effectLst/>
                <a:latin typeface="Inter" panose="020B0502030000000004" pitchFamily="34" charset="0"/>
              </a:rPr>
              <a:t>Some time later, however, the brook dried up because there had been no rain in the land.</a:t>
            </a:r>
            <a:endParaRPr lang="en-ZA" sz="1600" dirty="0"/>
          </a:p>
        </p:txBody>
      </p:sp>
      <p:sp>
        <p:nvSpPr>
          <p:cNvPr id="2" name="TextBox 1">
            <a:extLst>
              <a:ext uri="{FF2B5EF4-FFF2-40B4-BE49-F238E27FC236}">
                <a16:creationId xmlns:a16="http://schemas.microsoft.com/office/drawing/2014/main" id="{D6D811A2-A3CB-7D2C-5BAD-92D0FFD7919D}"/>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7 कुछ दिनों के बाद उस देश में वर्षा न होने के कारण नदी सूख गई।</a:t>
            </a:r>
            <a:endParaRPr lang="en-IN" sz="4400" dirty="0"/>
          </a:p>
        </p:txBody>
      </p:sp>
      <p:pic>
        <p:nvPicPr>
          <p:cNvPr id="18" name="Audio 17">
            <a:hlinkClick r:id="" action="ppaction://media"/>
            <a:extLst>
              <a:ext uri="{FF2B5EF4-FFF2-40B4-BE49-F238E27FC236}">
                <a16:creationId xmlns:a16="http://schemas.microsoft.com/office/drawing/2014/main" id="{0960A038-28AC-E362-C5AC-7C75C88476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6756"/>
    </mc:Choice>
    <mc:Fallback xmlns="">
      <p:transition spd="slow" advTm="6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70A51F-DF55-772D-6A2D-ABE1B2EC0B3A}"/>
              </a:ext>
            </a:extLst>
          </p:cNvPr>
          <p:cNvPicPr>
            <a:picLocks noChangeAspect="1"/>
          </p:cNvPicPr>
          <p:nvPr/>
        </p:nvPicPr>
        <p:blipFill>
          <a:blip r:embed="rId2"/>
          <a:stretch>
            <a:fillRect/>
          </a:stretch>
        </p:blipFill>
        <p:spPr>
          <a:xfrm>
            <a:off x="0" y="-61305"/>
            <a:ext cx="12412494" cy="6919305"/>
          </a:xfrm>
          <a:prstGeom prst="rect">
            <a:avLst/>
          </a:prstGeom>
        </p:spPr>
      </p:pic>
      <p:sp>
        <p:nvSpPr>
          <p:cNvPr id="5" name="TextBox 4">
            <a:extLst>
              <a:ext uri="{FF2B5EF4-FFF2-40B4-BE49-F238E27FC236}">
                <a16:creationId xmlns:a16="http://schemas.microsoft.com/office/drawing/2014/main" id="{8B974F1C-84BA-629B-75E9-3EE8B79805E1}"/>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rPr>
              <a:t>1 राजा </a:t>
            </a:r>
            <a:r>
              <a:rPr lang="hi-IN" sz="2400" b="0" i="0" u="none" strike="noStrike" baseline="0" dirty="0">
                <a:solidFill>
                  <a:schemeClr val="bg1"/>
                </a:solidFill>
                <a:latin typeface="TimesNewRomanPSMT"/>
              </a:rPr>
              <a:t>17:7</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Then the word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came to Elijah: </a:t>
            </a:r>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“Get up and go to Zarephath of Sidon, and stay there. Behold, I have commanded a widow there to provide for you.”</a:t>
            </a:r>
            <a:endParaRPr lang="en-ZA" dirty="0"/>
          </a:p>
        </p:txBody>
      </p:sp>
      <p:sp>
        <p:nvSpPr>
          <p:cNvPr id="2" name="TextBox 1">
            <a:extLst>
              <a:ext uri="{FF2B5EF4-FFF2-40B4-BE49-F238E27FC236}">
                <a16:creationId xmlns:a16="http://schemas.microsoft.com/office/drawing/2014/main" id="{B862EA54-D859-D26F-7A42-C069A8EB257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8 तब यहोवा का यह वचन उसके पास पहुँचा, 9 “चलकर सीदोन के सारफत नगर में जाकर वहीं रह। सुन, मैंने वहाँ की एक विधवा को तेरे खिलाने की आज्ञा दी है।”</a:t>
            </a:r>
            <a:endParaRPr lang="en-IN" sz="4000" dirty="0"/>
          </a:p>
        </p:txBody>
      </p:sp>
      <p:pic>
        <p:nvPicPr>
          <p:cNvPr id="32" name="Audio 31">
            <a:hlinkClick r:id="" action="ppaction://media"/>
            <a:extLst>
              <a:ext uri="{FF2B5EF4-FFF2-40B4-BE49-F238E27FC236}">
                <a16:creationId xmlns:a16="http://schemas.microsoft.com/office/drawing/2014/main" id="{6186CBE5-51CB-D97D-C8D0-76A40D5421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7874"/>
    </mc:Choice>
    <mc:Fallback xmlns="">
      <p:transition spd="slow" advTm="1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C358C8-C44E-5505-D280-A02B9F7195E8}"/>
              </a:ext>
            </a:extLst>
          </p:cNvPr>
          <p:cNvPicPr>
            <a:picLocks noChangeAspect="1"/>
          </p:cNvPicPr>
          <p:nvPr/>
        </p:nvPicPr>
        <p:blipFill>
          <a:blip r:embed="rId2"/>
          <a:stretch>
            <a:fillRect/>
          </a:stretch>
        </p:blipFill>
        <p:spPr>
          <a:xfrm>
            <a:off x="-414993" y="0"/>
            <a:ext cx="12606993" cy="6858000"/>
          </a:xfrm>
          <a:prstGeom prst="rect">
            <a:avLst/>
          </a:prstGeom>
        </p:spPr>
      </p:pic>
      <p:sp>
        <p:nvSpPr>
          <p:cNvPr id="8" name="TextBox 7">
            <a:extLst>
              <a:ext uri="{FF2B5EF4-FFF2-40B4-BE49-F238E27FC236}">
                <a16:creationId xmlns:a16="http://schemas.microsoft.com/office/drawing/2014/main" id="{BE1F003D-38B3-14B0-C694-25144D615889}"/>
              </a:ext>
            </a:extLst>
          </p:cNvPr>
          <p:cNvSpPr txBox="1"/>
          <p:nvPr/>
        </p:nvSpPr>
        <p:spPr>
          <a:xfrm>
            <a:off x="287677" y="313723"/>
            <a:ext cx="3116424" cy="523220"/>
          </a:xfrm>
          <a:prstGeom prst="rect">
            <a:avLst/>
          </a:prstGeom>
          <a:noFill/>
        </p:spPr>
        <p:txBody>
          <a:bodyPr wrap="square" rtlCol="0">
            <a:spAutoFit/>
          </a:bodyPr>
          <a:lstStyle/>
          <a:p>
            <a:r>
              <a:rPr lang="hi-IN" sz="2800" b="0" i="0" u="none" strike="noStrike" baseline="0" dirty="0">
                <a:solidFill>
                  <a:schemeClr val="bg1"/>
                </a:solidFill>
                <a:latin typeface="TimesNewRomanPSMT"/>
                <a:cs typeface="+mj-cs"/>
              </a:rPr>
              <a:t>1 राजा</a:t>
            </a:r>
            <a:r>
              <a:rPr lang="en-US" sz="2800" b="0" i="0" u="none" strike="noStrike" baseline="0" dirty="0">
                <a:solidFill>
                  <a:schemeClr val="bg1"/>
                </a:solidFill>
                <a:latin typeface="TimesNewRomanPSMT"/>
                <a:cs typeface="+mj-cs"/>
              </a:rPr>
              <a:t> </a:t>
            </a:r>
            <a:r>
              <a:rPr lang="en-US" sz="2400" b="0" i="0" u="none" strike="noStrike" baseline="0" dirty="0">
                <a:solidFill>
                  <a:schemeClr val="bg1"/>
                </a:solidFill>
                <a:latin typeface="TimesNewRomanPSMT"/>
                <a:cs typeface="+mj-cs"/>
              </a:rPr>
              <a:t>17:8,9</a:t>
            </a:r>
            <a:endParaRPr lang="bo-CN" sz="28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So Elijah got up and went to Zarephath. When he arrived at the city gate, there was a widow gathering sticks. Elijah called to her and said, “Please bring me a little water in a cup, so that I may drink.”</a:t>
            </a:r>
            <a:endParaRPr lang="en-ZA" sz="1600" dirty="0"/>
          </a:p>
        </p:txBody>
      </p:sp>
      <p:sp>
        <p:nvSpPr>
          <p:cNvPr id="3" name="TextBox 2">
            <a:extLst>
              <a:ext uri="{FF2B5EF4-FFF2-40B4-BE49-F238E27FC236}">
                <a16:creationId xmlns:a16="http://schemas.microsoft.com/office/drawing/2014/main" id="{484F7E18-AFCF-E9E2-DD33-343B6FDB07D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10 अतः वह वहाँ से चल दिया, और सारफत को गया; नगर के फाटक के पास पहुँचकर उसने क्या देखा कि, एक विधवा लकड़ी बीन रही है, उसको बुलाकर उसने कहा, “किसी पात्र में मेरे पीने को थोड़ा पानी ले आ।”</a:t>
            </a:r>
            <a:endParaRPr lang="en-IN" sz="4000" dirty="0"/>
          </a:p>
        </p:txBody>
      </p:sp>
      <p:pic>
        <p:nvPicPr>
          <p:cNvPr id="31" name="Audio 30">
            <a:hlinkClick r:id="" action="ppaction://media"/>
            <a:extLst>
              <a:ext uri="{FF2B5EF4-FFF2-40B4-BE49-F238E27FC236}">
                <a16:creationId xmlns:a16="http://schemas.microsoft.com/office/drawing/2014/main" id="{F0F3F37E-AAD9-49D1-BF82-0B30FAC1CB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7391"/>
    </mc:Choice>
    <mc:Fallback xmlns="">
      <p:transition spd="slow" advTm="1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1454</Words>
  <Application>Microsoft Office PowerPoint</Application>
  <PresentationFormat>Widescreen</PresentationFormat>
  <Paragraphs>78</Paragraphs>
  <Slides>40</Slides>
  <Notes>3</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Arial</vt:lpstr>
      <vt:lpstr>Calibri</vt:lpstr>
      <vt:lpstr>Calibri Light</vt:lpstr>
      <vt:lpstr>Inter</vt:lpstr>
      <vt:lpstr>Microsoft Himalaya</vt:lpstr>
      <vt:lpstr>TimesNewRomanPS-BoldMT</vt:lpstr>
      <vt:lpstr>TimesNewRomanPSMT</vt:lpstr>
      <vt:lpstr>Office Theme</vt:lpstr>
      <vt:lpstr>21-3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100</cp:revision>
  <dcterms:created xsi:type="dcterms:W3CDTF">2021-07-20T09:23:46Z</dcterms:created>
  <dcterms:modified xsi:type="dcterms:W3CDTF">2024-07-30T10:58:00Z</dcterms:modified>
</cp:coreProperties>
</file>