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86"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9" r:id="rId22"/>
    <p:sldId id="460" r:id="rId23"/>
    <p:sldId id="461" r:id="rId24"/>
    <p:sldId id="462" r:id="rId25"/>
    <p:sldId id="463" r:id="rId26"/>
    <p:sldId id="464" r:id="rId27"/>
    <p:sldId id="465" r:id="rId28"/>
    <p:sldId id="466" r:id="rId29"/>
    <p:sldId id="467"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3" r:id="rId45"/>
    <p:sldId id="484" r:id="rId46"/>
    <p:sldId id="48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AF4781-1C3E-4AC5-8DF9-C99A0F712C9E}" v="119" dt="2023-10-17T06:18:10.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03" autoAdjust="0"/>
    <p:restoredTop sz="93969" autoAdjust="0"/>
  </p:normalViewPr>
  <p:slideViewPr>
    <p:cSldViewPr snapToGrid="0">
      <p:cViewPr varScale="1">
        <p:scale>
          <a:sx n="51" d="100"/>
          <a:sy n="51" d="100"/>
        </p:scale>
        <p:origin x="108" y="1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8AF4781-1C3E-4AC5-8DF9-C99A0F712C9E}"/>
    <pc:docChg chg="modSld">
      <pc:chgData name="Leonie Smith" userId="fed1330f33f5650e" providerId="LiveId" clId="{E8AF4781-1C3E-4AC5-8DF9-C99A0F712C9E}" dt="2023-10-17T06:18:10.169" v="166"/>
      <pc:docMkLst>
        <pc:docMk/>
      </pc:docMkLst>
      <pc:sldChg chg="addSp delSp modSp mod modTransition modAnim">
        <pc:chgData name="Leonie Smith" userId="fed1330f33f5650e" providerId="LiveId" clId="{E8AF4781-1C3E-4AC5-8DF9-C99A0F712C9E}" dt="2023-10-17T05:41:40.960" v="13"/>
        <pc:sldMkLst>
          <pc:docMk/>
          <pc:sldMk cId="3759221820" sldId="439"/>
        </pc:sldMkLst>
        <pc:picChg chg="add del mod">
          <ac:chgData name="Leonie Smith" userId="fed1330f33f5650e" providerId="LiveId" clId="{E8AF4781-1C3E-4AC5-8DF9-C99A0F712C9E}" dt="2023-10-17T05:41:35.354" v="12"/>
          <ac:picMkLst>
            <pc:docMk/>
            <pc:sldMk cId="3759221820" sldId="439"/>
            <ac:picMk id="7" creationId="{5635729B-2983-8ECD-8022-5CD6D946D005}"/>
          </ac:picMkLst>
        </pc:picChg>
        <pc:picChg chg="add del mod">
          <ac:chgData name="Leonie Smith" userId="fed1330f33f5650e" providerId="LiveId" clId="{E8AF4781-1C3E-4AC5-8DF9-C99A0F712C9E}" dt="2023-10-17T05:41:40.960" v="13"/>
          <ac:picMkLst>
            <pc:docMk/>
            <pc:sldMk cId="3759221820" sldId="439"/>
            <ac:picMk id="12" creationId="{415FB23D-6684-6F91-9EE8-BB0681AD2208}"/>
          </ac:picMkLst>
        </pc:picChg>
        <pc:picChg chg="add mod">
          <ac:chgData name="Leonie Smith" userId="fed1330f33f5650e" providerId="LiveId" clId="{E8AF4781-1C3E-4AC5-8DF9-C99A0F712C9E}" dt="2023-10-17T05:41:40.960" v="13"/>
          <ac:picMkLst>
            <pc:docMk/>
            <pc:sldMk cId="3759221820" sldId="439"/>
            <ac:picMk id="13" creationId="{061EFFD1-661C-902C-C581-2D779A65A4D2}"/>
          </ac:picMkLst>
        </pc:picChg>
      </pc:sldChg>
      <pc:sldChg chg="addSp delSp modSp mod modTransition modAnim">
        <pc:chgData name="Leonie Smith" userId="fed1330f33f5650e" providerId="LiveId" clId="{E8AF4781-1C3E-4AC5-8DF9-C99A0F712C9E}" dt="2023-10-17T05:43:52.880" v="32"/>
        <pc:sldMkLst>
          <pc:docMk/>
          <pc:sldMk cId="3676245138" sldId="441"/>
        </pc:sldMkLst>
        <pc:picChg chg="add del mod">
          <ac:chgData name="Leonie Smith" userId="fed1330f33f5650e" providerId="LiveId" clId="{E8AF4781-1C3E-4AC5-8DF9-C99A0F712C9E}" dt="2023-10-17T05:41:58.601" v="16"/>
          <ac:picMkLst>
            <pc:docMk/>
            <pc:sldMk cId="3676245138" sldId="441"/>
            <ac:picMk id="8" creationId="{84005081-3AF1-C0D3-E061-78A69B537BCE}"/>
          </ac:picMkLst>
        </pc:picChg>
        <pc:picChg chg="add del mod">
          <ac:chgData name="Leonie Smith" userId="fed1330f33f5650e" providerId="LiveId" clId="{E8AF4781-1C3E-4AC5-8DF9-C99A0F712C9E}" dt="2023-10-17T05:42:13.065" v="17"/>
          <ac:picMkLst>
            <pc:docMk/>
            <pc:sldMk cId="3676245138" sldId="441"/>
            <ac:picMk id="11" creationId="{D56EE921-C44A-3443-9E4B-B1C01E5D6928}"/>
          </ac:picMkLst>
        </pc:picChg>
        <pc:picChg chg="add del mod">
          <ac:chgData name="Leonie Smith" userId="fed1330f33f5650e" providerId="LiveId" clId="{E8AF4781-1C3E-4AC5-8DF9-C99A0F712C9E}" dt="2023-10-17T05:42:14.821" v="19"/>
          <ac:picMkLst>
            <pc:docMk/>
            <pc:sldMk cId="3676245138" sldId="441"/>
            <ac:picMk id="12" creationId="{B8A0BCBC-1E3F-61B1-75BC-344D6AC7CB5C}"/>
          </ac:picMkLst>
        </pc:picChg>
        <pc:picChg chg="add del mod ord">
          <ac:chgData name="Leonie Smith" userId="fed1330f33f5650e" providerId="LiveId" clId="{E8AF4781-1C3E-4AC5-8DF9-C99A0F712C9E}" dt="2023-10-17T05:42:28.639" v="20"/>
          <ac:picMkLst>
            <pc:docMk/>
            <pc:sldMk cId="3676245138" sldId="441"/>
            <ac:picMk id="15" creationId="{FFB7405E-D80A-3DB4-27D9-D80F27F243E9}"/>
          </ac:picMkLst>
        </pc:picChg>
        <pc:picChg chg="add del mod">
          <ac:chgData name="Leonie Smith" userId="fed1330f33f5650e" providerId="LiveId" clId="{E8AF4781-1C3E-4AC5-8DF9-C99A0F712C9E}" dt="2023-10-17T05:42:30.072" v="22"/>
          <ac:picMkLst>
            <pc:docMk/>
            <pc:sldMk cId="3676245138" sldId="441"/>
            <ac:picMk id="16" creationId="{BCA2E811-D804-C54E-7CF3-54F28CABE502}"/>
          </ac:picMkLst>
        </pc:picChg>
        <pc:picChg chg="add del mod ord">
          <ac:chgData name="Leonie Smith" userId="fed1330f33f5650e" providerId="LiveId" clId="{E8AF4781-1C3E-4AC5-8DF9-C99A0F712C9E}" dt="2023-10-17T05:42:34.978" v="23"/>
          <ac:picMkLst>
            <pc:docMk/>
            <pc:sldMk cId="3676245138" sldId="441"/>
            <ac:picMk id="19" creationId="{F06EFC1D-2944-FA78-B1E2-BCEFE225A24F}"/>
          </ac:picMkLst>
        </pc:picChg>
        <pc:picChg chg="add del mod">
          <ac:chgData name="Leonie Smith" userId="fed1330f33f5650e" providerId="LiveId" clId="{E8AF4781-1C3E-4AC5-8DF9-C99A0F712C9E}" dt="2023-10-17T05:42:36.602" v="25"/>
          <ac:picMkLst>
            <pc:docMk/>
            <pc:sldMk cId="3676245138" sldId="441"/>
            <ac:picMk id="20" creationId="{BA38589B-533E-5E88-642A-5DAAAAAAB81B}"/>
          </ac:picMkLst>
        </pc:picChg>
        <pc:picChg chg="add del mod ord">
          <ac:chgData name="Leonie Smith" userId="fed1330f33f5650e" providerId="LiveId" clId="{E8AF4781-1C3E-4AC5-8DF9-C99A0F712C9E}" dt="2023-10-17T05:42:50.382" v="26"/>
          <ac:picMkLst>
            <pc:docMk/>
            <pc:sldMk cId="3676245138" sldId="441"/>
            <ac:picMk id="23" creationId="{CBD167D9-44EA-931B-3385-0A26B0BDC082}"/>
          </ac:picMkLst>
        </pc:picChg>
        <pc:picChg chg="add del mod">
          <ac:chgData name="Leonie Smith" userId="fed1330f33f5650e" providerId="LiveId" clId="{E8AF4781-1C3E-4AC5-8DF9-C99A0F712C9E}" dt="2023-10-17T05:43:23.725" v="28"/>
          <ac:picMkLst>
            <pc:docMk/>
            <pc:sldMk cId="3676245138" sldId="441"/>
            <ac:picMk id="24" creationId="{939B784D-CDF2-CEE2-F979-3F71E26DF0AB}"/>
          </ac:picMkLst>
        </pc:picChg>
        <pc:picChg chg="add del mod ord">
          <ac:chgData name="Leonie Smith" userId="fed1330f33f5650e" providerId="LiveId" clId="{E8AF4781-1C3E-4AC5-8DF9-C99A0F712C9E}" dt="2023-10-17T05:43:36.292" v="29"/>
          <ac:picMkLst>
            <pc:docMk/>
            <pc:sldMk cId="3676245138" sldId="441"/>
            <ac:picMk id="30" creationId="{C235B8C8-70CF-19E3-5546-98EA252C0A43}"/>
          </ac:picMkLst>
        </pc:picChg>
        <pc:picChg chg="add del mod">
          <ac:chgData name="Leonie Smith" userId="fed1330f33f5650e" providerId="LiveId" clId="{E8AF4781-1C3E-4AC5-8DF9-C99A0F712C9E}" dt="2023-10-17T05:43:38.868" v="31"/>
          <ac:picMkLst>
            <pc:docMk/>
            <pc:sldMk cId="3676245138" sldId="441"/>
            <ac:picMk id="31" creationId="{B4DF8ECA-2639-16C1-71D6-CB9AB2561C84}"/>
          </ac:picMkLst>
        </pc:picChg>
        <pc:picChg chg="add del mod ord">
          <ac:chgData name="Leonie Smith" userId="fed1330f33f5650e" providerId="LiveId" clId="{E8AF4781-1C3E-4AC5-8DF9-C99A0F712C9E}" dt="2023-10-17T05:43:52.880" v="32"/>
          <ac:picMkLst>
            <pc:docMk/>
            <pc:sldMk cId="3676245138" sldId="441"/>
            <ac:picMk id="34" creationId="{070EF2C3-7490-7766-5717-8C0776461378}"/>
          </ac:picMkLst>
        </pc:picChg>
        <pc:picChg chg="add mod">
          <ac:chgData name="Leonie Smith" userId="fed1330f33f5650e" providerId="LiveId" clId="{E8AF4781-1C3E-4AC5-8DF9-C99A0F712C9E}" dt="2023-10-17T05:43:52.880" v="32"/>
          <ac:picMkLst>
            <pc:docMk/>
            <pc:sldMk cId="3676245138" sldId="441"/>
            <ac:picMk id="35" creationId="{853F09FD-6EF2-8FB9-22EB-59F2A9B8E93C}"/>
          </ac:picMkLst>
        </pc:picChg>
      </pc:sldChg>
      <pc:sldChg chg="addSp delSp modSp mod modTransition modAnim">
        <pc:chgData name="Leonie Smith" userId="fed1330f33f5650e" providerId="LiveId" clId="{E8AF4781-1C3E-4AC5-8DF9-C99A0F712C9E}" dt="2023-10-17T05:44:41.701" v="36"/>
        <pc:sldMkLst>
          <pc:docMk/>
          <pc:sldMk cId="3095902142" sldId="443"/>
        </pc:sldMkLst>
        <pc:picChg chg="add del mod">
          <ac:chgData name="Leonie Smith" userId="fed1330f33f5650e" providerId="LiveId" clId="{E8AF4781-1C3E-4AC5-8DF9-C99A0F712C9E}" dt="2023-10-17T05:44:23.990" v="35"/>
          <ac:picMkLst>
            <pc:docMk/>
            <pc:sldMk cId="3095902142" sldId="443"/>
            <ac:picMk id="9" creationId="{C6E27BAC-A8EF-2FB0-15FC-D34E5784D71C}"/>
          </ac:picMkLst>
        </pc:picChg>
        <pc:picChg chg="add del mod">
          <ac:chgData name="Leonie Smith" userId="fed1330f33f5650e" providerId="LiveId" clId="{E8AF4781-1C3E-4AC5-8DF9-C99A0F712C9E}" dt="2023-10-17T05:44:41.701" v="36"/>
          <ac:picMkLst>
            <pc:docMk/>
            <pc:sldMk cId="3095902142" sldId="443"/>
            <ac:picMk id="11" creationId="{969440FB-6F4B-CDE0-ED59-0EF9ADF5FF33}"/>
          </ac:picMkLst>
        </pc:picChg>
        <pc:picChg chg="add mod">
          <ac:chgData name="Leonie Smith" userId="fed1330f33f5650e" providerId="LiveId" clId="{E8AF4781-1C3E-4AC5-8DF9-C99A0F712C9E}" dt="2023-10-17T05:44:41.701" v="36"/>
          <ac:picMkLst>
            <pc:docMk/>
            <pc:sldMk cId="3095902142" sldId="443"/>
            <ac:picMk id="12" creationId="{9A24DBF4-C433-5ED1-FEAF-24DFD927691F}"/>
          </ac:picMkLst>
        </pc:picChg>
      </pc:sldChg>
      <pc:sldChg chg="addSp delSp modSp mod modTransition modAnim">
        <pc:chgData name="Leonie Smith" userId="fed1330f33f5650e" providerId="LiveId" clId="{E8AF4781-1C3E-4AC5-8DF9-C99A0F712C9E}" dt="2023-10-17T05:47:01.118" v="46"/>
        <pc:sldMkLst>
          <pc:docMk/>
          <pc:sldMk cId="2166098122" sldId="445"/>
        </pc:sldMkLst>
        <pc:picChg chg="add del mod">
          <ac:chgData name="Leonie Smith" userId="fed1330f33f5650e" providerId="LiveId" clId="{E8AF4781-1C3E-4AC5-8DF9-C99A0F712C9E}" dt="2023-10-17T05:45:26.410" v="39"/>
          <ac:picMkLst>
            <pc:docMk/>
            <pc:sldMk cId="2166098122" sldId="445"/>
            <ac:picMk id="7" creationId="{028F3CC1-98CF-C83B-3C76-718A91D39D79}"/>
          </ac:picMkLst>
        </pc:picChg>
        <pc:picChg chg="add del mod">
          <ac:chgData name="Leonie Smith" userId="fed1330f33f5650e" providerId="LiveId" clId="{E8AF4781-1C3E-4AC5-8DF9-C99A0F712C9E}" dt="2023-10-17T05:45:46.379" v="40"/>
          <ac:picMkLst>
            <pc:docMk/>
            <pc:sldMk cId="2166098122" sldId="445"/>
            <ac:picMk id="9" creationId="{0D9C4E5C-2EE7-5902-7D78-778D1D4CB10E}"/>
          </ac:picMkLst>
        </pc:picChg>
        <pc:picChg chg="add del mod">
          <ac:chgData name="Leonie Smith" userId="fed1330f33f5650e" providerId="LiveId" clId="{E8AF4781-1C3E-4AC5-8DF9-C99A0F712C9E}" dt="2023-10-17T05:45:57.464" v="42"/>
          <ac:picMkLst>
            <pc:docMk/>
            <pc:sldMk cId="2166098122" sldId="445"/>
            <ac:picMk id="10" creationId="{14A51017-945D-6036-38BF-64AD1E75E4F5}"/>
          </ac:picMkLst>
        </pc:picChg>
        <pc:picChg chg="add del mod ord">
          <ac:chgData name="Leonie Smith" userId="fed1330f33f5650e" providerId="LiveId" clId="{E8AF4781-1C3E-4AC5-8DF9-C99A0F712C9E}" dt="2023-10-17T05:46:18.512" v="43"/>
          <ac:picMkLst>
            <pc:docMk/>
            <pc:sldMk cId="2166098122" sldId="445"/>
            <ac:picMk id="14" creationId="{F848E51B-3518-AE79-F722-4DE35006EE66}"/>
          </ac:picMkLst>
        </pc:picChg>
        <pc:picChg chg="add del mod">
          <ac:chgData name="Leonie Smith" userId="fed1330f33f5650e" providerId="LiveId" clId="{E8AF4781-1C3E-4AC5-8DF9-C99A0F712C9E}" dt="2023-10-17T05:46:40.431" v="45"/>
          <ac:picMkLst>
            <pc:docMk/>
            <pc:sldMk cId="2166098122" sldId="445"/>
            <ac:picMk id="15" creationId="{1853617F-1C03-8804-D253-714068EF5A9A}"/>
          </ac:picMkLst>
        </pc:picChg>
        <pc:picChg chg="add del mod ord">
          <ac:chgData name="Leonie Smith" userId="fed1330f33f5650e" providerId="LiveId" clId="{E8AF4781-1C3E-4AC5-8DF9-C99A0F712C9E}" dt="2023-10-17T05:47:01.118" v="46"/>
          <ac:picMkLst>
            <pc:docMk/>
            <pc:sldMk cId="2166098122" sldId="445"/>
            <ac:picMk id="20" creationId="{86C6C4FC-8AF1-530A-8A92-085C386C02F1}"/>
          </ac:picMkLst>
        </pc:picChg>
        <pc:picChg chg="add mod">
          <ac:chgData name="Leonie Smith" userId="fed1330f33f5650e" providerId="LiveId" clId="{E8AF4781-1C3E-4AC5-8DF9-C99A0F712C9E}" dt="2023-10-17T05:47:01.118" v="46"/>
          <ac:picMkLst>
            <pc:docMk/>
            <pc:sldMk cId="2166098122" sldId="445"/>
            <ac:picMk id="21" creationId="{AC84CE40-CF5E-DA96-247C-9FC0C8C4EF30}"/>
          </ac:picMkLst>
        </pc:picChg>
      </pc:sldChg>
      <pc:sldChg chg="addSp delSp modSp mod modTransition modAnim">
        <pc:chgData name="Leonie Smith" userId="fed1330f33f5650e" providerId="LiveId" clId="{E8AF4781-1C3E-4AC5-8DF9-C99A0F712C9E}" dt="2023-10-17T05:48:02.261" v="53"/>
        <pc:sldMkLst>
          <pc:docMk/>
          <pc:sldMk cId="2422728137" sldId="447"/>
        </pc:sldMkLst>
        <pc:picChg chg="add del mod">
          <ac:chgData name="Leonie Smith" userId="fed1330f33f5650e" providerId="LiveId" clId="{E8AF4781-1C3E-4AC5-8DF9-C99A0F712C9E}" dt="2023-10-17T05:47:30.133" v="49"/>
          <ac:picMkLst>
            <pc:docMk/>
            <pc:sldMk cId="2422728137" sldId="447"/>
            <ac:picMk id="6" creationId="{AA00B1EB-7CEA-8E82-CBBD-FC4990FAA3D8}"/>
          </ac:picMkLst>
        </pc:picChg>
        <pc:picChg chg="add del mod">
          <ac:chgData name="Leonie Smith" userId="fed1330f33f5650e" providerId="LiveId" clId="{E8AF4781-1C3E-4AC5-8DF9-C99A0F712C9E}" dt="2023-10-17T05:47:40.592" v="50"/>
          <ac:picMkLst>
            <pc:docMk/>
            <pc:sldMk cId="2422728137" sldId="447"/>
            <ac:picMk id="8" creationId="{EEEF3502-3710-5CD6-0CD0-1EE6FF333BAD}"/>
          </ac:picMkLst>
        </pc:picChg>
        <pc:picChg chg="add del mod">
          <ac:chgData name="Leonie Smith" userId="fed1330f33f5650e" providerId="LiveId" clId="{E8AF4781-1C3E-4AC5-8DF9-C99A0F712C9E}" dt="2023-10-17T05:47:50.373" v="52"/>
          <ac:picMkLst>
            <pc:docMk/>
            <pc:sldMk cId="2422728137" sldId="447"/>
            <ac:picMk id="9" creationId="{6FF4B7E3-B7F3-669D-238E-7CCF19DFB369}"/>
          </ac:picMkLst>
        </pc:picChg>
        <pc:picChg chg="add del mod ord">
          <ac:chgData name="Leonie Smith" userId="fed1330f33f5650e" providerId="LiveId" clId="{E8AF4781-1C3E-4AC5-8DF9-C99A0F712C9E}" dt="2023-10-17T05:48:02.261" v="53"/>
          <ac:picMkLst>
            <pc:docMk/>
            <pc:sldMk cId="2422728137" sldId="447"/>
            <ac:picMk id="13" creationId="{3123BE1C-C746-3006-DDB3-7B7343549E51}"/>
          </ac:picMkLst>
        </pc:picChg>
        <pc:picChg chg="add mod">
          <ac:chgData name="Leonie Smith" userId="fed1330f33f5650e" providerId="LiveId" clId="{E8AF4781-1C3E-4AC5-8DF9-C99A0F712C9E}" dt="2023-10-17T05:48:02.261" v="53"/>
          <ac:picMkLst>
            <pc:docMk/>
            <pc:sldMk cId="2422728137" sldId="447"/>
            <ac:picMk id="14" creationId="{4C7F8D75-4166-99FA-3867-101C553903DF}"/>
          </ac:picMkLst>
        </pc:picChg>
      </pc:sldChg>
      <pc:sldChg chg="addSp delSp modSp mod modTransition modAnim">
        <pc:chgData name="Leonie Smith" userId="fed1330f33f5650e" providerId="LiveId" clId="{E8AF4781-1C3E-4AC5-8DF9-C99A0F712C9E}" dt="2023-10-17T05:50:43.850" v="66"/>
        <pc:sldMkLst>
          <pc:docMk/>
          <pc:sldMk cId="4160448636" sldId="449"/>
        </pc:sldMkLst>
        <pc:picChg chg="add del mod">
          <ac:chgData name="Leonie Smith" userId="fed1330f33f5650e" providerId="LiveId" clId="{E8AF4781-1C3E-4AC5-8DF9-C99A0F712C9E}" dt="2023-10-17T05:48:43.482" v="56"/>
          <ac:picMkLst>
            <pc:docMk/>
            <pc:sldMk cId="4160448636" sldId="449"/>
            <ac:picMk id="6" creationId="{AFA5C3FB-5332-3508-7DF5-057A64459802}"/>
          </ac:picMkLst>
        </pc:picChg>
        <pc:picChg chg="add del mod">
          <ac:chgData name="Leonie Smith" userId="fed1330f33f5650e" providerId="LiveId" clId="{E8AF4781-1C3E-4AC5-8DF9-C99A0F712C9E}" dt="2023-10-17T05:49:03.314" v="57"/>
          <ac:picMkLst>
            <pc:docMk/>
            <pc:sldMk cId="4160448636" sldId="449"/>
            <ac:picMk id="9" creationId="{B62EE003-4F54-7788-4661-2E3EB1C3E7B1}"/>
          </ac:picMkLst>
        </pc:picChg>
        <pc:picChg chg="add del mod">
          <ac:chgData name="Leonie Smith" userId="fed1330f33f5650e" providerId="LiveId" clId="{E8AF4781-1C3E-4AC5-8DF9-C99A0F712C9E}" dt="2023-10-17T05:49:09.945" v="59"/>
          <ac:picMkLst>
            <pc:docMk/>
            <pc:sldMk cId="4160448636" sldId="449"/>
            <ac:picMk id="10" creationId="{D0CE1660-7FC6-3BB4-FBE2-91C169E21B86}"/>
          </ac:picMkLst>
        </pc:picChg>
        <pc:picChg chg="add del mod ord">
          <ac:chgData name="Leonie Smith" userId="fed1330f33f5650e" providerId="LiveId" clId="{E8AF4781-1C3E-4AC5-8DF9-C99A0F712C9E}" dt="2023-10-17T05:49:31.274" v="60"/>
          <ac:picMkLst>
            <pc:docMk/>
            <pc:sldMk cId="4160448636" sldId="449"/>
            <ac:picMk id="13" creationId="{D6560E36-6B6F-8B82-8DD1-819E734BB98E}"/>
          </ac:picMkLst>
        </pc:picChg>
        <pc:picChg chg="add del mod">
          <ac:chgData name="Leonie Smith" userId="fed1330f33f5650e" providerId="LiveId" clId="{E8AF4781-1C3E-4AC5-8DF9-C99A0F712C9E}" dt="2023-10-17T05:49:51.859" v="62"/>
          <ac:picMkLst>
            <pc:docMk/>
            <pc:sldMk cId="4160448636" sldId="449"/>
            <ac:picMk id="14" creationId="{0C4B3F3D-2DAC-B5E5-68EE-3D048FC8935C}"/>
          </ac:picMkLst>
        </pc:picChg>
        <pc:picChg chg="add del mod ord">
          <ac:chgData name="Leonie Smith" userId="fed1330f33f5650e" providerId="LiveId" clId="{E8AF4781-1C3E-4AC5-8DF9-C99A0F712C9E}" dt="2023-10-17T05:50:14.093" v="63"/>
          <ac:picMkLst>
            <pc:docMk/>
            <pc:sldMk cId="4160448636" sldId="449"/>
            <ac:picMk id="18" creationId="{DC56DD0E-F10E-7930-FF86-1C6122CA1110}"/>
          </ac:picMkLst>
        </pc:picChg>
        <pc:picChg chg="add del mod">
          <ac:chgData name="Leonie Smith" userId="fed1330f33f5650e" providerId="LiveId" clId="{E8AF4781-1C3E-4AC5-8DF9-C99A0F712C9E}" dt="2023-10-17T05:50:21.404" v="65"/>
          <ac:picMkLst>
            <pc:docMk/>
            <pc:sldMk cId="4160448636" sldId="449"/>
            <ac:picMk id="19" creationId="{413C839A-2E9A-C10D-6D39-5C8148EFF618}"/>
          </ac:picMkLst>
        </pc:picChg>
        <pc:picChg chg="add del mod ord">
          <ac:chgData name="Leonie Smith" userId="fed1330f33f5650e" providerId="LiveId" clId="{E8AF4781-1C3E-4AC5-8DF9-C99A0F712C9E}" dt="2023-10-17T05:50:43.850" v="66"/>
          <ac:picMkLst>
            <pc:docMk/>
            <pc:sldMk cId="4160448636" sldId="449"/>
            <ac:picMk id="23" creationId="{625B61F9-6FFF-5BD3-4F02-59717BF47B34}"/>
          </ac:picMkLst>
        </pc:picChg>
        <pc:picChg chg="add mod">
          <ac:chgData name="Leonie Smith" userId="fed1330f33f5650e" providerId="LiveId" clId="{E8AF4781-1C3E-4AC5-8DF9-C99A0F712C9E}" dt="2023-10-17T05:50:43.850" v="66"/>
          <ac:picMkLst>
            <pc:docMk/>
            <pc:sldMk cId="4160448636" sldId="449"/>
            <ac:picMk id="24" creationId="{5369F7CB-7113-B2DE-5E1B-C15E814F3975}"/>
          </ac:picMkLst>
        </pc:picChg>
      </pc:sldChg>
      <pc:sldChg chg="addSp delSp modSp mod modTransition modAnim">
        <pc:chgData name="Leonie Smith" userId="fed1330f33f5650e" providerId="LiveId" clId="{E8AF4781-1C3E-4AC5-8DF9-C99A0F712C9E}" dt="2023-10-17T05:51:47.336" v="70"/>
        <pc:sldMkLst>
          <pc:docMk/>
          <pc:sldMk cId="3386340796" sldId="451"/>
        </pc:sldMkLst>
        <pc:picChg chg="add del mod">
          <ac:chgData name="Leonie Smith" userId="fed1330f33f5650e" providerId="LiveId" clId="{E8AF4781-1C3E-4AC5-8DF9-C99A0F712C9E}" dt="2023-10-17T05:51:32.370" v="69"/>
          <ac:picMkLst>
            <pc:docMk/>
            <pc:sldMk cId="3386340796" sldId="451"/>
            <ac:picMk id="6" creationId="{1D683836-1928-BB62-AE01-089A87D051A9}"/>
          </ac:picMkLst>
        </pc:picChg>
        <pc:picChg chg="add del mod">
          <ac:chgData name="Leonie Smith" userId="fed1330f33f5650e" providerId="LiveId" clId="{E8AF4781-1C3E-4AC5-8DF9-C99A0F712C9E}" dt="2023-10-17T05:51:47.336" v="70"/>
          <ac:picMkLst>
            <pc:docMk/>
            <pc:sldMk cId="3386340796" sldId="451"/>
            <ac:picMk id="10" creationId="{DE22EB89-0832-5488-0687-98AAC71B2907}"/>
          </ac:picMkLst>
        </pc:picChg>
        <pc:picChg chg="add mod">
          <ac:chgData name="Leonie Smith" userId="fed1330f33f5650e" providerId="LiveId" clId="{E8AF4781-1C3E-4AC5-8DF9-C99A0F712C9E}" dt="2023-10-17T05:51:47.336" v="70"/>
          <ac:picMkLst>
            <pc:docMk/>
            <pc:sldMk cId="3386340796" sldId="451"/>
            <ac:picMk id="11" creationId="{400A353F-322A-83F8-1268-2DBCA89E36D9}"/>
          </ac:picMkLst>
        </pc:picChg>
      </pc:sldChg>
      <pc:sldChg chg="addSp delSp modSp mod modTransition modAnim">
        <pc:chgData name="Leonie Smith" userId="fed1330f33f5650e" providerId="LiveId" clId="{E8AF4781-1C3E-4AC5-8DF9-C99A0F712C9E}" dt="2023-10-17T05:55:11.301" v="86"/>
        <pc:sldMkLst>
          <pc:docMk/>
          <pc:sldMk cId="283334129" sldId="453"/>
        </pc:sldMkLst>
        <pc:picChg chg="add del mod">
          <ac:chgData name="Leonie Smith" userId="fed1330f33f5650e" providerId="LiveId" clId="{E8AF4781-1C3E-4AC5-8DF9-C99A0F712C9E}" dt="2023-10-17T05:53:05.908" v="73"/>
          <ac:picMkLst>
            <pc:docMk/>
            <pc:sldMk cId="283334129" sldId="453"/>
            <ac:picMk id="6" creationId="{6E1D2ADD-F344-670B-BA7F-A7B73FA189C6}"/>
          </ac:picMkLst>
        </pc:picChg>
        <pc:picChg chg="add del mod">
          <ac:chgData name="Leonie Smith" userId="fed1330f33f5650e" providerId="LiveId" clId="{E8AF4781-1C3E-4AC5-8DF9-C99A0F712C9E}" dt="2023-10-17T05:53:10.934" v="74"/>
          <ac:picMkLst>
            <pc:docMk/>
            <pc:sldMk cId="283334129" sldId="453"/>
            <ac:picMk id="9" creationId="{AA41171D-0126-C330-6AC5-39C1C864F093}"/>
          </ac:picMkLst>
        </pc:picChg>
        <pc:picChg chg="add del mod">
          <ac:chgData name="Leonie Smith" userId="fed1330f33f5650e" providerId="LiveId" clId="{E8AF4781-1C3E-4AC5-8DF9-C99A0F712C9E}" dt="2023-10-17T05:53:17.136" v="76"/>
          <ac:picMkLst>
            <pc:docMk/>
            <pc:sldMk cId="283334129" sldId="453"/>
            <ac:picMk id="10" creationId="{1ED089AE-7797-0BBE-C0EE-93BB6F430C35}"/>
          </ac:picMkLst>
        </pc:picChg>
        <pc:picChg chg="add del mod ord">
          <ac:chgData name="Leonie Smith" userId="fed1330f33f5650e" providerId="LiveId" clId="{E8AF4781-1C3E-4AC5-8DF9-C99A0F712C9E}" dt="2023-10-17T05:53:22.404" v="77"/>
          <ac:picMkLst>
            <pc:docMk/>
            <pc:sldMk cId="283334129" sldId="453"/>
            <ac:picMk id="13" creationId="{F20072BB-1451-7667-BE36-79BC6C822EA3}"/>
          </ac:picMkLst>
        </pc:picChg>
        <pc:picChg chg="add del mod">
          <ac:chgData name="Leonie Smith" userId="fed1330f33f5650e" providerId="LiveId" clId="{E8AF4781-1C3E-4AC5-8DF9-C99A0F712C9E}" dt="2023-10-17T05:53:43.574" v="79"/>
          <ac:picMkLst>
            <pc:docMk/>
            <pc:sldMk cId="283334129" sldId="453"/>
            <ac:picMk id="14" creationId="{3154C243-AEA0-9E41-CDD0-EE01BC2A2A35}"/>
          </ac:picMkLst>
        </pc:picChg>
        <pc:picChg chg="add del mod ord">
          <ac:chgData name="Leonie Smith" userId="fed1330f33f5650e" providerId="LiveId" clId="{E8AF4781-1C3E-4AC5-8DF9-C99A0F712C9E}" dt="2023-10-17T05:54:00.579" v="80"/>
          <ac:picMkLst>
            <pc:docMk/>
            <pc:sldMk cId="283334129" sldId="453"/>
            <ac:picMk id="17" creationId="{108CF326-696B-62B6-BB66-7AA01CA32FFD}"/>
          </ac:picMkLst>
        </pc:picChg>
        <pc:picChg chg="add del mod">
          <ac:chgData name="Leonie Smith" userId="fed1330f33f5650e" providerId="LiveId" clId="{E8AF4781-1C3E-4AC5-8DF9-C99A0F712C9E}" dt="2023-10-17T05:54:02.713" v="82"/>
          <ac:picMkLst>
            <pc:docMk/>
            <pc:sldMk cId="283334129" sldId="453"/>
            <ac:picMk id="18" creationId="{9E12CD17-7EAD-3F15-33ED-AF3476C2BE41}"/>
          </ac:picMkLst>
        </pc:picChg>
        <pc:picChg chg="add del mod ord">
          <ac:chgData name="Leonie Smith" userId="fed1330f33f5650e" providerId="LiveId" clId="{E8AF4781-1C3E-4AC5-8DF9-C99A0F712C9E}" dt="2023-10-17T05:54:23.588" v="83"/>
          <ac:picMkLst>
            <pc:docMk/>
            <pc:sldMk cId="283334129" sldId="453"/>
            <ac:picMk id="21" creationId="{8635E80C-C106-FD2B-CFDF-5EEE91647911}"/>
          </ac:picMkLst>
        </pc:picChg>
        <pc:picChg chg="add del mod">
          <ac:chgData name="Leonie Smith" userId="fed1330f33f5650e" providerId="LiveId" clId="{E8AF4781-1C3E-4AC5-8DF9-C99A0F712C9E}" dt="2023-10-17T05:54:49.767" v="85"/>
          <ac:picMkLst>
            <pc:docMk/>
            <pc:sldMk cId="283334129" sldId="453"/>
            <ac:picMk id="22" creationId="{E2E0AA93-C250-5137-3BA1-916FACFFAD36}"/>
          </ac:picMkLst>
        </pc:picChg>
        <pc:picChg chg="add del mod ord">
          <ac:chgData name="Leonie Smith" userId="fed1330f33f5650e" providerId="LiveId" clId="{E8AF4781-1C3E-4AC5-8DF9-C99A0F712C9E}" dt="2023-10-17T05:55:11.301" v="86"/>
          <ac:picMkLst>
            <pc:docMk/>
            <pc:sldMk cId="283334129" sldId="453"/>
            <ac:picMk id="27" creationId="{5A5CBEAE-2EBC-CAA1-EFAF-88159C13D000}"/>
          </ac:picMkLst>
        </pc:picChg>
        <pc:picChg chg="add mod">
          <ac:chgData name="Leonie Smith" userId="fed1330f33f5650e" providerId="LiveId" clId="{E8AF4781-1C3E-4AC5-8DF9-C99A0F712C9E}" dt="2023-10-17T05:55:11.301" v="86"/>
          <ac:picMkLst>
            <pc:docMk/>
            <pc:sldMk cId="283334129" sldId="453"/>
            <ac:picMk id="28" creationId="{6103F11A-FB3E-0CC8-6958-EEDE738E4F7C}"/>
          </ac:picMkLst>
        </pc:picChg>
      </pc:sldChg>
      <pc:sldChg chg="addSp delSp modSp mod modTransition modAnim">
        <pc:chgData name="Leonie Smith" userId="fed1330f33f5650e" providerId="LiveId" clId="{E8AF4781-1C3E-4AC5-8DF9-C99A0F712C9E}" dt="2023-10-17T05:56:30.147" v="90"/>
        <pc:sldMkLst>
          <pc:docMk/>
          <pc:sldMk cId="1799939013" sldId="455"/>
        </pc:sldMkLst>
        <pc:picChg chg="add del mod">
          <ac:chgData name="Leonie Smith" userId="fed1330f33f5650e" providerId="LiveId" clId="{E8AF4781-1C3E-4AC5-8DF9-C99A0F712C9E}" dt="2023-10-17T05:56:09.372" v="89"/>
          <ac:picMkLst>
            <pc:docMk/>
            <pc:sldMk cId="1799939013" sldId="455"/>
            <ac:picMk id="6" creationId="{26370BF2-A800-B394-644C-863569D83A47}"/>
          </ac:picMkLst>
        </pc:picChg>
        <pc:picChg chg="add del mod">
          <ac:chgData name="Leonie Smith" userId="fed1330f33f5650e" providerId="LiveId" clId="{E8AF4781-1C3E-4AC5-8DF9-C99A0F712C9E}" dt="2023-10-17T05:56:30.147" v="90"/>
          <ac:picMkLst>
            <pc:docMk/>
            <pc:sldMk cId="1799939013" sldId="455"/>
            <ac:picMk id="9" creationId="{FA136DB2-6B44-323B-1D8A-952191FEAD3C}"/>
          </ac:picMkLst>
        </pc:picChg>
        <pc:picChg chg="add mod">
          <ac:chgData name="Leonie Smith" userId="fed1330f33f5650e" providerId="LiveId" clId="{E8AF4781-1C3E-4AC5-8DF9-C99A0F712C9E}" dt="2023-10-17T05:56:30.147" v="90"/>
          <ac:picMkLst>
            <pc:docMk/>
            <pc:sldMk cId="1799939013" sldId="455"/>
            <ac:picMk id="10" creationId="{5CB5CA94-67BA-9FC3-9137-7C900C19969C}"/>
          </ac:picMkLst>
        </pc:picChg>
      </pc:sldChg>
      <pc:sldChg chg="addSp delSp modSp mod modTransition modAnim">
        <pc:chgData name="Leonie Smith" userId="fed1330f33f5650e" providerId="LiveId" clId="{E8AF4781-1C3E-4AC5-8DF9-C99A0F712C9E}" dt="2023-10-17T05:59:06.033" v="100"/>
        <pc:sldMkLst>
          <pc:docMk/>
          <pc:sldMk cId="783514268" sldId="459"/>
        </pc:sldMkLst>
        <pc:picChg chg="add del mod">
          <ac:chgData name="Leonie Smith" userId="fed1330f33f5650e" providerId="LiveId" clId="{E8AF4781-1C3E-4AC5-8DF9-C99A0F712C9E}" dt="2023-10-17T05:57:37.144" v="93"/>
          <ac:picMkLst>
            <pc:docMk/>
            <pc:sldMk cId="783514268" sldId="459"/>
            <ac:picMk id="6" creationId="{738CBAF4-2490-E34B-45B0-92176DD072EE}"/>
          </ac:picMkLst>
        </pc:picChg>
        <pc:picChg chg="add del mod">
          <ac:chgData name="Leonie Smith" userId="fed1330f33f5650e" providerId="LiveId" clId="{E8AF4781-1C3E-4AC5-8DF9-C99A0F712C9E}" dt="2023-10-17T05:58:03.740" v="94"/>
          <ac:picMkLst>
            <pc:docMk/>
            <pc:sldMk cId="783514268" sldId="459"/>
            <ac:picMk id="9" creationId="{AF71DC44-FE34-0FBE-F305-EBB350862075}"/>
          </ac:picMkLst>
        </pc:picChg>
        <pc:picChg chg="add del mod">
          <ac:chgData name="Leonie Smith" userId="fed1330f33f5650e" providerId="LiveId" clId="{E8AF4781-1C3E-4AC5-8DF9-C99A0F712C9E}" dt="2023-10-17T05:58:28.803" v="96"/>
          <ac:picMkLst>
            <pc:docMk/>
            <pc:sldMk cId="783514268" sldId="459"/>
            <ac:picMk id="10" creationId="{F7651946-939A-51DF-01DE-C53BAA4D6D6F}"/>
          </ac:picMkLst>
        </pc:picChg>
        <pc:picChg chg="add del mod ord">
          <ac:chgData name="Leonie Smith" userId="fed1330f33f5650e" providerId="LiveId" clId="{E8AF4781-1C3E-4AC5-8DF9-C99A0F712C9E}" dt="2023-10-17T05:58:34.561" v="97"/>
          <ac:picMkLst>
            <pc:docMk/>
            <pc:sldMk cId="783514268" sldId="459"/>
            <ac:picMk id="14" creationId="{7A25635A-1E1D-7F95-330D-0E66EE98BC97}"/>
          </ac:picMkLst>
        </pc:picChg>
        <pc:picChg chg="add del mod">
          <ac:chgData name="Leonie Smith" userId="fed1330f33f5650e" providerId="LiveId" clId="{E8AF4781-1C3E-4AC5-8DF9-C99A0F712C9E}" dt="2023-10-17T05:58:39.474" v="99"/>
          <ac:picMkLst>
            <pc:docMk/>
            <pc:sldMk cId="783514268" sldId="459"/>
            <ac:picMk id="15" creationId="{40C369C1-0D54-50AA-2C02-F73516979BEF}"/>
          </ac:picMkLst>
        </pc:picChg>
        <pc:picChg chg="add del mod ord">
          <ac:chgData name="Leonie Smith" userId="fed1330f33f5650e" providerId="LiveId" clId="{E8AF4781-1C3E-4AC5-8DF9-C99A0F712C9E}" dt="2023-10-17T05:59:06.033" v="100"/>
          <ac:picMkLst>
            <pc:docMk/>
            <pc:sldMk cId="783514268" sldId="459"/>
            <ac:picMk id="18" creationId="{7E92EF4E-B1B9-1348-C0A5-A4A7ABA4DBAB}"/>
          </ac:picMkLst>
        </pc:picChg>
        <pc:picChg chg="add mod">
          <ac:chgData name="Leonie Smith" userId="fed1330f33f5650e" providerId="LiveId" clId="{E8AF4781-1C3E-4AC5-8DF9-C99A0F712C9E}" dt="2023-10-17T05:59:06.033" v="100"/>
          <ac:picMkLst>
            <pc:docMk/>
            <pc:sldMk cId="783514268" sldId="459"/>
            <ac:picMk id="19" creationId="{F4013D9B-DAA1-5592-24AB-7521BB6BA27B}"/>
          </ac:picMkLst>
        </pc:picChg>
      </pc:sldChg>
      <pc:sldChg chg="addSp modSp">
        <pc:chgData name="Leonie Smith" userId="fed1330f33f5650e" providerId="LiveId" clId="{E8AF4781-1C3E-4AC5-8DF9-C99A0F712C9E}" dt="2023-10-17T06:00:15.483" v="101"/>
        <pc:sldMkLst>
          <pc:docMk/>
          <pc:sldMk cId="3868250199" sldId="461"/>
        </pc:sldMkLst>
        <pc:picChg chg="add mod">
          <ac:chgData name="Leonie Smith" userId="fed1330f33f5650e" providerId="LiveId" clId="{E8AF4781-1C3E-4AC5-8DF9-C99A0F712C9E}" dt="2023-10-17T06:00:15.483" v="101"/>
          <ac:picMkLst>
            <pc:docMk/>
            <pc:sldMk cId="3868250199" sldId="461"/>
            <ac:picMk id="6" creationId="{97AD0417-89E6-B9B0-10FA-3A35EB8B45FF}"/>
          </ac:picMkLst>
        </pc:picChg>
      </pc:sldChg>
      <pc:sldChg chg="addSp modSp">
        <pc:chgData name="Leonie Smith" userId="fed1330f33f5650e" providerId="LiveId" clId="{E8AF4781-1C3E-4AC5-8DF9-C99A0F712C9E}" dt="2023-10-17T06:01:13.891" v="102"/>
        <pc:sldMkLst>
          <pc:docMk/>
          <pc:sldMk cId="2982327576" sldId="463"/>
        </pc:sldMkLst>
        <pc:picChg chg="add mod">
          <ac:chgData name="Leonie Smith" userId="fed1330f33f5650e" providerId="LiveId" clId="{E8AF4781-1C3E-4AC5-8DF9-C99A0F712C9E}" dt="2023-10-17T06:01:13.891" v="102"/>
          <ac:picMkLst>
            <pc:docMk/>
            <pc:sldMk cId="2982327576" sldId="463"/>
            <ac:picMk id="7" creationId="{BD848E15-3978-5870-C2C8-5D71C8352144}"/>
          </ac:picMkLst>
        </pc:picChg>
      </pc:sldChg>
      <pc:sldChg chg="addSp delSp modSp mod modTransition modAnim">
        <pc:chgData name="Leonie Smith" userId="fed1330f33f5650e" providerId="LiveId" clId="{E8AF4781-1C3E-4AC5-8DF9-C99A0F712C9E}" dt="2023-10-17T06:03:40.710" v="115"/>
        <pc:sldMkLst>
          <pc:docMk/>
          <pc:sldMk cId="3894174290" sldId="465"/>
        </pc:sldMkLst>
        <pc:picChg chg="add del mod">
          <ac:chgData name="Leonie Smith" userId="fed1330f33f5650e" providerId="LiveId" clId="{E8AF4781-1C3E-4AC5-8DF9-C99A0F712C9E}" dt="2023-10-17T06:02:26.229" v="105"/>
          <ac:picMkLst>
            <pc:docMk/>
            <pc:sldMk cId="3894174290" sldId="465"/>
            <ac:picMk id="6" creationId="{7E8E2AE9-0069-7255-9144-9A2B36C8CF5D}"/>
          </ac:picMkLst>
        </pc:picChg>
        <pc:picChg chg="add del mod">
          <ac:chgData name="Leonie Smith" userId="fed1330f33f5650e" providerId="LiveId" clId="{E8AF4781-1C3E-4AC5-8DF9-C99A0F712C9E}" dt="2023-10-17T06:02:31.867" v="106"/>
          <ac:picMkLst>
            <pc:docMk/>
            <pc:sldMk cId="3894174290" sldId="465"/>
            <ac:picMk id="9" creationId="{EB5F5A4D-8C6C-8D2C-8DC8-163755BA3492}"/>
          </ac:picMkLst>
        </pc:picChg>
        <pc:picChg chg="add del mod">
          <ac:chgData name="Leonie Smith" userId="fed1330f33f5650e" providerId="LiveId" clId="{E8AF4781-1C3E-4AC5-8DF9-C99A0F712C9E}" dt="2023-10-17T06:02:33.984" v="108"/>
          <ac:picMkLst>
            <pc:docMk/>
            <pc:sldMk cId="3894174290" sldId="465"/>
            <ac:picMk id="10" creationId="{1E799E8A-5C39-70EA-2BC5-16729BF9A28C}"/>
          </ac:picMkLst>
        </pc:picChg>
        <pc:picChg chg="add del mod ord">
          <ac:chgData name="Leonie Smith" userId="fed1330f33f5650e" providerId="LiveId" clId="{E8AF4781-1C3E-4AC5-8DF9-C99A0F712C9E}" dt="2023-10-17T06:02:53.233" v="109"/>
          <ac:picMkLst>
            <pc:docMk/>
            <pc:sldMk cId="3894174290" sldId="465"/>
            <ac:picMk id="13" creationId="{2BF47EE6-57CC-51E8-FFCE-C83E463520D3}"/>
          </ac:picMkLst>
        </pc:picChg>
        <pc:picChg chg="add del mod">
          <ac:chgData name="Leonie Smith" userId="fed1330f33f5650e" providerId="LiveId" clId="{E8AF4781-1C3E-4AC5-8DF9-C99A0F712C9E}" dt="2023-10-17T06:03:14.252" v="111"/>
          <ac:picMkLst>
            <pc:docMk/>
            <pc:sldMk cId="3894174290" sldId="465"/>
            <ac:picMk id="14" creationId="{3C00AD92-20BC-C4CE-B450-9A1E746F9A5F}"/>
          </ac:picMkLst>
        </pc:picChg>
        <pc:picChg chg="add del mod ord">
          <ac:chgData name="Leonie Smith" userId="fed1330f33f5650e" providerId="LiveId" clId="{E8AF4781-1C3E-4AC5-8DF9-C99A0F712C9E}" dt="2023-10-17T06:03:20.950" v="112"/>
          <ac:picMkLst>
            <pc:docMk/>
            <pc:sldMk cId="3894174290" sldId="465"/>
            <ac:picMk id="19" creationId="{949A033D-43A7-5573-A650-02083D9E0DDF}"/>
          </ac:picMkLst>
        </pc:picChg>
        <pc:picChg chg="add del mod">
          <ac:chgData name="Leonie Smith" userId="fed1330f33f5650e" providerId="LiveId" clId="{E8AF4781-1C3E-4AC5-8DF9-C99A0F712C9E}" dt="2023-10-17T06:03:22.223" v="114"/>
          <ac:picMkLst>
            <pc:docMk/>
            <pc:sldMk cId="3894174290" sldId="465"/>
            <ac:picMk id="20" creationId="{4D3F29DD-DBFE-843D-FC51-941FBF061F12}"/>
          </ac:picMkLst>
        </pc:picChg>
        <pc:picChg chg="add del mod ord">
          <ac:chgData name="Leonie Smith" userId="fed1330f33f5650e" providerId="LiveId" clId="{E8AF4781-1C3E-4AC5-8DF9-C99A0F712C9E}" dt="2023-10-17T06:03:40.710" v="115"/>
          <ac:picMkLst>
            <pc:docMk/>
            <pc:sldMk cId="3894174290" sldId="465"/>
            <ac:picMk id="23" creationId="{1CF83BCC-69ED-EFD1-735F-18808F0AA507}"/>
          </ac:picMkLst>
        </pc:picChg>
        <pc:picChg chg="add mod">
          <ac:chgData name="Leonie Smith" userId="fed1330f33f5650e" providerId="LiveId" clId="{E8AF4781-1C3E-4AC5-8DF9-C99A0F712C9E}" dt="2023-10-17T06:03:40.710" v="115"/>
          <ac:picMkLst>
            <pc:docMk/>
            <pc:sldMk cId="3894174290" sldId="465"/>
            <ac:picMk id="24" creationId="{0024629E-0D3F-165E-DA7D-DBE6F8B9595E}"/>
          </ac:picMkLst>
        </pc:picChg>
      </pc:sldChg>
      <pc:sldChg chg="addSp delSp modSp mod modTransition modAnim">
        <pc:chgData name="Leonie Smith" userId="fed1330f33f5650e" providerId="LiveId" clId="{E8AF4781-1C3E-4AC5-8DF9-C99A0F712C9E}" dt="2023-10-17T06:05:11.814" v="122"/>
        <pc:sldMkLst>
          <pc:docMk/>
          <pc:sldMk cId="2711152741" sldId="467"/>
        </pc:sldMkLst>
        <pc:picChg chg="add del mod">
          <ac:chgData name="Leonie Smith" userId="fed1330f33f5650e" providerId="LiveId" clId="{E8AF4781-1C3E-4AC5-8DF9-C99A0F712C9E}" dt="2023-10-17T06:04:48.132" v="118"/>
          <ac:picMkLst>
            <pc:docMk/>
            <pc:sldMk cId="2711152741" sldId="467"/>
            <ac:picMk id="6" creationId="{53775FC6-9B0E-AB58-77F6-C1F78DBACCE2}"/>
          </ac:picMkLst>
        </pc:picChg>
        <pc:picChg chg="add del mod">
          <ac:chgData name="Leonie Smith" userId="fed1330f33f5650e" providerId="LiveId" clId="{E8AF4781-1C3E-4AC5-8DF9-C99A0F712C9E}" dt="2023-10-17T06:04:54.555" v="119"/>
          <ac:picMkLst>
            <pc:docMk/>
            <pc:sldMk cId="2711152741" sldId="467"/>
            <ac:picMk id="11" creationId="{2EF510FC-74EA-F66F-B44B-A7D89AA12922}"/>
          </ac:picMkLst>
        </pc:picChg>
        <pc:picChg chg="add del mod">
          <ac:chgData name="Leonie Smith" userId="fed1330f33f5650e" providerId="LiveId" clId="{E8AF4781-1C3E-4AC5-8DF9-C99A0F712C9E}" dt="2023-10-17T06:04:55.707" v="121"/>
          <ac:picMkLst>
            <pc:docMk/>
            <pc:sldMk cId="2711152741" sldId="467"/>
            <ac:picMk id="12" creationId="{4DCBDE0C-1F56-E98B-86B0-D27EAAE2BB86}"/>
          </ac:picMkLst>
        </pc:picChg>
        <pc:picChg chg="add del mod ord">
          <ac:chgData name="Leonie Smith" userId="fed1330f33f5650e" providerId="LiveId" clId="{E8AF4781-1C3E-4AC5-8DF9-C99A0F712C9E}" dt="2023-10-17T06:05:11.814" v="122"/>
          <ac:picMkLst>
            <pc:docMk/>
            <pc:sldMk cId="2711152741" sldId="467"/>
            <ac:picMk id="14" creationId="{2BADAFAF-5BA5-C562-061C-258608768D4A}"/>
          </ac:picMkLst>
        </pc:picChg>
        <pc:picChg chg="add mod">
          <ac:chgData name="Leonie Smith" userId="fed1330f33f5650e" providerId="LiveId" clId="{E8AF4781-1C3E-4AC5-8DF9-C99A0F712C9E}" dt="2023-10-17T06:05:11.814" v="122"/>
          <ac:picMkLst>
            <pc:docMk/>
            <pc:sldMk cId="2711152741" sldId="467"/>
            <ac:picMk id="15" creationId="{344727ED-65D3-636D-7EAA-6B1388A90655}"/>
          </ac:picMkLst>
        </pc:picChg>
      </pc:sldChg>
      <pc:sldChg chg="addSp delSp modSp mod modTransition modAnim">
        <pc:chgData name="Leonie Smith" userId="fed1330f33f5650e" providerId="LiveId" clId="{E8AF4781-1C3E-4AC5-8DF9-C99A0F712C9E}" dt="2023-10-17T05:39:24.095" v="9"/>
        <pc:sldMkLst>
          <pc:docMk/>
          <pc:sldMk cId="3596600315" sldId="468"/>
        </pc:sldMkLst>
        <pc:picChg chg="add del mod">
          <ac:chgData name="Leonie Smith" userId="fed1330f33f5650e" providerId="LiveId" clId="{E8AF4781-1C3E-4AC5-8DF9-C99A0F712C9E}" dt="2023-10-17T05:38:41.482" v="2"/>
          <ac:picMkLst>
            <pc:docMk/>
            <pc:sldMk cId="3596600315" sldId="468"/>
            <ac:picMk id="7" creationId="{F6693AF9-7C32-75DB-62E9-F4A31A716D51}"/>
          </ac:picMkLst>
        </pc:picChg>
        <pc:picChg chg="add del mod">
          <ac:chgData name="Leonie Smith" userId="fed1330f33f5650e" providerId="LiveId" clId="{E8AF4781-1C3E-4AC5-8DF9-C99A0F712C9E}" dt="2023-10-17T05:38:48.529" v="3"/>
          <ac:picMkLst>
            <pc:docMk/>
            <pc:sldMk cId="3596600315" sldId="468"/>
            <ac:picMk id="11" creationId="{1E834573-BE10-B4A8-7CDF-ABF7D738B6C4}"/>
          </ac:picMkLst>
        </pc:picChg>
        <pc:picChg chg="add del mod">
          <ac:chgData name="Leonie Smith" userId="fed1330f33f5650e" providerId="LiveId" clId="{E8AF4781-1C3E-4AC5-8DF9-C99A0F712C9E}" dt="2023-10-17T05:38:58.686" v="5"/>
          <ac:picMkLst>
            <pc:docMk/>
            <pc:sldMk cId="3596600315" sldId="468"/>
            <ac:picMk id="12" creationId="{26C735B6-B216-B092-C84C-17FF33887595}"/>
          </ac:picMkLst>
        </pc:picChg>
        <pc:picChg chg="add del mod ord">
          <ac:chgData name="Leonie Smith" userId="fed1330f33f5650e" providerId="LiveId" clId="{E8AF4781-1C3E-4AC5-8DF9-C99A0F712C9E}" dt="2023-10-17T05:39:05.200" v="6"/>
          <ac:picMkLst>
            <pc:docMk/>
            <pc:sldMk cId="3596600315" sldId="468"/>
            <ac:picMk id="17" creationId="{B68DDC17-783E-B949-54BD-4C37071D894C}"/>
          </ac:picMkLst>
        </pc:picChg>
        <pc:picChg chg="add del mod">
          <ac:chgData name="Leonie Smith" userId="fed1330f33f5650e" providerId="LiveId" clId="{E8AF4781-1C3E-4AC5-8DF9-C99A0F712C9E}" dt="2023-10-17T05:39:17.756" v="8"/>
          <ac:picMkLst>
            <pc:docMk/>
            <pc:sldMk cId="3596600315" sldId="468"/>
            <ac:picMk id="18" creationId="{F6D3ABAF-C2C9-479C-AA76-DA0530470665}"/>
          </ac:picMkLst>
        </pc:picChg>
        <pc:picChg chg="add del mod ord">
          <ac:chgData name="Leonie Smith" userId="fed1330f33f5650e" providerId="LiveId" clId="{E8AF4781-1C3E-4AC5-8DF9-C99A0F712C9E}" dt="2023-10-17T05:39:24.095" v="9"/>
          <ac:picMkLst>
            <pc:docMk/>
            <pc:sldMk cId="3596600315" sldId="468"/>
            <ac:picMk id="23" creationId="{A2417FA1-F505-B709-7DA4-D473D6508B8E}"/>
          </ac:picMkLst>
        </pc:picChg>
        <pc:picChg chg="add mod">
          <ac:chgData name="Leonie Smith" userId="fed1330f33f5650e" providerId="LiveId" clId="{E8AF4781-1C3E-4AC5-8DF9-C99A0F712C9E}" dt="2023-10-17T05:39:24.095" v="9"/>
          <ac:picMkLst>
            <pc:docMk/>
            <pc:sldMk cId="3596600315" sldId="468"/>
            <ac:picMk id="24" creationId="{1328F276-FB40-F8FB-BABB-412BA74E3B47}"/>
          </ac:picMkLst>
        </pc:picChg>
      </pc:sldChg>
      <pc:sldChg chg="addSp modSp">
        <pc:chgData name="Leonie Smith" userId="fed1330f33f5650e" providerId="LiveId" clId="{E8AF4781-1C3E-4AC5-8DF9-C99A0F712C9E}" dt="2023-10-17T06:06:02.878" v="123"/>
        <pc:sldMkLst>
          <pc:docMk/>
          <pc:sldMk cId="3747493465" sldId="470"/>
        </pc:sldMkLst>
        <pc:picChg chg="add mod">
          <ac:chgData name="Leonie Smith" userId="fed1330f33f5650e" providerId="LiveId" clId="{E8AF4781-1C3E-4AC5-8DF9-C99A0F712C9E}" dt="2023-10-17T06:06:02.878" v="123"/>
          <ac:picMkLst>
            <pc:docMk/>
            <pc:sldMk cId="3747493465" sldId="470"/>
            <ac:picMk id="6" creationId="{A7BEF31D-6F74-B7C0-BAF4-E1F7D1EBBCE6}"/>
          </ac:picMkLst>
        </pc:picChg>
      </pc:sldChg>
      <pc:sldChg chg="addSp delSp modSp mod modTransition modAnim">
        <pc:chgData name="Leonie Smith" userId="fed1330f33f5650e" providerId="LiveId" clId="{E8AF4781-1C3E-4AC5-8DF9-C99A0F712C9E}" dt="2023-10-17T06:07:27.407" v="130"/>
        <pc:sldMkLst>
          <pc:docMk/>
          <pc:sldMk cId="4166361946" sldId="472"/>
        </pc:sldMkLst>
        <pc:picChg chg="add del mod">
          <ac:chgData name="Leonie Smith" userId="fed1330f33f5650e" providerId="LiveId" clId="{E8AF4781-1C3E-4AC5-8DF9-C99A0F712C9E}" dt="2023-10-17T06:06:45.533" v="126"/>
          <ac:picMkLst>
            <pc:docMk/>
            <pc:sldMk cId="4166361946" sldId="472"/>
            <ac:picMk id="6" creationId="{C9CB13B8-4448-FDDF-A940-D81128A83EDE}"/>
          </ac:picMkLst>
        </pc:picChg>
        <pc:picChg chg="add del mod">
          <ac:chgData name="Leonie Smith" userId="fed1330f33f5650e" providerId="LiveId" clId="{E8AF4781-1C3E-4AC5-8DF9-C99A0F712C9E}" dt="2023-10-17T06:07:02.336" v="127"/>
          <ac:picMkLst>
            <pc:docMk/>
            <pc:sldMk cId="4166361946" sldId="472"/>
            <ac:picMk id="9" creationId="{9BF552C4-989B-01CF-4E42-62CE218F3B65}"/>
          </ac:picMkLst>
        </pc:picChg>
        <pc:picChg chg="add del mod">
          <ac:chgData name="Leonie Smith" userId="fed1330f33f5650e" providerId="LiveId" clId="{E8AF4781-1C3E-4AC5-8DF9-C99A0F712C9E}" dt="2023-10-17T06:07:07.720" v="129"/>
          <ac:picMkLst>
            <pc:docMk/>
            <pc:sldMk cId="4166361946" sldId="472"/>
            <ac:picMk id="10" creationId="{93019652-DDCD-890E-4F92-AA9DD734A073}"/>
          </ac:picMkLst>
        </pc:picChg>
        <pc:picChg chg="add del mod ord">
          <ac:chgData name="Leonie Smith" userId="fed1330f33f5650e" providerId="LiveId" clId="{E8AF4781-1C3E-4AC5-8DF9-C99A0F712C9E}" dt="2023-10-17T06:07:27.407" v="130"/>
          <ac:picMkLst>
            <pc:docMk/>
            <pc:sldMk cId="4166361946" sldId="472"/>
            <ac:picMk id="13" creationId="{0775AFEB-E47D-CFCB-0EA9-2C204BAA77E2}"/>
          </ac:picMkLst>
        </pc:picChg>
        <pc:picChg chg="add mod">
          <ac:chgData name="Leonie Smith" userId="fed1330f33f5650e" providerId="LiveId" clId="{E8AF4781-1C3E-4AC5-8DF9-C99A0F712C9E}" dt="2023-10-17T06:07:27.407" v="130"/>
          <ac:picMkLst>
            <pc:docMk/>
            <pc:sldMk cId="4166361946" sldId="472"/>
            <ac:picMk id="14" creationId="{16317040-8C4B-09DE-91BE-0C8569C9994D}"/>
          </ac:picMkLst>
        </pc:picChg>
      </pc:sldChg>
      <pc:sldChg chg="addSp delSp modSp mod modTransition modAnim">
        <pc:chgData name="Leonie Smith" userId="fed1330f33f5650e" providerId="LiveId" clId="{E8AF4781-1C3E-4AC5-8DF9-C99A0F712C9E}" dt="2023-10-17T06:08:55.125" v="134"/>
        <pc:sldMkLst>
          <pc:docMk/>
          <pc:sldMk cId="1270084072" sldId="474"/>
        </pc:sldMkLst>
        <pc:picChg chg="add del mod">
          <ac:chgData name="Leonie Smith" userId="fed1330f33f5650e" providerId="LiveId" clId="{E8AF4781-1C3E-4AC5-8DF9-C99A0F712C9E}" dt="2023-10-17T06:08:30.163" v="133"/>
          <ac:picMkLst>
            <pc:docMk/>
            <pc:sldMk cId="1270084072" sldId="474"/>
            <ac:picMk id="6" creationId="{808B5912-FB50-9747-15CB-2D1BDC38715C}"/>
          </ac:picMkLst>
        </pc:picChg>
        <pc:picChg chg="add del mod">
          <ac:chgData name="Leonie Smith" userId="fed1330f33f5650e" providerId="LiveId" clId="{E8AF4781-1C3E-4AC5-8DF9-C99A0F712C9E}" dt="2023-10-17T06:08:55.125" v="134"/>
          <ac:picMkLst>
            <pc:docMk/>
            <pc:sldMk cId="1270084072" sldId="474"/>
            <ac:picMk id="10" creationId="{83D554C6-E1E7-6A64-42EE-F756A4630454}"/>
          </ac:picMkLst>
        </pc:picChg>
        <pc:picChg chg="add mod">
          <ac:chgData name="Leonie Smith" userId="fed1330f33f5650e" providerId="LiveId" clId="{E8AF4781-1C3E-4AC5-8DF9-C99A0F712C9E}" dt="2023-10-17T06:08:55.125" v="134"/>
          <ac:picMkLst>
            <pc:docMk/>
            <pc:sldMk cId="1270084072" sldId="474"/>
            <ac:picMk id="11" creationId="{2A66A083-FAE2-8ACD-5B6C-8482AAB3BC2C}"/>
          </ac:picMkLst>
        </pc:picChg>
      </pc:sldChg>
      <pc:sldChg chg="addSp delSp modSp mod modTransition modAnim">
        <pc:chgData name="Leonie Smith" userId="fed1330f33f5650e" providerId="LiveId" clId="{E8AF4781-1C3E-4AC5-8DF9-C99A0F712C9E}" dt="2023-10-17T06:11:20.868" v="138"/>
        <pc:sldMkLst>
          <pc:docMk/>
          <pc:sldMk cId="2311483230" sldId="476"/>
        </pc:sldMkLst>
        <pc:picChg chg="add del mod">
          <ac:chgData name="Leonie Smith" userId="fed1330f33f5650e" providerId="LiveId" clId="{E8AF4781-1C3E-4AC5-8DF9-C99A0F712C9E}" dt="2023-10-17T06:10:48.863" v="137"/>
          <ac:picMkLst>
            <pc:docMk/>
            <pc:sldMk cId="2311483230" sldId="476"/>
            <ac:picMk id="6" creationId="{C6D7B28E-53BB-C7A8-F19F-3D5D8C54E598}"/>
          </ac:picMkLst>
        </pc:picChg>
        <pc:picChg chg="add del mod">
          <ac:chgData name="Leonie Smith" userId="fed1330f33f5650e" providerId="LiveId" clId="{E8AF4781-1C3E-4AC5-8DF9-C99A0F712C9E}" dt="2023-10-17T06:11:20.868" v="138"/>
          <ac:picMkLst>
            <pc:docMk/>
            <pc:sldMk cId="2311483230" sldId="476"/>
            <ac:picMk id="10" creationId="{C3EF598E-40B2-98B9-9824-348CD2AAFA47}"/>
          </ac:picMkLst>
        </pc:picChg>
        <pc:picChg chg="add mod">
          <ac:chgData name="Leonie Smith" userId="fed1330f33f5650e" providerId="LiveId" clId="{E8AF4781-1C3E-4AC5-8DF9-C99A0F712C9E}" dt="2023-10-17T06:11:20.868" v="138"/>
          <ac:picMkLst>
            <pc:docMk/>
            <pc:sldMk cId="2311483230" sldId="476"/>
            <ac:picMk id="11" creationId="{8BF21365-B4FA-00DD-1052-606DFF444A37}"/>
          </ac:picMkLst>
        </pc:picChg>
      </pc:sldChg>
      <pc:sldChg chg="addSp delSp modSp mod modTransition modAnim">
        <pc:chgData name="Leonie Smith" userId="fed1330f33f5650e" providerId="LiveId" clId="{E8AF4781-1C3E-4AC5-8DF9-C99A0F712C9E}" dt="2023-10-17T06:12:48.150" v="142"/>
        <pc:sldMkLst>
          <pc:docMk/>
          <pc:sldMk cId="980017044" sldId="478"/>
        </pc:sldMkLst>
        <pc:picChg chg="add del mod">
          <ac:chgData name="Leonie Smith" userId="fed1330f33f5650e" providerId="LiveId" clId="{E8AF4781-1C3E-4AC5-8DF9-C99A0F712C9E}" dt="2023-10-17T06:12:29.380" v="141"/>
          <ac:picMkLst>
            <pc:docMk/>
            <pc:sldMk cId="980017044" sldId="478"/>
            <ac:picMk id="6" creationId="{AF4BC15A-486E-9526-99EC-37CBA14A2248}"/>
          </ac:picMkLst>
        </pc:picChg>
        <pc:picChg chg="add del mod">
          <ac:chgData name="Leonie Smith" userId="fed1330f33f5650e" providerId="LiveId" clId="{E8AF4781-1C3E-4AC5-8DF9-C99A0F712C9E}" dt="2023-10-17T06:12:48.150" v="142"/>
          <ac:picMkLst>
            <pc:docMk/>
            <pc:sldMk cId="980017044" sldId="478"/>
            <ac:picMk id="9" creationId="{C4BE934D-BEE6-4BAE-F703-D35A3335FE39}"/>
          </ac:picMkLst>
        </pc:picChg>
        <pc:picChg chg="add mod">
          <ac:chgData name="Leonie Smith" userId="fed1330f33f5650e" providerId="LiveId" clId="{E8AF4781-1C3E-4AC5-8DF9-C99A0F712C9E}" dt="2023-10-17T06:12:48.150" v="142"/>
          <ac:picMkLst>
            <pc:docMk/>
            <pc:sldMk cId="980017044" sldId="478"/>
            <ac:picMk id="10" creationId="{EEB9AF07-A753-8E13-2EB3-734A57588083}"/>
          </ac:picMkLst>
        </pc:picChg>
      </pc:sldChg>
      <pc:sldChg chg="addSp delSp modSp mod modTransition modAnim">
        <pc:chgData name="Leonie Smith" userId="fed1330f33f5650e" providerId="LiveId" clId="{E8AF4781-1C3E-4AC5-8DF9-C99A0F712C9E}" dt="2023-10-17T06:15:17.587" v="152"/>
        <pc:sldMkLst>
          <pc:docMk/>
          <pc:sldMk cId="2653561756" sldId="480"/>
        </pc:sldMkLst>
        <pc:picChg chg="add del mod">
          <ac:chgData name="Leonie Smith" userId="fed1330f33f5650e" providerId="LiveId" clId="{E8AF4781-1C3E-4AC5-8DF9-C99A0F712C9E}" dt="2023-10-17T06:14:18.306" v="145"/>
          <ac:picMkLst>
            <pc:docMk/>
            <pc:sldMk cId="2653561756" sldId="480"/>
            <ac:picMk id="6" creationId="{EB4FEDA4-3227-FC4A-905B-79E3E0AA4A29}"/>
          </ac:picMkLst>
        </pc:picChg>
        <pc:picChg chg="add del mod">
          <ac:chgData name="Leonie Smith" userId="fed1330f33f5650e" providerId="LiveId" clId="{E8AF4781-1C3E-4AC5-8DF9-C99A0F712C9E}" dt="2023-10-17T06:14:35.432" v="146"/>
          <ac:picMkLst>
            <pc:docMk/>
            <pc:sldMk cId="2653561756" sldId="480"/>
            <ac:picMk id="10" creationId="{34C888A1-97BA-4D09-41B2-6FC81529CD96}"/>
          </ac:picMkLst>
        </pc:picChg>
        <pc:picChg chg="add del mod">
          <ac:chgData name="Leonie Smith" userId="fed1330f33f5650e" providerId="LiveId" clId="{E8AF4781-1C3E-4AC5-8DF9-C99A0F712C9E}" dt="2023-10-17T06:14:39.092" v="148"/>
          <ac:picMkLst>
            <pc:docMk/>
            <pc:sldMk cId="2653561756" sldId="480"/>
            <ac:picMk id="11" creationId="{C13603FD-FA02-31F4-F27A-E9C83CF7B1ED}"/>
          </ac:picMkLst>
        </pc:picChg>
        <pc:picChg chg="add del mod ord">
          <ac:chgData name="Leonie Smith" userId="fed1330f33f5650e" providerId="LiveId" clId="{E8AF4781-1C3E-4AC5-8DF9-C99A0F712C9E}" dt="2023-10-17T06:14:54.858" v="149"/>
          <ac:picMkLst>
            <pc:docMk/>
            <pc:sldMk cId="2653561756" sldId="480"/>
            <ac:picMk id="14" creationId="{A2D84658-F6F2-A3CF-B63D-959E8E83B27C}"/>
          </ac:picMkLst>
        </pc:picChg>
        <pc:picChg chg="add del mod">
          <ac:chgData name="Leonie Smith" userId="fed1330f33f5650e" providerId="LiveId" clId="{E8AF4781-1C3E-4AC5-8DF9-C99A0F712C9E}" dt="2023-10-17T06:14:56.443" v="151"/>
          <ac:picMkLst>
            <pc:docMk/>
            <pc:sldMk cId="2653561756" sldId="480"/>
            <ac:picMk id="15" creationId="{A66F5552-918D-17A4-71D0-AF62C9C09BAD}"/>
          </ac:picMkLst>
        </pc:picChg>
        <pc:picChg chg="add del mod ord">
          <ac:chgData name="Leonie Smith" userId="fed1330f33f5650e" providerId="LiveId" clId="{E8AF4781-1C3E-4AC5-8DF9-C99A0F712C9E}" dt="2023-10-17T06:15:17.587" v="152"/>
          <ac:picMkLst>
            <pc:docMk/>
            <pc:sldMk cId="2653561756" sldId="480"/>
            <ac:picMk id="18" creationId="{78B00307-11B3-CB3C-B7BE-D69F9082B66F}"/>
          </ac:picMkLst>
        </pc:picChg>
        <pc:picChg chg="add mod">
          <ac:chgData name="Leonie Smith" userId="fed1330f33f5650e" providerId="LiveId" clId="{E8AF4781-1C3E-4AC5-8DF9-C99A0F712C9E}" dt="2023-10-17T06:15:17.587" v="152"/>
          <ac:picMkLst>
            <pc:docMk/>
            <pc:sldMk cId="2653561756" sldId="480"/>
            <ac:picMk id="19" creationId="{D517D662-2F56-9426-9A63-3FB2AB4DA17C}"/>
          </ac:picMkLst>
        </pc:picChg>
      </pc:sldChg>
      <pc:sldChg chg="addSp modSp">
        <pc:chgData name="Leonie Smith" userId="fed1330f33f5650e" providerId="LiveId" clId="{E8AF4781-1C3E-4AC5-8DF9-C99A0F712C9E}" dt="2023-10-17T06:16:01.749" v="153"/>
        <pc:sldMkLst>
          <pc:docMk/>
          <pc:sldMk cId="3737502905" sldId="482"/>
        </pc:sldMkLst>
        <pc:picChg chg="add mod">
          <ac:chgData name="Leonie Smith" userId="fed1330f33f5650e" providerId="LiveId" clId="{E8AF4781-1C3E-4AC5-8DF9-C99A0F712C9E}" dt="2023-10-17T06:16:01.749" v="153"/>
          <ac:picMkLst>
            <pc:docMk/>
            <pc:sldMk cId="3737502905" sldId="482"/>
            <ac:picMk id="6" creationId="{6C143740-D1E7-CCAF-D8B2-0E8F28AAFCFA}"/>
          </ac:picMkLst>
        </pc:picChg>
      </pc:sldChg>
      <pc:sldChg chg="addSp delSp modSp mod modTransition modAnim">
        <pc:chgData name="Leonie Smith" userId="fed1330f33f5650e" providerId="LiveId" clId="{E8AF4781-1C3E-4AC5-8DF9-C99A0F712C9E}" dt="2023-10-17T06:18:10.169" v="166"/>
        <pc:sldMkLst>
          <pc:docMk/>
          <pc:sldMk cId="2680658654" sldId="484"/>
        </pc:sldMkLst>
        <pc:picChg chg="add del mod">
          <ac:chgData name="Leonie Smith" userId="fed1330f33f5650e" providerId="LiveId" clId="{E8AF4781-1C3E-4AC5-8DF9-C99A0F712C9E}" dt="2023-10-17T06:16:59.191" v="156"/>
          <ac:picMkLst>
            <pc:docMk/>
            <pc:sldMk cId="2680658654" sldId="484"/>
            <ac:picMk id="6" creationId="{4B5D2238-2F3D-2200-7CB2-5362BB6406DF}"/>
          </ac:picMkLst>
        </pc:picChg>
        <pc:picChg chg="add del mod">
          <ac:chgData name="Leonie Smith" userId="fed1330f33f5650e" providerId="LiveId" clId="{E8AF4781-1C3E-4AC5-8DF9-C99A0F712C9E}" dt="2023-10-17T06:17:07.202" v="157"/>
          <ac:picMkLst>
            <pc:docMk/>
            <pc:sldMk cId="2680658654" sldId="484"/>
            <ac:picMk id="10" creationId="{B2AB451B-D5FF-FF29-8B16-57A4347A9865}"/>
          </ac:picMkLst>
        </pc:picChg>
        <pc:picChg chg="add del mod">
          <ac:chgData name="Leonie Smith" userId="fed1330f33f5650e" providerId="LiveId" clId="{E8AF4781-1C3E-4AC5-8DF9-C99A0F712C9E}" dt="2023-10-17T06:17:08.671" v="159"/>
          <ac:picMkLst>
            <pc:docMk/>
            <pc:sldMk cId="2680658654" sldId="484"/>
            <ac:picMk id="11" creationId="{5407FEC1-A2B3-2CA9-50DA-BC879D42EDFA}"/>
          </ac:picMkLst>
        </pc:picChg>
        <pc:picChg chg="add del mod ord">
          <ac:chgData name="Leonie Smith" userId="fed1330f33f5650e" providerId="LiveId" clId="{E8AF4781-1C3E-4AC5-8DF9-C99A0F712C9E}" dt="2023-10-17T06:17:26.288" v="160"/>
          <ac:picMkLst>
            <pc:docMk/>
            <pc:sldMk cId="2680658654" sldId="484"/>
            <ac:picMk id="14" creationId="{5ED600DA-EE47-F71C-782E-5ECB31B4B7EA}"/>
          </ac:picMkLst>
        </pc:picChg>
        <pc:picChg chg="add del mod">
          <ac:chgData name="Leonie Smith" userId="fed1330f33f5650e" providerId="LiveId" clId="{E8AF4781-1C3E-4AC5-8DF9-C99A0F712C9E}" dt="2023-10-17T06:17:28.282" v="162"/>
          <ac:picMkLst>
            <pc:docMk/>
            <pc:sldMk cId="2680658654" sldId="484"/>
            <ac:picMk id="15" creationId="{0F9E400A-233B-DF11-E93B-2C9C26C38CCB}"/>
          </ac:picMkLst>
        </pc:picChg>
        <pc:picChg chg="add del mod ord">
          <ac:chgData name="Leonie Smith" userId="fed1330f33f5650e" providerId="LiveId" clId="{E8AF4781-1C3E-4AC5-8DF9-C99A0F712C9E}" dt="2023-10-17T06:17:46.470" v="163"/>
          <ac:picMkLst>
            <pc:docMk/>
            <pc:sldMk cId="2680658654" sldId="484"/>
            <ac:picMk id="18" creationId="{01043C5B-C2B6-1244-C21B-B4E0AC397B09}"/>
          </ac:picMkLst>
        </pc:picChg>
        <pc:picChg chg="add del mod">
          <ac:chgData name="Leonie Smith" userId="fed1330f33f5650e" providerId="LiveId" clId="{E8AF4781-1C3E-4AC5-8DF9-C99A0F712C9E}" dt="2023-10-17T06:17:51.893" v="165"/>
          <ac:picMkLst>
            <pc:docMk/>
            <pc:sldMk cId="2680658654" sldId="484"/>
            <ac:picMk id="19" creationId="{02F90DA3-0BD3-EC40-1D0A-E9797C8AE399}"/>
          </ac:picMkLst>
        </pc:picChg>
        <pc:picChg chg="add del mod ord">
          <ac:chgData name="Leonie Smith" userId="fed1330f33f5650e" providerId="LiveId" clId="{E8AF4781-1C3E-4AC5-8DF9-C99A0F712C9E}" dt="2023-10-17T06:18:10.169" v="166"/>
          <ac:picMkLst>
            <pc:docMk/>
            <pc:sldMk cId="2680658654" sldId="484"/>
            <ac:picMk id="22" creationId="{30C1B58C-662B-16F8-CF8F-D95231D65523}"/>
          </ac:picMkLst>
        </pc:picChg>
        <pc:picChg chg="add mod">
          <ac:chgData name="Leonie Smith" userId="fed1330f33f5650e" providerId="LiveId" clId="{E8AF4781-1C3E-4AC5-8DF9-C99A0F712C9E}" dt="2023-10-17T06:18:10.169" v="166"/>
          <ac:picMkLst>
            <pc:docMk/>
            <pc:sldMk cId="2680658654" sldId="484"/>
            <ac:picMk id="23" creationId="{A29EA2FE-380C-625F-E991-31799D5B56A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21 </a:t>
            </a:r>
            <a:r>
              <a:rPr lang="en-IN" sz="1200" b="1" i="0" u="none" strike="noStrike" baseline="0" dirty="0">
                <a:latin typeface="TimesNewRomanPS-BoldMT"/>
              </a:rPr>
              <a:t>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02789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4" name="Audio 23">
            <a:hlinkClick r:id="" action="ppaction://media"/>
            <a:extLst>
              <a:ext uri="{FF2B5EF4-FFF2-40B4-BE49-F238E27FC236}">
                <a16:creationId xmlns:a16="http://schemas.microsoft.com/office/drawing/2014/main" id="{1328F276-FB40-F8FB-BABB-412BA74E3B4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30"/>
    </mc:Choice>
    <mc:Fallback xmlns="">
      <p:transition spd="slow" advTm="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C2ACAA-B61F-D1F6-4DF0-2B7BA5AC5B38}"/>
              </a:ext>
            </a:extLst>
          </p:cNvPr>
          <p:cNvPicPr>
            <a:picLocks noChangeAspect="1"/>
          </p:cNvPicPr>
          <p:nvPr/>
        </p:nvPicPr>
        <p:blipFill>
          <a:blip r:embed="rId2"/>
          <a:stretch>
            <a:fillRect/>
          </a:stretch>
        </p:blipFill>
        <p:spPr>
          <a:xfrm>
            <a:off x="0" y="0"/>
            <a:ext cx="12192000" cy="7707390"/>
          </a:xfrm>
          <a:prstGeom prst="rect">
            <a:avLst/>
          </a:prstGeom>
        </p:spPr>
      </p:pic>
      <p:sp>
        <p:nvSpPr>
          <p:cNvPr id="5" name="TextBox 4">
            <a:extLst>
              <a:ext uri="{FF2B5EF4-FFF2-40B4-BE49-F238E27FC236}">
                <a16:creationId xmlns:a16="http://schemas.microsoft.com/office/drawing/2014/main" id="{A35F62C3-4BD5-B3E1-5FF6-2F86779745BE}"/>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So Ahab summoned all the Israelites and assembled the prophets on Mount Carmel.</a:t>
            </a:r>
            <a:endParaRPr lang="en-ZA" sz="1600" dirty="0"/>
          </a:p>
        </p:txBody>
      </p:sp>
      <p:sp>
        <p:nvSpPr>
          <p:cNvPr id="3" name="TextBox 2">
            <a:extLst>
              <a:ext uri="{FF2B5EF4-FFF2-40B4-BE49-F238E27FC236}">
                <a16:creationId xmlns:a16="http://schemas.microsoft.com/office/drawing/2014/main" id="{D4494C86-AB31-B99B-BA2A-149B5312E71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20 तब अहाब ने सारे इस्राएलियों को बुला भेजा और नबियों को कर्मेल पर्वत पर इकट्ठा किया।</a:t>
            </a:r>
            <a:endParaRPr lang="en-IN" sz="4000" dirty="0"/>
          </a:p>
        </p:txBody>
      </p:sp>
      <p:pic>
        <p:nvPicPr>
          <p:cNvPr id="14" name="Audio 13">
            <a:hlinkClick r:id="" action="ppaction://media"/>
            <a:extLst>
              <a:ext uri="{FF2B5EF4-FFF2-40B4-BE49-F238E27FC236}">
                <a16:creationId xmlns:a16="http://schemas.microsoft.com/office/drawing/2014/main" id="{4C7F8D75-4166-99FA-3867-101C553903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8674"/>
    </mc:Choice>
    <mc:Fallback xmlns="">
      <p:transition spd="slow" advTm="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4D30E8-69DE-92A6-B9DF-4C426CDDD1DA}"/>
              </a:ext>
            </a:extLst>
          </p:cNvPr>
          <p:cNvPicPr>
            <a:picLocks noChangeAspect="1"/>
          </p:cNvPicPr>
          <p:nvPr/>
        </p:nvPicPr>
        <p:blipFill>
          <a:blip r:embed="rId2"/>
          <a:stretch>
            <a:fillRect/>
          </a:stretch>
        </p:blipFill>
        <p:spPr>
          <a:xfrm>
            <a:off x="0" y="-634643"/>
            <a:ext cx="12392526" cy="7492644"/>
          </a:xfrm>
          <a:prstGeom prst="rect">
            <a:avLst/>
          </a:prstGeom>
        </p:spPr>
      </p:pic>
      <p:sp>
        <p:nvSpPr>
          <p:cNvPr id="5" name="TextBox 4">
            <a:extLst>
              <a:ext uri="{FF2B5EF4-FFF2-40B4-BE49-F238E27FC236}">
                <a16:creationId xmlns:a16="http://schemas.microsoft.com/office/drawing/2014/main" id="{5B0FC11F-A50F-E66A-89B2-E02ECB5E0AD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21</a:t>
            </a:r>
            <a:r>
              <a:rPr lang="en-US" sz="3800" b="0" i="0">
                <a:solidFill>
                  <a:srgbClr val="121212"/>
                </a:solidFill>
                <a:effectLst/>
                <a:latin typeface="Inter" panose="020B0502030000000004" pitchFamily="34" charset="0"/>
              </a:rPr>
              <a:t>Then Elijah approached all the people and said, “How long will you waver between two opinions? If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is God, follow Him. But if Baal is God, follow him.”</a:t>
            </a:r>
          </a:p>
          <a:p>
            <a:pPr algn="l"/>
            <a:r>
              <a:rPr lang="en-US" sz="3800" b="0" i="0">
                <a:solidFill>
                  <a:srgbClr val="121212"/>
                </a:solidFill>
                <a:effectLst/>
                <a:latin typeface="Inter" panose="020B0502030000000004" pitchFamily="34" charset="0"/>
              </a:rPr>
              <a:t>But the people did not answer a word.</a:t>
            </a:r>
          </a:p>
        </p:txBody>
      </p:sp>
      <p:sp>
        <p:nvSpPr>
          <p:cNvPr id="3" name="TextBox 2">
            <a:extLst>
              <a:ext uri="{FF2B5EF4-FFF2-40B4-BE49-F238E27FC236}">
                <a16:creationId xmlns:a16="http://schemas.microsoft.com/office/drawing/2014/main" id="{C1E5C9DB-67D7-9DBF-F253-C253AB995DB2}"/>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21 और एलिय्याह सब लोगों के पास आकर कहने लगा, “तुम कब तक दो विचारों में लटके रहोगे</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यदि यहोवा परमेश्वर हो, तो उसके पीछे हो लो; और यदि बाल हो, तो उसके पीछे हो लो।” लोगों ने उसके उत्तर में एक भी बात न कही।</a:t>
            </a:r>
          </a:p>
        </p:txBody>
      </p:sp>
      <p:pic>
        <p:nvPicPr>
          <p:cNvPr id="24" name="Audio 23">
            <a:hlinkClick r:id="" action="ppaction://media"/>
            <a:extLst>
              <a:ext uri="{FF2B5EF4-FFF2-40B4-BE49-F238E27FC236}">
                <a16:creationId xmlns:a16="http://schemas.microsoft.com/office/drawing/2014/main" id="{5369F7CB-7113-B2DE-5E1B-C15E814F39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9117"/>
    </mc:Choice>
    <mc:Fallback xmlns="">
      <p:transition spd="slow" advTm="19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A58403-E0B3-EFD8-E0AF-3C2B0DC0D83E}"/>
              </a:ext>
            </a:extLst>
          </p:cNvPr>
          <p:cNvPicPr>
            <a:picLocks noChangeAspect="1"/>
          </p:cNvPicPr>
          <p:nvPr/>
        </p:nvPicPr>
        <p:blipFill>
          <a:blip r:embed="rId2"/>
          <a:stretch>
            <a:fillRect/>
          </a:stretch>
        </p:blipFill>
        <p:spPr>
          <a:xfrm>
            <a:off x="0" y="-61647"/>
            <a:ext cx="12921916" cy="6919647"/>
          </a:xfrm>
          <a:prstGeom prst="rect">
            <a:avLst/>
          </a:prstGeom>
        </p:spPr>
      </p:pic>
      <p:sp>
        <p:nvSpPr>
          <p:cNvPr id="5" name="TextBox 4">
            <a:extLst>
              <a:ext uri="{FF2B5EF4-FFF2-40B4-BE49-F238E27FC236}">
                <a16:creationId xmlns:a16="http://schemas.microsoft.com/office/drawing/2014/main" id="{A2C86894-2E3D-8F6F-D0BB-C73715FA9EE7}"/>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Then Elijah said to the people, “I am the only remaining prophet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but Baal has four hundred and fifty prophets. </a:t>
            </a:r>
            <a:endParaRPr lang="en-ZA" dirty="0"/>
          </a:p>
        </p:txBody>
      </p:sp>
      <p:sp>
        <p:nvSpPr>
          <p:cNvPr id="2" name="TextBox 1">
            <a:extLst>
              <a:ext uri="{FF2B5EF4-FFF2-40B4-BE49-F238E27FC236}">
                <a16:creationId xmlns:a16="http://schemas.microsoft.com/office/drawing/2014/main" id="{E8F5D0DE-1C0C-A288-A096-1691806293A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22 तब एलिय्याह ने लोगों से कहा, “यहोवा के नबियों में से केवल मैं ही रह गया हूँ; और बाल के नबी साढ़े चार सौ मनुष्य हैं।</a:t>
            </a:r>
            <a:endParaRPr lang="en-IN" sz="4000" dirty="0"/>
          </a:p>
        </p:txBody>
      </p:sp>
      <p:pic>
        <p:nvPicPr>
          <p:cNvPr id="11" name="Audio 10">
            <a:hlinkClick r:id="" action="ppaction://media"/>
            <a:extLst>
              <a:ext uri="{FF2B5EF4-FFF2-40B4-BE49-F238E27FC236}">
                <a16:creationId xmlns:a16="http://schemas.microsoft.com/office/drawing/2014/main" id="{400A353F-322A-83F8-1268-2DBCA89E36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749"/>
    </mc:Choice>
    <mc:Fallback xmlns="">
      <p:transition spd="slow" advTm="1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4C85D2-A205-5C23-D7E4-2E69893E700A}"/>
              </a:ext>
            </a:extLst>
          </p:cNvPr>
          <p:cNvPicPr>
            <a:picLocks noChangeAspect="1"/>
          </p:cNvPicPr>
          <p:nvPr/>
        </p:nvPicPr>
        <p:blipFill>
          <a:blip r:embed="rId2"/>
          <a:stretch>
            <a:fillRect/>
          </a:stretch>
        </p:blipFill>
        <p:spPr>
          <a:xfrm>
            <a:off x="-1" y="1"/>
            <a:ext cx="13245737" cy="6858000"/>
          </a:xfrm>
          <a:prstGeom prst="rect">
            <a:avLst/>
          </a:prstGeom>
        </p:spPr>
      </p:pic>
      <p:sp>
        <p:nvSpPr>
          <p:cNvPr id="5" name="TextBox 4">
            <a:extLst>
              <a:ext uri="{FF2B5EF4-FFF2-40B4-BE49-F238E27FC236}">
                <a16:creationId xmlns:a16="http://schemas.microsoft.com/office/drawing/2014/main" id="{920D206A-87BF-2C63-9331-2482DB3E051C}"/>
              </a:ext>
            </a:extLst>
          </p:cNvPr>
          <p:cNvSpPr txBox="1"/>
          <p:nvPr/>
        </p:nvSpPr>
        <p:spPr>
          <a:xfrm>
            <a:off x="9204434" y="2430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23</a:t>
            </a:r>
            <a:r>
              <a:rPr lang="en-US" sz="3800" b="0" i="0">
                <a:solidFill>
                  <a:srgbClr val="121212"/>
                </a:solidFill>
                <a:effectLst/>
                <a:latin typeface="Inter" panose="020B0502030000000004" pitchFamily="34" charset="0"/>
              </a:rPr>
              <a:t>Get two bulls for us. Let the prophets of Baal choose one bull for themselves, cut it into pieces, and place it on the wood but not light the fire. And I will prepare the other bull and place it on the wood but not light the fire.</a:t>
            </a:r>
            <a:endParaRPr lang="en-ZA" sz="3800" dirty="0"/>
          </a:p>
        </p:txBody>
      </p:sp>
      <p:sp>
        <p:nvSpPr>
          <p:cNvPr id="3" name="TextBox 2">
            <a:extLst>
              <a:ext uri="{FF2B5EF4-FFF2-40B4-BE49-F238E27FC236}">
                <a16:creationId xmlns:a16="http://schemas.microsoft.com/office/drawing/2014/main" id="{336FCFED-4956-1831-4FB1-E81500D82A0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23 इसलिए दो बछड़े लाकर हमें दिए जाएँ, और वे एक अपने लिये चुनकर उसे टुकड़े-टुकड़े काटकर लकड़ी पर रख दें, और कुछ आग न लगाएँ; और मैं दूसरे बछड़े को तैयार करके लकड़ी पर रखूँगा, और कुछ आग न लगाऊँगा।</a:t>
            </a:r>
            <a:endParaRPr lang="en-IN" sz="3600" dirty="0"/>
          </a:p>
        </p:txBody>
      </p:sp>
      <p:pic>
        <p:nvPicPr>
          <p:cNvPr id="28" name="Audio 27">
            <a:hlinkClick r:id="" action="ppaction://media"/>
            <a:extLst>
              <a:ext uri="{FF2B5EF4-FFF2-40B4-BE49-F238E27FC236}">
                <a16:creationId xmlns:a16="http://schemas.microsoft.com/office/drawing/2014/main" id="{6103F11A-FB3E-0CC8-6958-EEDE738E4F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8298"/>
    </mc:Choice>
    <mc:Fallback xmlns="">
      <p:transition spd="slow" advTm="1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B7C9519-6606-2A1A-2445-3AD7A0E257BD}"/>
              </a:ext>
            </a:extLst>
          </p:cNvPr>
          <p:cNvPicPr>
            <a:picLocks noChangeAspect="1"/>
          </p:cNvPicPr>
          <p:nvPr/>
        </p:nvPicPr>
        <p:blipFill>
          <a:blip r:embed="rId2"/>
          <a:stretch>
            <a:fillRect/>
          </a:stretch>
        </p:blipFill>
        <p:spPr>
          <a:xfrm>
            <a:off x="-481263" y="-36687"/>
            <a:ext cx="12673262" cy="6894687"/>
          </a:xfrm>
          <a:prstGeom prst="rect">
            <a:avLst/>
          </a:prstGeom>
        </p:spPr>
      </p:pic>
      <p:sp>
        <p:nvSpPr>
          <p:cNvPr id="5" name="TextBox 4">
            <a:extLst>
              <a:ext uri="{FF2B5EF4-FFF2-40B4-BE49-F238E27FC236}">
                <a16:creationId xmlns:a16="http://schemas.microsoft.com/office/drawing/2014/main" id="{A7EF322A-1CF3-5C1D-0AF5-4D2524B4A643}"/>
              </a:ext>
            </a:extLst>
          </p:cNvPr>
          <p:cNvSpPr txBox="1"/>
          <p:nvPr/>
        </p:nvSpPr>
        <p:spPr>
          <a:xfrm>
            <a:off x="9556838" y="1668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Then you may call on the name of your god, and I will call on the name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God who answers by fire, He is God.”</a:t>
            </a:r>
          </a:p>
          <a:p>
            <a:pPr algn="l"/>
            <a:r>
              <a:rPr lang="en-US" sz="4000" b="0" i="0">
                <a:solidFill>
                  <a:srgbClr val="121212"/>
                </a:solidFill>
                <a:effectLst/>
                <a:latin typeface="Inter" panose="020B0502030000000004" pitchFamily="34" charset="0"/>
              </a:rPr>
              <a:t>And all the people answered, “What you say is good.”</a:t>
            </a:r>
          </a:p>
        </p:txBody>
      </p:sp>
      <p:sp>
        <p:nvSpPr>
          <p:cNvPr id="3" name="TextBox 2">
            <a:extLst>
              <a:ext uri="{FF2B5EF4-FFF2-40B4-BE49-F238E27FC236}">
                <a16:creationId xmlns:a16="http://schemas.microsoft.com/office/drawing/2014/main" id="{6E653690-CA5C-B837-6F5B-2C62C511AA7C}"/>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24 तब तुम अपने देवता से प्रार्थना करना, और मैं यहोवा से प्रार्थना करूँगा, और जो आग गिराकर उत्तर दे वही परमेश्वर ठहरे।” तब सब लोग बोल उठे, “अच्छी बात।”</a:t>
            </a:r>
          </a:p>
        </p:txBody>
      </p:sp>
      <p:pic>
        <p:nvPicPr>
          <p:cNvPr id="10" name="Audio 9">
            <a:hlinkClick r:id="" action="ppaction://media"/>
            <a:extLst>
              <a:ext uri="{FF2B5EF4-FFF2-40B4-BE49-F238E27FC236}">
                <a16:creationId xmlns:a16="http://schemas.microsoft.com/office/drawing/2014/main" id="{5CB5CA94-67BA-9FC3-9137-7C900C199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7461"/>
    </mc:Choice>
    <mc:Fallback xmlns="">
      <p:transition spd="slow" advTm="1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12807-E974-3EF6-498B-212E45481787}"/>
              </a:ext>
            </a:extLst>
          </p:cNvPr>
          <p:cNvPicPr>
            <a:picLocks noChangeAspect="1"/>
          </p:cNvPicPr>
          <p:nvPr/>
        </p:nvPicPr>
        <p:blipFill>
          <a:blip r:embed="rId2"/>
          <a:stretch>
            <a:fillRect/>
          </a:stretch>
        </p:blipFill>
        <p:spPr>
          <a:xfrm>
            <a:off x="0" y="0"/>
            <a:ext cx="12406892" cy="6858000"/>
          </a:xfrm>
          <a:prstGeom prst="rect">
            <a:avLst/>
          </a:prstGeom>
        </p:spPr>
      </p:pic>
      <p:sp>
        <p:nvSpPr>
          <p:cNvPr id="7" name="TextBox 6">
            <a:extLst>
              <a:ext uri="{FF2B5EF4-FFF2-40B4-BE49-F238E27FC236}">
                <a16:creationId xmlns:a16="http://schemas.microsoft.com/office/drawing/2014/main" id="{BB0F5EE8-838F-8CFC-E13A-71AB712EC4AA}"/>
              </a:ext>
            </a:extLst>
          </p:cNvPr>
          <p:cNvSpPr txBox="1"/>
          <p:nvPr/>
        </p:nvSpPr>
        <p:spPr>
          <a:xfrm>
            <a:off x="417591" y="3963147"/>
            <a:ext cx="5975129" cy="1751854"/>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कर्मेल पर्वत – 1 राजा 18:17-40</a:t>
            </a:r>
            <a:endParaRPr lang="en-US" sz="60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45A008F8-B4AB-D322-52D0-38616711531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025010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0AE4725-480D-B86E-69F1-DC7504F4BD6B}"/>
              </a:ext>
            </a:extLst>
          </p:cNvPr>
          <p:cNvPicPr>
            <a:picLocks noChangeAspect="1"/>
          </p:cNvPicPr>
          <p:nvPr/>
        </p:nvPicPr>
        <p:blipFill>
          <a:blip r:embed="rId2"/>
          <a:stretch>
            <a:fillRect/>
          </a:stretch>
        </p:blipFill>
        <p:spPr>
          <a:xfrm>
            <a:off x="0" y="-1"/>
            <a:ext cx="12192000" cy="7501179"/>
          </a:xfrm>
          <a:prstGeom prst="rect">
            <a:avLst/>
          </a:prstGeom>
        </p:spPr>
      </p:pic>
      <p:sp>
        <p:nvSpPr>
          <p:cNvPr id="5" name="TextBox 4">
            <a:extLst>
              <a:ext uri="{FF2B5EF4-FFF2-40B4-BE49-F238E27FC236}">
                <a16:creationId xmlns:a16="http://schemas.microsoft.com/office/drawing/2014/main" id="{A6959D6E-2455-3340-8BCD-B64F72A148B7}"/>
              </a:ext>
            </a:extLst>
          </p:cNvPr>
          <p:cNvSpPr txBox="1"/>
          <p:nvPr/>
        </p:nvSpPr>
        <p:spPr>
          <a:xfrm>
            <a:off x="-241739" y="14783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And they took the bull that was given them, prepared it, and called on the name of Baal from morning until noon, shouting, “O Baal, answer us!”</a:t>
            </a:r>
          </a:p>
          <a:p>
            <a:pPr algn="l"/>
            <a:r>
              <a:rPr lang="en-US" sz="3600" b="0" i="0">
                <a:solidFill>
                  <a:srgbClr val="121212"/>
                </a:solidFill>
                <a:effectLst/>
                <a:latin typeface="Inter" panose="020B0502030000000004" pitchFamily="34" charset="0"/>
              </a:rPr>
              <a:t>But there was no sound, and no one answered as they leaped around the altar they had made.</a:t>
            </a:r>
          </a:p>
        </p:txBody>
      </p:sp>
      <p:sp>
        <p:nvSpPr>
          <p:cNvPr id="3" name="TextBox 2">
            <a:extLst>
              <a:ext uri="{FF2B5EF4-FFF2-40B4-BE49-F238E27FC236}">
                <a16:creationId xmlns:a16="http://schemas.microsoft.com/office/drawing/2014/main" id="{4CD595D7-BEF2-545B-81C8-0A7752A7069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26 तब उन्होंने उस बछड़े को जो उन्हें दिया गया था लेकर तैयार किया, और भोर से लेकर दोपहर तक वह यह कहकर बाल से प्रार्थना करते रहे, “हे बाल हमारी सुन, हे बाल हमारी सुन!” परन्तु न कोई शब्द और न कोई उत्तर देनेवाला हुआ। तब वे अपनी बनाई हुई वेदी पर उछलने कूदने लगे।</a:t>
            </a:r>
            <a:endParaRPr lang="en-IN" sz="3600" dirty="0"/>
          </a:p>
        </p:txBody>
      </p:sp>
      <p:pic>
        <p:nvPicPr>
          <p:cNvPr id="19" name="Audio 18">
            <a:hlinkClick r:id="" action="ppaction://media"/>
            <a:extLst>
              <a:ext uri="{FF2B5EF4-FFF2-40B4-BE49-F238E27FC236}">
                <a16:creationId xmlns:a16="http://schemas.microsoft.com/office/drawing/2014/main" id="{F4013D9B-DAA1-5592-24AB-7521BB6BA2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3382"/>
    </mc:Choice>
    <mc:Fallback xmlns="">
      <p:transition spd="slow" advTm="2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C550B2-BC23-3744-8FF8-8CE0430492BA}"/>
              </a:ext>
            </a:extLst>
          </p:cNvPr>
          <p:cNvPicPr>
            <a:picLocks noChangeAspect="1"/>
          </p:cNvPicPr>
          <p:nvPr/>
        </p:nvPicPr>
        <p:blipFill>
          <a:blip r:embed="rId2"/>
          <a:stretch>
            <a:fillRect/>
          </a:stretch>
        </p:blipFill>
        <p:spPr>
          <a:xfrm>
            <a:off x="1" y="10143"/>
            <a:ext cx="12192000" cy="6847858"/>
          </a:xfrm>
          <a:prstGeom prst="rect">
            <a:avLst/>
          </a:prstGeom>
        </p:spPr>
      </p:pic>
      <p:sp>
        <p:nvSpPr>
          <p:cNvPr id="5" name="TextBox 4">
            <a:extLst>
              <a:ext uri="{FF2B5EF4-FFF2-40B4-BE49-F238E27FC236}">
                <a16:creationId xmlns:a16="http://schemas.microsoft.com/office/drawing/2014/main" id="{E017BC28-04C5-3795-C8C4-C6BD22CBC240}"/>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27</a:t>
            </a:r>
            <a:r>
              <a:rPr lang="en-US" sz="4000" b="0" i="0">
                <a:solidFill>
                  <a:srgbClr val="121212"/>
                </a:solidFill>
                <a:effectLst/>
                <a:latin typeface="Inter" panose="020B0502030000000004" pitchFamily="34" charset="0"/>
              </a:rPr>
              <a:t>At noon Elijah began to taunt them, saying, “Shout louder, for he is a god! Perhaps he is deep in thought, or occupied, or on a journey. Perhaps he is sleeping and must be awakened!”</a:t>
            </a:r>
            <a:endParaRPr lang="en-ZA" dirty="0"/>
          </a:p>
        </p:txBody>
      </p:sp>
      <p:sp>
        <p:nvSpPr>
          <p:cNvPr id="3" name="TextBox 2">
            <a:extLst>
              <a:ext uri="{FF2B5EF4-FFF2-40B4-BE49-F238E27FC236}">
                <a16:creationId xmlns:a16="http://schemas.microsoft.com/office/drawing/2014/main" id="{9D1AB1E8-16FF-360E-2EBF-6CE77B3DE00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27 दोपहर को एलिय्याह ने यह कहकर उनका उपहास किया, “ऊँचे शब्द से पुकारो, वह तो देवता है; वह तो ध्यान लगाए होगा, या कहीं गया होगा या यात्रा में होगा, या हो सकता है कि सोता हो और उसे जगाना चाहिए।”</a:t>
            </a:r>
            <a:endParaRPr lang="en-IN" sz="4000" dirty="0"/>
          </a:p>
        </p:txBody>
      </p:sp>
      <p:pic>
        <p:nvPicPr>
          <p:cNvPr id="6" name="Audio 5">
            <a:hlinkClick r:id="" action="ppaction://media"/>
            <a:extLst>
              <a:ext uri="{FF2B5EF4-FFF2-40B4-BE49-F238E27FC236}">
                <a16:creationId xmlns:a16="http://schemas.microsoft.com/office/drawing/2014/main" id="{97AD0417-89E6-B9B0-10FA-3A35EB8B45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22067"/>
    </mc:Choice>
    <mc:Fallback xmlns="">
      <p:transition spd="slow" advTm="2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616546-3902-B7B5-70E9-6556945F3EBE}"/>
              </a:ext>
            </a:extLst>
          </p:cNvPr>
          <p:cNvPicPr>
            <a:picLocks noChangeAspect="1"/>
          </p:cNvPicPr>
          <p:nvPr/>
        </p:nvPicPr>
        <p:blipFill>
          <a:blip r:embed="rId2"/>
          <a:stretch>
            <a:fillRect/>
          </a:stretch>
        </p:blipFill>
        <p:spPr>
          <a:xfrm>
            <a:off x="0" y="-366465"/>
            <a:ext cx="12970042" cy="7224466"/>
          </a:xfrm>
          <a:prstGeom prst="rect">
            <a:avLst/>
          </a:prstGeom>
        </p:spPr>
      </p:pic>
      <p:sp>
        <p:nvSpPr>
          <p:cNvPr id="5" name="TextBox 4">
            <a:extLst>
              <a:ext uri="{FF2B5EF4-FFF2-40B4-BE49-F238E27FC236}">
                <a16:creationId xmlns:a16="http://schemas.microsoft.com/office/drawing/2014/main" id="{7D1BFBDA-DA8C-B0DE-4A70-3B5FD343650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28</a:t>
            </a:r>
            <a:r>
              <a:rPr lang="en-US" sz="4400" b="0" i="0">
                <a:solidFill>
                  <a:srgbClr val="121212"/>
                </a:solidFill>
                <a:effectLst/>
                <a:latin typeface="Inter" panose="020B0502030000000004" pitchFamily="34" charset="0"/>
              </a:rPr>
              <a:t>So they shouted louder and cut themselves with knives and lances, as was their custom, until the blood gushed over them.</a:t>
            </a:r>
            <a:endParaRPr lang="en-ZA" dirty="0"/>
          </a:p>
        </p:txBody>
      </p:sp>
      <p:sp>
        <p:nvSpPr>
          <p:cNvPr id="3" name="TextBox 2">
            <a:extLst>
              <a:ext uri="{FF2B5EF4-FFF2-40B4-BE49-F238E27FC236}">
                <a16:creationId xmlns:a16="http://schemas.microsoft.com/office/drawing/2014/main" id="{D10EAE55-BD3E-842C-A93E-C79017B93A0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28 और उन्होंने बड़े शब्द से पुकार-पुकारके अपनी रीति के अनुसार छुरियों और बर्छियों से अपने-अपने को यहाँ तक घायल किया कि लहू लुहान हो गए।</a:t>
            </a:r>
            <a:endParaRPr lang="en-IN" sz="4000" dirty="0"/>
          </a:p>
        </p:txBody>
      </p:sp>
      <p:pic>
        <p:nvPicPr>
          <p:cNvPr id="7" name="Audio 6">
            <a:hlinkClick r:id="" action="ppaction://media"/>
            <a:extLst>
              <a:ext uri="{FF2B5EF4-FFF2-40B4-BE49-F238E27FC236}">
                <a16:creationId xmlns:a16="http://schemas.microsoft.com/office/drawing/2014/main" id="{BD848E15-3978-5870-C2C8-5D71C83521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1679"/>
    </mc:Choice>
    <mc:Fallback xmlns="">
      <p:transition spd="slow" advTm="11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451D9E-C478-7121-21BC-76A6A532E374}"/>
              </a:ext>
            </a:extLst>
          </p:cNvPr>
          <p:cNvPicPr>
            <a:picLocks noChangeAspect="1"/>
          </p:cNvPicPr>
          <p:nvPr/>
        </p:nvPicPr>
        <p:blipFill>
          <a:blip r:embed="rId2"/>
          <a:stretch>
            <a:fillRect/>
          </a:stretch>
        </p:blipFill>
        <p:spPr>
          <a:xfrm>
            <a:off x="-530088" y="0"/>
            <a:ext cx="12722087" cy="6858000"/>
          </a:xfrm>
          <a:prstGeom prst="rect">
            <a:avLst/>
          </a:prstGeom>
        </p:spPr>
      </p:pic>
      <p:sp>
        <p:nvSpPr>
          <p:cNvPr id="5" name="TextBox 4">
            <a:extLst>
              <a:ext uri="{FF2B5EF4-FFF2-40B4-BE49-F238E27FC236}">
                <a16:creationId xmlns:a16="http://schemas.microsoft.com/office/drawing/2014/main" id="{6B395E5F-EF8B-2E1D-2393-F98B13062559}"/>
              </a:ext>
            </a:extLst>
          </p:cNvPr>
          <p:cNvSpPr txBox="1"/>
          <p:nvPr/>
        </p:nvSpPr>
        <p:spPr>
          <a:xfrm>
            <a:off x="8858250" y="3573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Midday passed, and they kept on raving until the time of the evening sacrifice. But there was no response; no one answered, no one paid attention.</a:t>
            </a:r>
            <a:endParaRPr lang="en-ZA" dirty="0"/>
          </a:p>
        </p:txBody>
      </p:sp>
      <p:sp>
        <p:nvSpPr>
          <p:cNvPr id="3" name="TextBox 2">
            <a:extLst>
              <a:ext uri="{FF2B5EF4-FFF2-40B4-BE49-F238E27FC236}">
                <a16:creationId xmlns:a16="http://schemas.microsoft.com/office/drawing/2014/main" id="{6B4313E5-2AE1-6D55-AFAD-407D5A726865}"/>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29 वे दोपहर भर ही क्या, वरन् भेंट चढ़ाने के समय तक नबूवत करते रहे, परन्तु कोई शब्द सुन न पड़ा; और न तो किसी ने उत्तर दिया और न कान लगाया।</a:t>
            </a:r>
            <a:endParaRPr lang="en-IN" sz="3800" dirty="0"/>
          </a:p>
        </p:txBody>
      </p:sp>
      <p:pic>
        <p:nvPicPr>
          <p:cNvPr id="24" name="Audio 23">
            <a:hlinkClick r:id="" action="ppaction://media"/>
            <a:extLst>
              <a:ext uri="{FF2B5EF4-FFF2-40B4-BE49-F238E27FC236}">
                <a16:creationId xmlns:a16="http://schemas.microsoft.com/office/drawing/2014/main" id="{0024629E-0D3F-165E-DA7D-DBE6F8B959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5270"/>
    </mc:Choice>
    <mc:Fallback xmlns="">
      <p:transition spd="slow" advTm="1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7BB65CB-BB45-83EB-6CAA-3453F7B19BD0}"/>
              </a:ext>
            </a:extLst>
          </p:cNvPr>
          <p:cNvPicPr>
            <a:picLocks noChangeAspect="1"/>
          </p:cNvPicPr>
          <p:nvPr/>
        </p:nvPicPr>
        <p:blipFill>
          <a:blip r:embed="rId2"/>
          <a:stretch>
            <a:fillRect/>
          </a:stretch>
        </p:blipFill>
        <p:spPr>
          <a:xfrm>
            <a:off x="1" y="0"/>
            <a:ext cx="12192000" cy="7146358"/>
          </a:xfrm>
          <a:prstGeom prst="rect">
            <a:avLst/>
          </a:prstGeom>
        </p:spPr>
      </p:pic>
      <p:sp>
        <p:nvSpPr>
          <p:cNvPr id="5" name="TextBox 4">
            <a:extLst>
              <a:ext uri="{FF2B5EF4-FFF2-40B4-BE49-F238E27FC236}">
                <a16:creationId xmlns:a16="http://schemas.microsoft.com/office/drawing/2014/main" id="{94FE1EC8-F2D4-AE1C-0671-B0A3A86F0672}"/>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30</a:t>
            </a:r>
            <a:r>
              <a:rPr lang="en-US" sz="4000" b="0" i="0" dirty="0">
                <a:solidFill>
                  <a:srgbClr val="121212"/>
                </a:solidFill>
                <a:effectLst/>
                <a:latin typeface="Inter" panose="020B0502030000000004" pitchFamily="34" charset="0"/>
              </a:rPr>
              <a:t>Then Elijah said to all the people, “Come near to me.” So all the people approached him, and he repaired the altar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that had been torn down.</a:t>
            </a:r>
            <a:endParaRPr lang="en-ZA" sz="1600" dirty="0"/>
          </a:p>
        </p:txBody>
      </p:sp>
      <p:sp>
        <p:nvSpPr>
          <p:cNvPr id="2" name="TextBox 1">
            <a:extLst>
              <a:ext uri="{FF2B5EF4-FFF2-40B4-BE49-F238E27FC236}">
                <a16:creationId xmlns:a16="http://schemas.microsoft.com/office/drawing/2014/main" id="{68D31D47-B0A1-0112-5A17-1DF5AEDB478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30 तब एलिय्याह ने सब लोगों से कहा, “मेरे निकट आओ;” और सब लोग उसके निकट आए। तब उसने यहोवा की वेदी की जो गिराई गई थी मरम्मत की।</a:t>
            </a:r>
            <a:endParaRPr lang="en-IN" sz="4000" dirty="0"/>
          </a:p>
        </p:txBody>
      </p:sp>
      <p:pic>
        <p:nvPicPr>
          <p:cNvPr id="15" name="Audio 14">
            <a:hlinkClick r:id="" action="ppaction://media"/>
            <a:extLst>
              <a:ext uri="{FF2B5EF4-FFF2-40B4-BE49-F238E27FC236}">
                <a16:creationId xmlns:a16="http://schemas.microsoft.com/office/drawing/2014/main" id="{344727ED-65D3-636D-7EAA-6B1388A906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2850"/>
    </mc:Choice>
    <mc:Fallback xmlns="">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Mount Carmel –</a:t>
            </a:r>
          </a:p>
          <a:p>
            <a:pPr algn="l"/>
            <a:r>
              <a:rPr lang="en-US" sz="6000" b="0" i="0" u="none" strike="noStrike" baseline="0" dirty="0">
                <a:latin typeface="TimesNewRomanPSMT"/>
              </a:rPr>
              <a:t>1 Kings 18:17-40</a:t>
            </a:r>
          </a:p>
        </p:txBody>
      </p:sp>
      <p:sp>
        <p:nvSpPr>
          <p:cNvPr id="2" name="TextBox 1">
            <a:extLst>
              <a:ext uri="{FF2B5EF4-FFF2-40B4-BE49-F238E27FC236}">
                <a16:creationId xmlns:a16="http://schemas.microsoft.com/office/drawing/2014/main" id="{E8BC5E56-98B9-91B8-8249-FACB53ED8F5E}"/>
              </a:ext>
            </a:extLst>
          </p:cNvPr>
          <p:cNvSpPr txBox="1"/>
          <p:nvPr/>
        </p:nvSpPr>
        <p:spPr>
          <a:xfrm>
            <a:off x="6096000" y="166254"/>
            <a:ext cx="6096000" cy="6558101"/>
          </a:xfrm>
          <a:prstGeom prst="rect">
            <a:avLst/>
          </a:prstGeom>
          <a:noFill/>
        </p:spPr>
        <p:txBody>
          <a:bodyPr wrap="square" rtlCol="0">
            <a:noAutofit/>
          </a:bodyPr>
          <a:lstStyle/>
          <a:p>
            <a:r>
              <a:rPr lang="hi-IN" sz="6000" dirty="0"/>
              <a:t>कर्मेल पर्वत</a:t>
            </a:r>
            <a:r>
              <a:rPr lang="en-US" sz="6000" dirty="0"/>
              <a:t> </a:t>
            </a:r>
            <a:r>
              <a:rPr lang="hi-IN" sz="6000" dirty="0"/>
              <a:t>–</a:t>
            </a:r>
            <a:endParaRPr lang="en-US" sz="6000" dirty="0"/>
          </a:p>
          <a:p>
            <a:r>
              <a:rPr lang="hi-IN" sz="6000" dirty="0"/>
              <a:t>1 राजा 18:17-40</a:t>
            </a:r>
            <a:endParaRPr lang="en-IN" sz="6000" dirty="0"/>
          </a:p>
        </p:txBody>
      </p:sp>
      <p:pic>
        <p:nvPicPr>
          <p:cNvPr id="13" name="Audio 12">
            <a:hlinkClick r:id="" action="ppaction://media"/>
            <a:extLst>
              <a:ext uri="{FF2B5EF4-FFF2-40B4-BE49-F238E27FC236}">
                <a16:creationId xmlns:a16="http://schemas.microsoft.com/office/drawing/2014/main" id="{061EFFD1-661C-902C-C581-2D779A65A4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412"/>
    </mc:Choice>
    <mc:Fallback xmlns="">
      <p:transition spd="slow" advTm="2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E50B8B-0206-0FB5-79F5-24BBA21EB9E2}"/>
              </a:ext>
            </a:extLst>
          </p:cNvPr>
          <p:cNvPicPr>
            <a:picLocks noChangeAspect="1"/>
          </p:cNvPicPr>
          <p:nvPr/>
        </p:nvPicPr>
        <p:blipFill>
          <a:blip r:embed="rId2"/>
          <a:stretch>
            <a:fillRect/>
          </a:stretch>
        </p:blipFill>
        <p:spPr>
          <a:xfrm>
            <a:off x="-3979545" y="-457200"/>
            <a:ext cx="17683992" cy="7315200"/>
          </a:xfrm>
          <a:prstGeom prst="rect">
            <a:avLst/>
          </a:prstGeom>
        </p:spPr>
      </p:pic>
      <p:sp>
        <p:nvSpPr>
          <p:cNvPr id="5" name="TextBox 4">
            <a:extLst>
              <a:ext uri="{FF2B5EF4-FFF2-40B4-BE49-F238E27FC236}">
                <a16:creationId xmlns:a16="http://schemas.microsoft.com/office/drawing/2014/main" id="{3A617337-3AEB-AD8C-16EE-B3E0A345069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10340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32</a:t>
            </a:r>
            <a:r>
              <a:rPr lang="en-US" sz="4400" b="0" i="0">
                <a:solidFill>
                  <a:srgbClr val="121212"/>
                </a:solidFill>
                <a:effectLst/>
                <a:latin typeface="Inter" panose="020B0502030000000004" pitchFamily="34" charset="0"/>
              </a:rPr>
              <a:t>And with the stones, Elijah built an altar in the name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Then he dug a trench around the altar large enough to hold two seahs of seed.</a:t>
            </a:r>
            <a:endParaRPr lang="en-ZA" sz="4400" dirty="0"/>
          </a:p>
        </p:txBody>
      </p:sp>
      <p:sp>
        <p:nvSpPr>
          <p:cNvPr id="3" name="TextBox 2">
            <a:extLst>
              <a:ext uri="{FF2B5EF4-FFF2-40B4-BE49-F238E27FC236}">
                <a16:creationId xmlns:a16="http://schemas.microsoft.com/office/drawing/2014/main" id="{9EDD4CBF-9F77-A613-179C-81D9232ADD51}"/>
              </a:ext>
            </a:extLst>
          </p:cNvPr>
          <p:cNvSpPr txBox="1"/>
          <p:nvPr/>
        </p:nvSpPr>
        <p:spPr>
          <a:xfrm>
            <a:off x="6096000" y="166254"/>
            <a:ext cx="6096000" cy="6558101"/>
          </a:xfrm>
          <a:prstGeom prst="rect">
            <a:avLst/>
          </a:prstGeom>
          <a:noFill/>
        </p:spPr>
        <p:txBody>
          <a:bodyPr wrap="square" rtlCol="0">
            <a:noAutofit/>
          </a:bodyPr>
          <a:lstStyle/>
          <a:p>
            <a:r>
              <a:rPr lang="hi-IN" sz="4000" b="0" i="0">
                <a:solidFill>
                  <a:srgbClr val="777A7B"/>
                </a:solidFill>
                <a:effectLst/>
                <a:latin typeface="Inter" panose="020B0502030000000004" pitchFamily="34" charset="0"/>
              </a:rPr>
              <a:t>32</a:t>
            </a:r>
            <a:r>
              <a:rPr lang="hi-IN" sz="4000" b="0" i="0">
                <a:solidFill>
                  <a:srgbClr val="121212"/>
                </a:solidFill>
                <a:effectLst/>
                <a:latin typeface="Inter" panose="020B0502030000000004" pitchFamily="34" charset="0"/>
              </a:rPr>
              <a:t>एलियाह ने इन बारह पत्थरों को लेकर याहवेह के सम्मान में एक वेदी बनाई. इसके बाद उन्होंने वेदी के चारों ओर ऐसी गहरी नाली खोद दी, जिसमें लगभग ग्यारह किलो बीज समा सकता था. </a:t>
            </a:r>
            <a:endParaRPr lang="en-IN" sz="4000" dirty="0"/>
          </a:p>
        </p:txBody>
      </p:sp>
      <p:pic>
        <p:nvPicPr>
          <p:cNvPr id="6" name="Audio 5">
            <a:hlinkClick r:id="" action="ppaction://media"/>
            <a:extLst>
              <a:ext uri="{FF2B5EF4-FFF2-40B4-BE49-F238E27FC236}">
                <a16:creationId xmlns:a16="http://schemas.microsoft.com/office/drawing/2014/main" id="{A7BEF31D-6F74-B7C0-BAF4-E1F7D1EBBC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7493465"/>
      </p:ext>
    </p:extLst>
  </p:cSld>
  <p:clrMapOvr>
    <a:masterClrMapping/>
  </p:clrMapOvr>
  <mc:AlternateContent xmlns:mc="http://schemas.openxmlformats.org/markup-compatibility/2006" xmlns:p14="http://schemas.microsoft.com/office/powerpoint/2010/main">
    <mc:Choice Requires="p14">
      <p:transition spd="slow" p14:dur="2000" advTm="14264"/>
    </mc:Choice>
    <mc:Fallback xmlns="">
      <p:transition spd="slow" advTm="14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A448F7-20FF-A03D-B7EF-AF3073E4042B}"/>
              </a:ext>
            </a:extLst>
          </p:cNvPr>
          <p:cNvPicPr>
            <a:picLocks noChangeAspect="1"/>
          </p:cNvPicPr>
          <p:nvPr/>
        </p:nvPicPr>
        <p:blipFill>
          <a:blip r:embed="rId2"/>
          <a:stretch>
            <a:fillRect/>
          </a:stretch>
        </p:blipFill>
        <p:spPr>
          <a:xfrm>
            <a:off x="0" y="0"/>
            <a:ext cx="12962543" cy="6858000"/>
          </a:xfrm>
          <a:prstGeom prst="rect">
            <a:avLst/>
          </a:prstGeom>
        </p:spPr>
      </p:pic>
      <p:sp>
        <p:nvSpPr>
          <p:cNvPr id="5" name="TextBox 4">
            <a:extLst>
              <a:ext uri="{FF2B5EF4-FFF2-40B4-BE49-F238E27FC236}">
                <a16:creationId xmlns:a16="http://schemas.microsoft.com/office/drawing/2014/main" id="{4A071D4D-7B8F-82C2-7B29-CA16BE3015D0}"/>
              </a:ext>
            </a:extLst>
          </p:cNvPr>
          <p:cNvSpPr txBox="1"/>
          <p:nvPr/>
        </p:nvSpPr>
        <p:spPr>
          <a:xfrm>
            <a:off x="-241739" y="593903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4936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33</a:t>
            </a:r>
            <a:r>
              <a:rPr lang="en-US" sz="4000" b="0" i="0" dirty="0">
                <a:solidFill>
                  <a:srgbClr val="121212"/>
                </a:solidFill>
                <a:effectLst/>
                <a:latin typeface="Inter" panose="020B0502030000000004" pitchFamily="34" charset="0"/>
              </a:rPr>
              <a:t>Next, he arranged the wood, cut up the bull, placed it on the wood,</a:t>
            </a:r>
            <a:endParaRPr lang="en-ZA" dirty="0"/>
          </a:p>
        </p:txBody>
      </p:sp>
      <p:sp>
        <p:nvSpPr>
          <p:cNvPr id="3" name="TextBox 2">
            <a:extLst>
              <a:ext uri="{FF2B5EF4-FFF2-40B4-BE49-F238E27FC236}">
                <a16:creationId xmlns:a16="http://schemas.microsoft.com/office/drawing/2014/main" id="{D0D39DB3-5380-A530-5FBC-743AFE26C13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33 तब उसने वेदी पर लकड़ी को सजाया, और बछड़े को टुकड़े-टुकड़े काटकर लकड़ी पर रख दिया, और कहा, “चार घड़े पानी भर के होमबलि, पशु और लकड़ी पर उण्डेल दो।”</a:t>
            </a:r>
            <a:endParaRPr lang="en-IN" sz="3600" dirty="0"/>
          </a:p>
        </p:txBody>
      </p:sp>
      <p:pic>
        <p:nvPicPr>
          <p:cNvPr id="14" name="Audio 13">
            <a:hlinkClick r:id="" action="ppaction://media"/>
            <a:extLst>
              <a:ext uri="{FF2B5EF4-FFF2-40B4-BE49-F238E27FC236}">
                <a16:creationId xmlns:a16="http://schemas.microsoft.com/office/drawing/2014/main" id="{16317040-8C4B-09DE-91BE-0C8569C999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6361946"/>
      </p:ext>
    </p:extLst>
  </p:cSld>
  <p:clrMapOvr>
    <a:masterClrMapping/>
  </p:clrMapOvr>
  <mc:AlternateContent xmlns:mc="http://schemas.openxmlformats.org/markup-compatibility/2006" xmlns:p14="http://schemas.microsoft.com/office/powerpoint/2010/main">
    <mc:Choice Requires="p14">
      <p:transition spd="slow" p14:dur="2000" advTm="16465"/>
    </mc:Choice>
    <mc:Fallback xmlns="">
      <p:transition spd="slow" advTm="1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5D7FDD-C873-F932-FB7B-62217549A653}"/>
              </a:ext>
            </a:extLst>
          </p:cNvPr>
          <p:cNvPicPr>
            <a:picLocks noChangeAspect="1"/>
          </p:cNvPicPr>
          <p:nvPr/>
        </p:nvPicPr>
        <p:blipFill>
          <a:blip r:embed="rId2"/>
          <a:stretch>
            <a:fillRect/>
          </a:stretch>
        </p:blipFill>
        <p:spPr>
          <a:xfrm>
            <a:off x="-328863" y="-7945"/>
            <a:ext cx="12849726" cy="6873890"/>
          </a:xfrm>
          <a:prstGeom prst="rect">
            <a:avLst/>
          </a:prstGeom>
        </p:spPr>
      </p:pic>
      <p:sp>
        <p:nvSpPr>
          <p:cNvPr id="5" name="TextBox 4">
            <a:extLst>
              <a:ext uri="{FF2B5EF4-FFF2-40B4-BE49-F238E27FC236}">
                <a16:creationId xmlns:a16="http://schemas.microsoft.com/office/drawing/2014/main" id="{FF62A19A-E6FE-1374-9D7F-ED595AFFC993}"/>
              </a:ext>
            </a:extLst>
          </p:cNvPr>
          <p:cNvSpPr txBox="1"/>
          <p:nvPr/>
        </p:nvSpPr>
        <p:spPr>
          <a:xfrm>
            <a:off x="342900" y="643139"/>
            <a:ext cx="3116424" cy="584775"/>
          </a:xfrm>
          <a:prstGeom prst="rect">
            <a:avLst/>
          </a:prstGeom>
          <a:noFill/>
        </p:spPr>
        <p:txBody>
          <a:bodyPr wrap="square" rtlCol="0">
            <a:spAutoFit/>
          </a:bodyPr>
          <a:lstStyle/>
          <a:p>
            <a:pPr algn="ctr"/>
            <a:r>
              <a:rPr lang="en-US" sz="3200" b="0" i="0" u="none" strike="noStrike" baseline="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1607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400" b="0" i="0">
                <a:solidFill>
                  <a:srgbClr val="777A7B"/>
                </a:solidFill>
                <a:effectLst/>
                <a:latin typeface="Inter" panose="020B0502030000000004" pitchFamily="34" charset="0"/>
              </a:rPr>
              <a:t>34</a:t>
            </a:r>
            <a:r>
              <a:rPr lang="en-US" sz="3400" b="0" i="0">
                <a:solidFill>
                  <a:srgbClr val="121212"/>
                </a:solidFill>
                <a:effectLst/>
                <a:latin typeface="Inter" panose="020B0502030000000004" pitchFamily="34" charset="0"/>
              </a:rPr>
              <a:t>and said, “Fill four waterpots and pour the water on the offering and on the wood.”</a:t>
            </a:r>
          </a:p>
          <a:p>
            <a:pPr algn="l"/>
            <a:r>
              <a:rPr lang="en-US" sz="3400" b="0" i="0">
                <a:solidFill>
                  <a:srgbClr val="121212"/>
                </a:solidFill>
                <a:effectLst/>
                <a:latin typeface="Inter" panose="020B0502030000000004" pitchFamily="34" charset="0"/>
              </a:rPr>
              <a:t>“Do it a second time,” he said, and they did it a second time.</a:t>
            </a:r>
          </a:p>
          <a:p>
            <a:pPr algn="l"/>
            <a:r>
              <a:rPr lang="en-US" sz="3400" b="0" i="0">
                <a:solidFill>
                  <a:srgbClr val="121212"/>
                </a:solidFill>
                <a:effectLst/>
                <a:latin typeface="Inter" panose="020B0502030000000004" pitchFamily="34" charset="0"/>
              </a:rPr>
              <a:t>“Do it a third time,” he said, and they did it a third time.</a:t>
            </a:r>
          </a:p>
          <a:p>
            <a:pPr algn="l"/>
            <a:r>
              <a:rPr lang="en-US" sz="3400" b="0" i="0">
                <a:solidFill>
                  <a:srgbClr val="777A7B"/>
                </a:solidFill>
                <a:effectLst/>
                <a:latin typeface="Inter" panose="020B0502030000000004" pitchFamily="34" charset="0"/>
              </a:rPr>
              <a:t>35</a:t>
            </a:r>
            <a:r>
              <a:rPr lang="en-US" sz="3400" b="0" i="0">
                <a:solidFill>
                  <a:srgbClr val="121212"/>
                </a:solidFill>
                <a:effectLst/>
                <a:latin typeface="Inter" panose="020B0502030000000004" pitchFamily="34" charset="0"/>
              </a:rPr>
              <a:t>So the water ran down around the altar and even filled the trench.</a:t>
            </a:r>
          </a:p>
        </p:txBody>
      </p:sp>
      <p:sp>
        <p:nvSpPr>
          <p:cNvPr id="3" name="TextBox 2">
            <a:extLst>
              <a:ext uri="{FF2B5EF4-FFF2-40B4-BE49-F238E27FC236}">
                <a16:creationId xmlns:a16="http://schemas.microsoft.com/office/drawing/2014/main" id="{4236F53E-A79E-D349-3715-376957E32253}"/>
              </a:ext>
            </a:extLst>
          </p:cNvPr>
          <p:cNvSpPr txBox="1"/>
          <p:nvPr/>
        </p:nvSpPr>
        <p:spPr>
          <a:xfrm>
            <a:off x="6096000" y="166254"/>
            <a:ext cx="6096000" cy="6558101"/>
          </a:xfrm>
          <a:prstGeom prst="rect">
            <a:avLst/>
          </a:prstGeom>
          <a:noFill/>
        </p:spPr>
        <p:txBody>
          <a:bodyPr wrap="square" rtlCol="0">
            <a:noAutofit/>
          </a:bodyPr>
          <a:lstStyle/>
          <a:p>
            <a:pPr algn="l"/>
            <a:r>
              <a:rPr lang="hi-IN" sz="3800" b="0" i="0" dirty="0">
                <a:solidFill>
                  <a:srgbClr val="121212"/>
                </a:solidFill>
                <a:effectLst/>
                <a:latin typeface="Inter" panose="020B0502030000000004" pitchFamily="34" charset="0"/>
              </a:rPr>
              <a:t>34 तब उसने कहा, “दूसरी बार वैसा ही करो;” तब लोगों ने दूसरी बार वैसा ही किया। फिर उसने कहा, “तीसरी बार करो;” तब लोगों ने तीसरी बार भी वैसा ही किया। 35 और जल वेदी के चारों ओर बह गया, और गड्ढे को भी उसने जल से भर दिया।</a:t>
            </a:r>
          </a:p>
        </p:txBody>
      </p:sp>
      <p:pic>
        <p:nvPicPr>
          <p:cNvPr id="11" name="Audio 10">
            <a:hlinkClick r:id="" action="ppaction://media"/>
            <a:extLst>
              <a:ext uri="{FF2B5EF4-FFF2-40B4-BE49-F238E27FC236}">
                <a16:creationId xmlns:a16="http://schemas.microsoft.com/office/drawing/2014/main" id="{2A66A083-FAE2-8ACD-5B6C-8482AAB3BC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0084072"/>
      </p:ext>
    </p:extLst>
  </p:cSld>
  <p:clrMapOvr>
    <a:masterClrMapping/>
  </p:clrMapOvr>
  <mc:AlternateContent xmlns:mc="http://schemas.openxmlformats.org/markup-compatibility/2006" xmlns:p14="http://schemas.microsoft.com/office/powerpoint/2010/main">
    <mc:Choice Requires="p14">
      <p:transition spd="slow" p14:dur="2000" advTm="21766"/>
    </mc:Choice>
    <mc:Fallback xmlns="">
      <p:transition spd="slow" advTm="21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18B9F6-4822-693D-28B8-8A646FD8C200}"/>
              </a:ext>
            </a:extLst>
          </p:cNvPr>
          <p:cNvPicPr>
            <a:picLocks noChangeAspect="1"/>
          </p:cNvPicPr>
          <p:nvPr/>
        </p:nvPicPr>
        <p:blipFill>
          <a:blip r:embed="rId2"/>
          <a:stretch>
            <a:fillRect/>
          </a:stretch>
        </p:blipFill>
        <p:spPr>
          <a:xfrm>
            <a:off x="0" y="0"/>
            <a:ext cx="13170665" cy="6858000"/>
          </a:xfrm>
          <a:prstGeom prst="rect">
            <a:avLst/>
          </a:prstGeom>
        </p:spPr>
      </p:pic>
      <p:sp>
        <p:nvSpPr>
          <p:cNvPr id="5" name="TextBox 4">
            <a:extLst>
              <a:ext uri="{FF2B5EF4-FFF2-40B4-BE49-F238E27FC236}">
                <a16:creationId xmlns:a16="http://schemas.microsoft.com/office/drawing/2014/main" id="{FB05BEC3-9825-96DE-5A50-A25D3D0A8638}"/>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18:34,35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7379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36</a:t>
            </a:r>
            <a:r>
              <a:rPr lang="en-US" sz="3400" b="0" i="0">
                <a:solidFill>
                  <a:srgbClr val="121212"/>
                </a:solidFill>
                <a:effectLst/>
                <a:latin typeface="Inter" panose="020B0502030000000004" pitchFamily="34" charset="0"/>
              </a:rPr>
              <a:t>At the time of the evening sacrifice, Elijah the prophet approached the altar and said, “O </a:t>
            </a:r>
            <a:r>
              <a:rPr lang="en-US" sz="3400" b="0" i="0" cap="small">
                <a:solidFill>
                  <a:srgbClr val="121212"/>
                </a:solidFill>
                <a:effectLst/>
                <a:latin typeface="Inter" panose="020B0502030000000004" pitchFamily="34" charset="0"/>
              </a:rPr>
              <a:t>Lord</a:t>
            </a:r>
            <a:r>
              <a:rPr lang="en-US" sz="3400" b="0" i="0">
                <a:solidFill>
                  <a:srgbClr val="121212"/>
                </a:solidFill>
                <a:effectLst/>
                <a:latin typeface="Inter" panose="020B0502030000000004" pitchFamily="34" charset="0"/>
              </a:rPr>
              <a:t>, God of Abraham, Isaac, and Israel, let it be known this day that You are God in Israel and that I am Your servant and have done all these things at Your command.</a:t>
            </a:r>
            <a:endParaRPr lang="en-ZA" sz="3400" dirty="0"/>
          </a:p>
        </p:txBody>
      </p:sp>
      <p:sp>
        <p:nvSpPr>
          <p:cNvPr id="3" name="TextBox 2">
            <a:extLst>
              <a:ext uri="{FF2B5EF4-FFF2-40B4-BE49-F238E27FC236}">
                <a16:creationId xmlns:a16="http://schemas.microsoft.com/office/drawing/2014/main" id="{BF1A321F-FA38-AD02-4F55-0465F67ED9F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36 फिर भेंट चढ़ाने के समय एलिय्याह नबी समीप जाकर कहने लगा, “हे अब्राहम, इसहाक और इस्राएल के परमेश्वर यहोवा! आज यह प्रगट कर कि इस्राएल में तू ही परमेश्वर है, और मैं तेरा दास हूँ, और मैंने ये सब काम तुझ से वचन पाकर किए हैं।</a:t>
            </a:r>
            <a:endParaRPr lang="en-IN" sz="3600" dirty="0"/>
          </a:p>
        </p:txBody>
      </p:sp>
      <p:pic>
        <p:nvPicPr>
          <p:cNvPr id="11" name="Audio 10">
            <a:hlinkClick r:id="" action="ppaction://media"/>
            <a:extLst>
              <a:ext uri="{FF2B5EF4-FFF2-40B4-BE49-F238E27FC236}">
                <a16:creationId xmlns:a16="http://schemas.microsoft.com/office/drawing/2014/main" id="{8BF21365-B4FA-00DD-1052-606DFF444A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11483230"/>
      </p:ext>
    </p:extLst>
  </p:cSld>
  <p:clrMapOvr>
    <a:masterClrMapping/>
  </p:clrMapOvr>
  <mc:AlternateContent xmlns:mc="http://schemas.openxmlformats.org/markup-compatibility/2006" xmlns:p14="http://schemas.microsoft.com/office/powerpoint/2010/main">
    <mc:Choice Requires="p14">
      <p:transition spd="slow" p14:dur="2000" advTm="28784"/>
    </mc:Choice>
    <mc:Fallback xmlns="">
      <p:transition spd="slow" advTm="2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5A916B8-627A-7C59-F438-634547A03FB5}"/>
              </a:ext>
            </a:extLst>
          </p:cNvPr>
          <p:cNvPicPr>
            <a:picLocks noChangeAspect="1"/>
          </p:cNvPicPr>
          <p:nvPr/>
        </p:nvPicPr>
        <p:blipFill>
          <a:blip r:embed="rId2"/>
          <a:stretch>
            <a:fillRect/>
          </a:stretch>
        </p:blipFill>
        <p:spPr>
          <a:xfrm>
            <a:off x="0" y="-566886"/>
            <a:ext cx="12192000" cy="7424886"/>
          </a:xfrm>
          <a:prstGeom prst="rect">
            <a:avLst/>
          </a:prstGeom>
        </p:spPr>
      </p:pic>
      <p:sp>
        <p:nvSpPr>
          <p:cNvPr id="5" name="TextBox 4">
            <a:extLst>
              <a:ext uri="{FF2B5EF4-FFF2-40B4-BE49-F238E27FC236}">
                <a16:creationId xmlns:a16="http://schemas.microsoft.com/office/drawing/2014/main" id="{DA4982DE-9F4C-FB73-DC1F-2A8378548C25}"/>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569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200" b="0" i="0">
                <a:solidFill>
                  <a:srgbClr val="777A7B"/>
                </a:solidFill>
                <a:effectLst/>
                <a:latin typeface="Inter" panose="020B0502030000000004" pitchFamily="34" charset="0"/>
              </a:rPr>
              <a:t>37</a:t>
            </a:r>
            <a:r>
              <a:rPr lang="en-US" sz="4200" b="0" i="0">
                <a:solidFill>
                  <a:srgbClr val="121212"/>
                </a:solidFill>
                <a:effectLst/>
                <a:latin typeface="Inter" panose="020B0502030000000004" pitchFamily="34" charset="0"/>
              </a:rPr>
              <a:t>Answer me, O </a:t>
            </a:r>
            <a:r>
              <a:rPr lang="en-US" sz="4200" b="0" i="0" cap="small">
                <a:solidFill>
                  <a:srgbClr val="121212"/>
                </a:solidFill>
                <a:effectLst/>
                <a:latin typeface="Inter" panose="020B0502030000000004" pitchFamily="34" charset="0"/>
              </a:rPr>
              <a:t>Lord</a:t>
            </a:r>
            <a:r>
              <a:rPr lang="en-US" sz="4200" b="0" i="0">
                <a:solidFill>
                  <a:srgbClr val="121212"/>
                </a:solidFill>
                <a:effectLst/>
                <a:latin typeface="Inter" panose="020B0502030000000004" pitchFamily="34" charset="0"/>
              </a:rPr>
              <a:t>! Answer me, so that this people will know that You, the </a:t>
            </a:r>
            <a:r>
              <a:rPr lang="en-US" sz="4200" b="0" i="0" cap="small">
                <a:solidFill>
                  <a:srgbClr val="121212"/>
                </a:solidFill>
                <a:effectLst/>
                <a:latin typeface="Inter" panose="020B0502030000000004" pitchFamily="34" charset="0"/>
              </a:rPr>
              <a:t>Lord</a:t>
            </a:r>
            <a:r>
              <a:rPr lang="en-US" sz="4200" b="0" i="0">
                <a:solidFill>
                  <a:srgbClr val="121212"/>
                </a:solidFill>
                <a:effectLst/>
                <a:latin typeface="Inter" panose="020B0502030000000004" pitchFamily="34" charset="0"/>
              </a:rPr>
              <a:t>, are God, and that You have turned their hearts back again.”</a:t>
            </a:r>
            <a:endParaRPr lang="en-ZA" sz="4200" dirty="0"/>
          </a:p>
        </p:txBody>
      </p:sp>
      <p:sp>
        <p:nvSpPr>
          <p:cNvPr id="2" name="TextBox 1">
            <a:extLst>
              <a:ext uri="{FF2B5EF4-FFF2-40B4-BE49-F238E27FC236}">
                <a16:creationId xmlns:a16="http://schemas.microsoft.com/office/drawing/2014/main" id="{66548E0C-BCB6-44DA-6575-63D2FDCFFFDC}"/>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121212"/>
                </a:solidFill>
                <a:effectLst/>
                <a:latin typeface="Inter" panose="020B0502030000000004" pitchFamily="34" charset="0"/>
              </a:rPr>
              <a:t>37 हे यहोवा! मेरी सुन, मेरी सुन, कि ये लोग जान लें कि हे यहोवा, तू ही परमेश्वर है, और तू ही उनका मन लौटा लेता है।”</a:t>
            </a:r>
            <a:endParaRPr lang="en-IN" sz="4400" dirty="0"/>
          </a:p>
        </p:txBody>
      </p:sp>
      <p:pic>
        <p:nvPicPr>
          <p:cNvPr id="10" name="Audio 9">
            <a:hlinkClick r:id="" action="ppaction://media"/>
            <a:extLst>
              <a:ext uri="{FF2B5EF4-FFF2-40B4-BE49-F238E27FC236}">
                <a16:creationId xmlns:a16="http://schemas.microsoft.com/office/drawing/2014/main" id="{EEB9AF07-A753-8E13-2EB3-734A575880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80017044"/>
      </p:ext>
    </p:extLst>
  </p:cSld>
  <p:clrMapOvr>
    <a:masterClrMapping/>
  </p:clrMapOvr>
  <mc:AlternateContent xmlns:mc="http://schemas.openxmlformats.org/markup-compatibility/2006" xmlns:p14="http://schemas.microsoft.com/office/powerpoint/2010/main">
    <mc:Choice Requires="p14">
      <p:transition spd="slow" p14:dur="2000" advTm="15533"/>
    </mc:Choice>
    <mc:Fallback xmlns="">
      <p:transition spd="slow" advTm="1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12807-E974-3EF6-498B-212E45481787}"/>
              </a:ext>
            </a:extLst>
          </p:cNvPr>
          <p:cNvPicPr>
            <a:picLocks noChangeAspect="1"/>
          </p:cNvPicPr>
          <p:nvPr/>
        </p:nvPicPr>
        <p:blipFill>
          <a:blip r:embed="rId2"/>
          <a:stretch>
            <a:fillRect/>
          </a:stretch>
        </p:blipFill>
        <p:spPr>
          <a:xfrm>
            <a:off x="0" y="0"/>
            <a:ext cx="12406892" cy="6858000"/>
          </a:xfrm>
          <a:prstGeom prst="rect">
            <a:avLst/>
          </a:prstGeom>
        </p:spPr>
      </p:pic>
      <p:sp>
        <p:nvSpPr>
          <p:cNvPr id="3" name="TextBox 2">
            <a:extLst>
              <a:ext uri="{FF2B5EF4-FFF2-40B4-BE49-F238E27FC236}">
                <a16:creationId xmlns:a16="http://schemas.microsoft.com/office/drawing/2014/main" id="{EFC9998A-6730-C406-1258-D18F78396EC2}"/>
              </a:ext>
            </a:extLst>
          </p:cNvPr>
          <p:cNvSpPr txBox="1"/>
          <p:nvPr/>
        </p:nvSpPr>
        <p:spPr>
          <a:xfrm>
            <a:off x="417591" y="3963147"/>
            <a:ext cx="5975129" cy="1751854"/>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कर्मेल पर्वत – 1 राजा 18:17-40</a:t>
            </a:r>
            <a:endParaRPr lang="en-US" sz="6000" b="0" i="0" u="none" strike="noStrike" baseline="0" dirty="0">
              <a:solidFill>
                <a:schemeClr val="bg1"/>
              </a:solidFill>
              <a:latin typeface="TimesNewRomanPSMT"/>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4C2F0F-53C1-6E69-3DFC-010F03252E06}"/>
              </a:ext>
            </a:extLst>
          </p:cNvPr>
          <p:cNvPicPr>
            <a:picLocks noChangeAspect="1"/>
          </p:cNvPicPr>
          <p:nvPr/>
        </p:nvPicPr>
        <p:blipFill>
          <a:blip r:embed="rId2"/>
          <a:stretch>
            <a:fillRect/>
          </a:stretch>
        </p:blipFill>
        <p:spPr>
          <a:xfrm>
            <a:off x="-1" y="1"/>
            <a:ext cx="13353463" cy="6858000"/>
          </a:xfrm>
          <a:prstGeom prst="rect">
            <a:avLst/>
          </a:prstGeom>
        </p:spPr>
      </p:pic>
      <p:sp>
        <p:nvSpPr>
          <p:cNvPr id="5" name="TextBox 4">
            <a:extLst>
              <a:ext uri="{FF2B5EF4-FFF2-40B4-BE49-F238E27FC236}">
                <a16:creationId xmlns:a16="http://schemas.microsoft.com/office/drawing/2014/main" id="{A9F86AE2-D7DD-950D-82C9-C05BFF979693}"/>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018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38</a:t>
            </a:r>
            <a:r>
              <a:rPr lang="en-US" sz="4000" b="0" i="0" dirty="0">
                <a:solidFill>
                  <a:srgbClr val="121212"/>
                </a:solidFill>
                <a:effectLst/>
                <a:latin typeface="Inter" panose="020B0502030000000004" pitchFamily="34" charset="0"/>
              </a:rPr>
              <a:t>Then the fire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fell and consumed the sacrifice, the wood, the stones, and the dust, and it licked up the water in the trench.</a:t>
            </a:r>
            <a:endParaRPr lang="en-ZA" sz="1400" dirty="0"/>
          </a:p>
        </p:txBody>
      </p:sp>
      <p:sp>
        <p:nvSpPr>
          <p:cNvPr id="3" name="TextBox 2">
            <a:extLst>
              <a:ext uri="{FF2B5EF4-FFF2-40B4-BE49-F238E27FC236}">
                <a16:creationId xmlns:a16="http://schemas.microsoft.com/office/drawing/2014/main" id="{A5BC1B56-92BA-66FC-98E7-6100E712C3C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38 तब यहोवा की आग आकाश से प्रगट हुई और होमबलि को लकड़ी और पत्थरों और धूलि समेत भस्म कर दिया, और गड्ढे में का जल भी सूखा दिया।</a:t>
            </a:r>
            <a:endParaRPr lang="en-IN" sz="4000" dirty="0"/>
          </a:p>
        </p:txBody>
      </p:sp>
      <p:pic>
        <p:nvPicPr>
          <p:cNvPr id="19" name="Audio 18">
            <a:hlinkClick r:id="" action="ppaction://media"/>
            <a:extLst>
              <a:ext uri="{FF2B5EF4-FFF2-40B4-BE49-F238E27FC236}">
                <a16:creationId xmlns:a16="http://schemas.microsoft.com/office/drawing/2014/main" id="{D517D662-2F56-9426-9A63-3FB2AB4DA1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3561756"/>
      </p:ext>
    </p:extLst>
  </p:cSld>
  <p:clrMapOvr>
    <a:masterClrMapping/>
  </p:clrMapOvr>
  <mc:AlternateContent xmlns:mc="http://schemas.openxmlformats.org/markup-compatibility/2006" xmlns:p14="http://schemas.microsoft.com/office/powerpoint/2010/main">
    <mc:Choice Requires="p14">
      <p:transition spd="slow" p14:dur="2000" advTm="17903"/>
    </mc:Choice>
    <mc:Fallback xmlns="">
      <p:transition spd="slow" advTm="17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57C9FC2-73D2-23A8-A0AB-C68F1E4248FC}"/>
              </a:ext>
            </a:extLst>
          </p:cNvPr>
          <p:cNvPicPr>
            <a:picLocks noChangeAspect="1"/>
          </p:cNvPicPr>
          <p:nvPr/>
        </p:nvPicPr>
        <p:blipFill>
          <a:blip r:embed="rId2"/>
          <a:stretch>
            <a:fillRect/>
          </a:stretch>
        </p:blipFill>
        <p:spPr>
          <a:xfrm>
            <a:off x="0" y="-81867"/>
            <a:ext cx="12192000" cy="6939868"/>
          </a:xfrm>
          <a:prstGeom prst="rect">
            <a:avLst/>
          </a:prstGeom>
        </p:spPr>
      </p:pic>
      <p:sp>
        <p:nvSpPr>
          <p:cNvPr id="5" name="TextBox 4">
            <a:extLst>
              <a:ext uri="{FF2B5EF4-FFF2-40B4-BE49-F238E27FC236}">
                <a16:creationId xmlns:a16="http://schemas.microsoft.com/office/drawing/2014/main" id="{F099F075-E2BC-E305-0E67-55FEC692DBCB}"/>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8324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39</a:t>
            </a:r>
            <a:r>
              <a:rPr lang="en-US" sz="4000" b="0" i="0">
                <a:solidFill>
                  <a:srgbClr val="121212"/>
                </a:solidFill>
                <a:effectLst/>
                <a:latin typeface="Inter" panose="020B0502030000000004" pitchFamily="34" charset="0"/>
              </a:rPr>
              <a:t>When all the people saw this, they fell facedown and said,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He is God!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He is God!”</a:t>
            </a:r>
            <a:endParaRPr lang="en-ZA" sz="1600" dirty="0"/>
          </a:p>
        </p:txBody>
      </p:sp>
      <p:sp>
        <p:nvSpPr>
          <p:cNvPr id="3" name="TextBox 2">
            <a:extLst>
              <a:ext uri="{FF2B5EF4-FFF2-40B4-BE49-F238E27FC236}">
                <a16:creationId xmlns:a16="http://schemas.microsoft.com/office/drawing/2014/main" id="{EA47BBEB-99C4-E121-3352-7A2483A8C57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39 यह देख सब लोग मुँह के बल गिरकर बोल उठे, “यहोवा ही परमेश्वर है, यहोवा ही परमेश्वर है;”</a:t>
            </a:r>
            <a:endParaRPr lang="en-IN" sz="4000" dirty="0"/>
          </a:p>
        </p:txBody>
      </p:sp>
      <p:pic>
        <p:nvPicPr>
          <p:cNvPr id="6" name="Audio 5">
            <a:hlinkClick r:id="" action="ppaction://media"/>
            <a:extLst>
              <a:ext uri="{FF2B5EF4-FFF2-40B4-BE49-F238E27FC236}">
                <a16:creationId xmlns:a16="http://schemas.microsoft.com/office/drawing/2014/main" id="{6C143740-D1E7-CCAF-D8B2-0E8F28AAFC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37502905"/>
      </p:ext>
    </p:extLst>
  </p:cSld>
  <p:clrMapOvr>
    <a:masterClrMapping/>
  </p:clrMapOvr>
  <mc:AlternateContent xmlns:mc="http://schemas.openxmlformats.org/markup-compatibility/2006" xmlns:p14="http://schemas.microsoft.com/office/powerpoint/2010/main">
    <mc:Choice Requires="p14">
      <p:transition spd="slow" p14:dur="2000" advTm="11837"/>
    </mc:Choice>
    <mc:Fallback xmlns="">
      <p:transition spd="slow" advTm="11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5D0444C-BA50-3AB5-6BC9-C5032190ADC8}"/>
              </a:ext>
            </a:extLst>
          </p:cNvPr>
          <p:cNvPicPr>
            <a:picLocks noChangeAspect="1"/>
          </p:cNvPicPr>
          <p:nvPr/>
        </p:nvPicPr>
        <p:blipFill>
          <a:blip r:embed="rId2"/>
          <a:stretch>
            <a:fillRect/>
          </a:stretch>
        </p:blipFill>
        <p:spPr>
          <a:xfrm>
            <a:off x="0" y="0"/>
            <a:ext cx="16190790" cy="6858000"/>
          </a:xfrm>
          <a:prstGeom prst="rect">
            <a:avLst/>
          </a:prstGeom>
        </p:spPr>
      </p:pic>
      <p:sp>
        <p:nvSpPr>
          <p:cNvPr id="5" name="TextBox 4">
            <a:extLst>
              <a:ext uri="{FF2B5EF4-FFF2-40B4-BE49-F238E27FC236}">
                <a16:creationId xmlns:a16="http://schemas.microsoft.com/office/drawing/2014/main" id="{284381D3-B663-4B6C-4265-A510A958EC7E}"/>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98117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40</a:t>
            </a:r>
            <a:r>
              <a:rPr lang="en-US" sz="4000" b="0" i="0">
                <a:solidFill>
                  <a:srgbClr val="121212"/>
                </a:solidFill>
                <a:effectLst/>
                <a:latin typeface="Inter" panose="020B0502030000000004" pitchFamily="34" charset="0"/>
              </a:rPr>
              <a:t>Then Elijah ordered them, “Seize the prophets of Baal! Do not let a single one escape.” So they seized them, and Elijah brought them down to the Kishon Valley and slaughtered them there.</a:t>
            </a:r>
            <a:endParaRPr lang="en-US" sz="4000" b="0" i="0" dirty="0">
              <a:solidFill>
                <a:srgbClr val="121212"/>
              </a:solidFill>
              <a:effectLst/>
              <a:latin typeface="ArialMT"/>
            </a:endParaRPr>
          </a:p>
        </p:txBody>
      </p:sp>
      <p:sp>
        <p:nvSpPr>
          <p:cNvPr id="3" name="TextBox 2">
            <a:extLst>
              <a:ext uri="{FF2B5EF4-FFF2-40B4-BE49-F238E27FC236}">
                <a16:creationId xmlns:a16="http://schemas.microsoft.com/office/drawing/2014/main" id="{7D0CF9A9-CDD2-7799-34D9-905CBD761447}"/>
              </a:ext>
            </a:extLst>
          </p:cNvPr>
          <p:cNvSpPr txBox="1"/>
          <p:nvPr/>
        </p:nvSpPr>
        <p:spPr>
          <a:xfrm>
            <a:off x="6096000" y="166254"/>
            <a:ext cx="6096000" cy="6558101"/>
          </a:xfrm>
          <a:prstGeom prst="rect">
            <a:avLst/>
          </a:prstGeom>
          <a:noFill/>
        </p:spPr>
        <p:txBody>
          <a:bodyPr wrap="square" rtlCol="0">
            <a:noAutofit/>
          </a:bodyPr>
          <a:lstStyle/>
          <a:p>
            <a:r>
              <a:rPr lang="hi-IN" sz="4200" b="0" i="0" dirty="0">
                <a:solidFill>
                  <a:srgbClr val="121212"/>
                </a:solidFill>
                <a:effectLst/>
                <a:latin typeface="Inter" panose="020B0502030000000004" pitchFamily="34" charset="0"/>
              </a:rPr>
              <a:t>40 एलिय्याह ने उनसे कहा, “बाल के नबियों को पकड़ लो, उनमें से एक भी छूटने न पाए;” तब उन्होंने उनको पकड़ लिया, और एलिय्याह ने उन्हें नीचे कीशोन के नाले में ले जाकर मार डाला।</a:t>
            </a:r>
            <a:endParaRPr lang="en-IN" sz="4200" dirty="0"/>
          </a:p>
        </p:txBody>
      </p:sp>
      <p:pic>
        <p:nvPicPr>
          <p:cNvPr id="23" name="Audio 22">
            <a:hlinkClick r:id="" action="ppaction://media"/>
            <a:extLst>
              <a:ext uri="{FF2B5EF4-FFF2-40B4-BE49-F238E27FC236}">
                <a16:creationId xmlns:a16="http://schemas.microsoft.com/office/drawing/2014/main" id="{A29EA2FE-380C-625F-E991-31799D5B56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80658654"/>
      </p:ext>
    </p:extLst>
  </p:cSld>
  <p:clrMapOvr>
    <a:masterClrMapping/>
  </p:clrMapOvr>
  <mc:AlternateContent xmlns:mc="http://schemas.openxmlformats.org/markup-compatibility/2006" xmlns:p14="http://schemas.microsoft.com/office/powerpoint/2010/main">
    <mc:Choice Requires="p14">
      <p:transition spd="slow" p14:dur="2000" advTm="15069"/>
    </mc:Choice>
    <mc:Fallback xmlns="">
      <p:transition spd="slow" advTm="15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7813D2F-387A-EAF2-AADC-3F8D1D7BC05E}"/>
              </a:ext>
            </a:extLst>
          </p:cNvPr>
          <p:cNvPicPr>
            <a:picLocks noChangeAspect="1"/>
          </p:cNvPicPr>
          <p:nvPr/>
        </p:nvPicPr>
        <p:blipFill>
          <a:blip r:embed="rId2"/>
          <a:stretch>
            <a:fillRect/>
          </a:stretch>
        </p:blipFill>
        <p:spPr>
          <a:xfrm>
            <a:off x="0" y="0"/>
            <a:ext cx="12406892" cy="6858000"/>
          </a:xfrm>
          <a:prstGeom prst="rect">
            <a:avLst/>
          </a:prstGeom>
        </p:spPr>
      </p:pic>
      <p:sp>
        <p:nvSpPr>
          <p:cNvPr id="7" name="TextBox 6">
            <a:extLst>
              <a:ext uri="{FF2B5EF4-FFF2-40B4-BE49-F238E27FC236}">
                <a16:creationId xmlns:a16="http://schemas.microsoft.com/office/drawing/2014/main" id="{BAC0C205-BE1E-E492-6F85-458C23E58B2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9064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Ahab went to meet Elijah.</a:t>
            </a:r>
          </a:p>
          <a:p>
            <a:pPr algn="l"/>
            <a:r>
              <a:rPr lang="en-US" sz="4400" b="0" i="0" dirty="0">
                <a:solidFill>
                  <a:srgbClr val="777A7B"/>
                </a:solidFill>
                <a:effectLst/>
                <a:latin typeface="Inter" panose="020B0502030000000004" pitchFamily="34" charset="0"/>
              </a:rPr>
              <a:t>17</a:t>
            </a:r>
            <a:r>
              <a:rPr lang="en-US" sz="4400" b="0" i="0" dirty="0">
                <a:solidFill>
                  <a:srgbClr val="121212"/>
                </a:solidFill>
                <a:effectLst/>
                <a:latin typeface="Inter" panose="020B0502030000000004" pitchFamily="34" charset="0"/>
              </a:rPr>
              <a:t>When Ahab saw Elijah, he said to him, “Is that you, O troubler of Israel?”</a:t>
            </a:r>
            <a:endParaRPr lang="en-US" sz="4400" b="0" i="0" dirty="0">
              <a:solidFill>
                <a:srgbClr val="121212"/>
              </a:solidFill>
              <a:effectLst/>
              <a:latin typeface="ArialMT"/>
            </a:endParaRPr>
          </a:p>
        </p:txBody>
      </p:sp>
      <p:sp>
        <p:nvSpPr>
          <p:cNvPr id="2" name="TextBox 1">
            <a:extLst>
              <a:ext uri="{FF2B5EF4-FFF2-40B4-BE49-F238E27FC236}">
                <a16:creationId xmlns:a16="http://schemas.microsoft.com/office/drawing/2014/main" id="{92E84920-21E0-E6DF-AA65-38E70B3D3EE9}"/>
              </a:ext>
            </a:extLst>
          </p:cNvPr>
          <p:cNvSpPr txBox="1"/>
          <p:nvPr/>
        </p:nvSpPr>
        <p:spPr>
          <a:xfrm>
            <a:off x="6096000" y="166254"/>
            <a:ext cx="6096000" cy="6558101"/>
          </a:xfrm>
          <a:prstGeom prst="rect">
            <a:avLst/>
          </a:prstGeom>
          <a:noFill/>
        </p:spPr>
        <p:txBody>
          <a:bodyPr wrap="square" rtlCol="0">
            <a:noAutofit/>
          </a:bodyPr>
          <a:lstStyle/>
          <a:p>
            <a:r>
              <a:rPr lang="hi-IN" sz="4000" dirty="0"/>
              <a:t>अहाब एलिय्याह से मिलने गया।</a:t>
            </a:r>
            <a:endParaRPr lang="en-US" sz="4000" dirty="0"/>
          </a:p>
          <a:p>
            <a:r>
              <a:rPr lang="hi-IN" sz="4000" b="0" i="0" dirty="0">
                <a:solidFill>
                  <a:srgbClr val="121212"/>
                </a:solidFill>
                <a:effectLst/>
                <a:latin typeface="Inter" panose="020B0502030000000004" pitchFamily="34" charset="0"/>
              </a:rPr>
              <a:t>17 एलिय्याह को देखते ही अहाब ने कहा, “हे इस्राएल के सतानेवाले क्या तू ही है?”</a:t>
            </a:r>
            <a:endParaRPr lang="en-IN" sz="4000" dirty="0"/>
          </a:p>
        </p:txBody>
      </p:sp>
      <p:pic>
        <p:nvPicPr>
          <p:cNvPr id="35" name="Audio 34">
            <a:hlinkClick r:id="" action="ppaction://media"/>
            <a:extLst>
              <a:ext uri="{FF2B5EF4-FFF2-40B4-BE49-F238E27FC236}">
                <a16:creationId xmlns:a16="http://schemas.microsoft.com/office/drawing/2014/main" id="{853F09FD-6EF2-8FB9-22EB-59F2A9B8E9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0790"/>
    </mc:Choice>
    <mc:Fallback xmlns="">
      <p:transition spd="slow" advTm="10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98A2D9-8C26-C287-5178-46366EE324FF}"/>
              </a:ext>
            </a:extLst>
          </p:cNvPr>
          <p:cNvPicPr>
            <a:picLocks noChangeAspect="1"/>
          </p:cNvPicPr>
          <p:nvPr/>
        </p:nvPicPr>
        <p:blipFill>
          <a:blip r:embed="rId2"/>
          <a:stretch>
            <a:fillRect/>
          </a:stretch>
        </p:blipFill>
        <p:spPr>
          <a:xfrm>
            <a:off x="-1" y="-247135"/>
            <a:ext cx="12191999" cy="7105135"/>
          </a:xfrm>
          <a:prstGeom prst="rect">
            <a:avLst/>
          </a:prstGeom>
        </p:spPr>
      </p:pic>
      <p:sp>
        <p:nvSpPr>
          <p:cNvPr id="5" name="TextBox 4">
            <a:extLst>
              <a:ext uri="{FF2B5EF4-FFF2-40B4-BE49-F238E27FC236}">
                <a16:creationId xmlns:a16="http://schemas.microsoft.com/office/drawing/2014/main" id="{93F933EB-3292-97FC-500A-3997B5FCA6E6}"/>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“I have not troubled Israel,” Elijah replied, “but you and your father’s house have, for you have forsaken the commandments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and have followed the Baals.</a:t>
            </a:r>
            <a:endParaRPr lang="en-ZA" sz="1600" dirty="0"/>
          </a:p>
        </p:txBody>
      </p:sp>
      <p:sp>
        <p:nvSpPr>
          <p:cNvPr id="3" name="TextBox 2">
            <a:extLst>
              <a:ext uri="{FF2B5EF4-FFF2-40B4-BE49-F238E27FC236}">
                <a16:creationId xmlns:a16="http://schemas.microsoft.com/office/drawing/2014/main" id="{BBED771E-A5E6-32F0-D198-5C3B496E2A1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18 उसने कहा, “मैंने इस्राएल को कष्ट नहीं दिया, परन्तु तू ही ने और तेरे पिता के घराने ने दिया है; क्योंकि तुम यहोवा की आज्ञाओं को टालकर बाल देवताओं की उपासना करने लगे।</a:t>
            </a:r>
            <a:endParaRPr lang="en-IN" sz="4000" dirty="0"/>
          </a:p>
        </p:txBody>
      </p:sp>
      <p:pic>
        <p:nvPicPr>
          <p:cNvPr id="12" name="Audio 11">
            <a:hlinkClick r:id="" action="ppaction://media"/>
            <a:extLst>
              <a:ext uri="{FF2B5EF4-FFF2-40B4-BE49-F238E27FC236}">
                <a16:creationId xmlns:a16="http://schemas.microsoft.com/office/drawing/2014/main" id="{9A24DBF4-C433-5ED1-FEAF-24DFD92769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4460"/>
    </mc:Choice>
    <mc:Fallback xmlns="">
      <p:transition spd="slow" advTm="1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0ECA8D-BBE8-81DB-F34A-57F904E8EE3A}"/>
              </a:ext>
            </a:extLst>
          </p:cNvPr>
          <p:cNvPicPr>
            <a:picLocks noChangeAspect="1"/>
          </p:cNvPicPr>
          <p:nvPr/>
        </p:nvPicPr>
        <p:blipFill>
          <a:blip r:embed="rId2"/>
          <a:stretch>
            <a:fillRect/>
          </a:stretch>
        </p:blipFill>
        <p:spPr>
          <a:xfrm>
            <a:off x="0" y="-149191"/>
            <a:ext cx="12191999" cy="7007191"/>
          </a:xfrm>
          <a:prstGeom prst="rect">
            <a:avLst/>
          </a:prstGeom>
        </p:spPr>
      </p:pic>
      <p:sp>
        <p:nvSpPr>
          <p:cNvPr id="5" name="TextBox 4">
            <a:extLst>
              <a:ext uri="{FF2B5EF4-FFF2-40B4-BE49-F238E27FC236}">
                <a16:creationId xmlns:a16="http://schemas.microsoft.com/office/drawing/2014/main" id="{FB17AF31-9900-0845-473E-15155D60FBDB}"/>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Now summon all Israel to meet me on Mount Carmel, along with the four hundred and fifty prophets of Baal and the four hundred prophets of Asherah who eat at Jezebel’s table.”</a:t>
            </a:r>
            <a:endParaRPr lang="en-ZA" dirty="0"/>
          </a:p>
        </p:txBody>
      </p:sp>
      <p:sp>
        <p:nvSpPr>
          <p:cNvPr id="3" name="TextBox 2">
            <a:extLst>
              <a:ext uri="{FF2B5EF4-FFF2-40B4-BE49-F238E27FC236}">
                <a16:creationId xmlns:a16="http://schemas.microsoft.com/office/drawing/2014/main" id="{541D0BBA-4355-B6AD-7EFB-95836DA8E930}"/>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19 अब दूत भेजकर सारे इस्राएल को और बाल के साढ़े चार सौ नबियों और अशेरा के चार सौ नबियों को जो ईजेबेल की मेज पर खाते हैं, मेरे पास कर्मेल पर्वत पर इकट्ठा कर ले।”</a:t>
            </a:r>
            <a:endParaRPr lang="en-IN" sz="4000" dirty="0"/>
          </a:p>
        </p:txBody>
      </p:sp>
      <p:pic>
        <p:nvPicPr>
          <p:cNvPr id="21" name="Audio 20">
            <a:hlinkClick r:id="" action="ppaction://media"/>
            <a:extLst>
              <a:ext uri="{FF2B5EF4-FFF2-40B4-BE49-F238E27FC236}">
                <a16:creationId xmlns:a16="http://schemas.microsoft.com/office/drawing/2014/main" id="{AC84CE40-CF5E-DA96-247C-9FC0C8C4EF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7431"/>
    </mc:Choice>
    <mc:Fallback xmlns="">
      <p:transition spd="slow" advTm="17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1947</Words>
  <Application>Microsoft Office PowerPoint</Application>
  <PresentationFormat>Widescreen</PresentationFormat>
  <Paragraphs>97</Paragraphs>
  <Slides>46</Slides>
  <Notes>1</Notes>
  <HiddenSlides>0</HiddenSlides>
  <MMClips>23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21-4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105</cp:revision>
  <dcterms:created xsi:type="dcterms:W3CDTF">2021-07-20T09:23:46Z</dcterms:created>
  <dcterms:modified xsi:type="dcterms:W3CDTF">2024-07-30T11:13:48Z</dcterms:modified>
</cp:coreProperties>
</file>