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68" r:id="rId2"/>
    <p:sldId id="469" r:id="rId3"/>
    <p:sldId id="439" r:id="rId4"/>
    <p:sldId id="440" r:id="rId5"/>
    <p:sldId id="441" r:id="rId6"/>
    <p:sldId id="442" r:id="rId7"/>
    <p:sldId id="443" r:id="rId8"/>
    <p:sldId id="444" r:id="rId9"/>
    <p:sldId id="445" r:id="rId10"/>
    <p:sldId id="446" r:id="rId11"/>
    <p:sldId id="447" r:id="rId12"/>
    <p:sldId id="448" r:id="rId13"/>
    <p:sldId id="449" r:id="rId14"/>
    <p:sldId id="450" r:id="rId15"/>
    <p:sldId id="451" r:id="rId16"/>
    <p:sldId id="4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AAB61-9BE8-4477-AA22-295E307BADAD}" v="30" dt="2023-10-17T06:33:12.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36" autoAdjust="0"/>
    <p:restoredTop sz="83852" autoAdjust="0"/>
  </p:normalViewPr>
  <p:slideViewPr>
    <p:cSldViewPr snapToGrid="0">
      <p:cViewPr varScale="1">
        <p:scale>
          <a:sx n="51" d="100"/>
          <a:sy n="51" d="100"/>
        </p:scale>
        <p:origin x="78" y="9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8E7AAB61-9BE8-4477-AA22-295E307BADAD}"/>
    <pc:docChg chg="modSld">
      <pc:chgData name="Leonie Smith" userId="fed1330f33f5650e" providerId="LiveId" clId="{8E7AAB61-9BE8-4477-AA22-295E307BADAD}" dt="2023-10-17T06:33:12.051" v="40"/>
      <pc:docMkLst>
        <pc:docMk/>
      </pc:docMkLst>
      <pc:sldChg chg="addSp delSp modSp mod modTransition modAnim">
        <pc:chgData name="Leonie Smith" userId="fed1330f33f5650e" providerId="LiveId" clId="{8E7AAB61-9BE8-4477-AA22-295E307BADAD}" dt="2023-10-17T06:24:49.874" v="4"/>
        <pc:sldMkLst>
          <pc:docMk/>
          <pc:sldMk cId="3759221820" sldId="439"/>
        </pc:sldMkLst>
        <pc:picChg chg="add del mod">
          <ac:chgData name="Leonie Smith" userId="fed1330f33f5650e" providerId="LiveId" clId="{8E7AAB61-9BE8-4477-AA22-295E307BADAD}" dt="2023-10-17T06:24:44.698" v="3"/>
          <ac:picMkLst>
            <pc:docMk/>
            <pc:sldMk cId="3759221820" sldId="439"/>
            <ac:picMk id="9" creationId="{A5539266-4DFF-0617-3C74-82A5ABA9ECB1}"/>
          </ac:picMkLst>
        </pc:picChg>
        <pc:picChg chg="add del mod">
          <ac:chgData name="Leonie Smith" userId="fed1330f33f5650e" providerId="LiveId" clId="{8E7AAB61-9BE8-4477-AA22-295E307BADAD}" dt="2023-10-17T06:24:49.874" v="4"/>
          <ac:picMkLst>
            <pc:docMk/>
            <pc:sldMk cId="3759221820" sldId="439"/>
            <ac:picMk id="14" creationId="{F258E2EF-DD1D-3BBB-7152-93C5373F5A0A}"/>
          </ac:picMkLst>
        </pc:picChg>
        <pc:picChg chg="add mod">
          <ac:chgData name="Leonie Smith" userId="fed1330f33f5650e" providerId="LiveId" clId="{8E7AAB61-9BE8-4477-AA22-295E307BADAD}" dt="2023-10-17T06:24:49.874" v="4"/>
          <ac:picMkLst>
            <pc:docMk/>
            <pc:sldMk cId="3759221820" sldId="439"/>
            <ac:picMk id="15" creationId="{220113B9-CD9D-F52C-6681-DBF577542B62}"/>
          </ac:picMkLst>
        </pc:picChg>
      </pc:sldChg>
      <pc:sldChg chg="addSp modSp">
        <pc:chgData name="Leonie Smith" userId="fed1330f33f5650e" providerId="LiveId" clId="{8E7AAB61-9BE8-4477-AA22-295E307BADAD}" dt="2023-10-17T06:25:07.861" v="5"/>
        <pc:sldMkLst>
          <pc:docMk/>
          <pc:sldMk cId="3676245138" sldId="441"/>
        </pc:sldMkLst>
        <pc:picChg chg="add mod">
          <ac:chgData name="Leonie Smith" userId="fed1330f33f5650e" providerId="LiveId" clId="{8E7AAB61-9BE8-4477-AA22-295E307BADAD}" dt="2023-10-17T06:25:07.861" v="5"/>
          <ac:picMkLst>
            <pc:docMk/>
            <pc:sldMk cId="3676245138" sldId="441"/>
            <ac:picMk id="8" creationId="{1A610C02-9089-2FB5-8FD9-11E695F89982}"/>
          </ac:picMkLst>
        </pc:picChg>
      </pc:sldChg>
      <pc:sldChg chg="addSp delSp modSp mod modTransition modAnim">
        <pc:chgData name="Leonie Smith" userId="fed1330f33f5650e" providerId="LiveId" clId="{8E7AAB61-9BE8-4477-AA22-295E307BADAD}" dt="2023-10-17T06:26:13.144" v="12"/>
        <pc:sldMkLst>
          <pc:docMk/>
          <pc:sldMk cId="3095902142" sldId="443"/>
        </pc:sldMkLst>
        <pc:picChg chg="add del mod">
          <ac:chgData name="Leonie Smith" userId="fed1330f33f5650e" providerId="LiveId" clId="{8E7AAB61-9BE8-4477-AA22-295E307BADAD}" dt="2023-10-17T06:25:51.951" v="8"/>
          <ac:picMkLst>
            <pc:docMk/>
            <pc:sldMk cId="3095902142" sldId="443"/>
            <ac:picMk id="6" creationId="{A196FDA9-8ECB-EF00-DAC5-ECDCDF0DA57E}"/>
          </ac:picMkLst>
        </pc:picChg>
        <pc:picChg chg="add del mod">
          <ac:chgData name="Leonie Smith" userId="fed1330f33f5650e" providerId="LiveId" clId="{8E7AAB61-9BE8-4477-AA22-295E307BADAD}" dt="2023-10-17T06:25:56.617" v="9"/>
          <ac:picMkLst>
            <pc:docMk/>
            <pc:sldMk cId="3095902142" sldId="443"/>
            <ac:picMk id="9" creationId="{232907F9-7ACF-5BCC-F8A4-00C9E8203A52}"/>
          </ac:picMkLst>
        </pc:picChg>
        <pc:picChg chg="add del mod">
          <ac:chgData name="Leonie Smith" userId="fed1330f33f5650e" providerId="LiveId" clId="{8E7AAB61-9BE8-4477-AA22-295E307BADAD}" dt="2023-10-17T06:25:58.012" v="11"/>
          <ac:picMkLst>
            <pc:docMk/>
            <pc:sldMk cId="3095902142" sldId="443"/>
            <ac:picMk id="10" creationId="{F6753442-63DF-418E-0D29-7E5A10D71838}"/>
          </ac:picMkLst>
        </pc:picChg>
        <pc:picChg chg="add del mod ord">
          <ac:chgData name="Leonie Smith" userId="fed1330f33f5650e" providerId="LiveId" clId="{8E7AAB61-9BE8-4477-AA22-295E307BADAD}" dt="2023-10-17T06:26:13.144" v="12"/>
          <ac:picMkLst>
            <pc:docMk/>
            <pc:sldMk cId="3095902142" sldId="443"/>
            <ac:picMk id="13" creationId="{060042E6-D27B-0648-C86C-A6C0F9179126}"/>
          </ac:picMkLst>
        </pc:picChg>
        <pc:picChg chg="add mod">
          <ac:chgData name="Leonie Smith" userId="fed1330f33f5650e" providerId="LiveId" clId="{8E7AAB61-9BE8-4477-AA22-295E307BADAD}" dt="2023-10-17T06:26:13.144" v="12"/>
          <ac:picMkLst>
            <pc:docMk/>
            <pc:sldMk cId="3095902142" sldId="443"/>
            <ac:picMk id="14" creationId="{791347AD-8027-BAA1-DDE6-DBD577478718}"/>
          </ac:picMkLst>
        </pc:picChg>
      </pc:sldChg>
      <pc:sldChg chg="addSp modSp">
        <pc:chgData name="Leonie Smith" userId="fed1330f33f5650e" providerId="LiveId" clId="{8E7AAB61-9BE8-4477-AA22-295E307BADAD}" dt="2023-10-17T06:27:00.174" v="13"/>
        <pc:sldMkLst>
          <pc:docMk/>
          <pc:sldMk cId="2166098122" sldId="445"/>
        </pc:sldMkLst>
        <pc:picChg chg="add mod">
          <ac:chgData name="Leonie Smith" userId="fed1330f33f5650e" providerId="LiveId" clId="{8E7AAB61-9BE8-4477-AA22-295E307BADAD}" dt="2023-10-17T06:27:00.174" v="13"/>
          <ac:picMkLst>
            <pc:docMk/>
            <pc:sldMk cId="2166098122" sldId="445"/>
            <ac:picMk id="6" creationId="{40923610-3030-7EB1-4D1D-DA6B2EBBFE63}"/>
          </ac:picMkLst>
        </pc:picChg>
      </pc:sldChg>
      <pc:sldChg chg="addSp delSp modSp mod modTransition modAnim">
        <pc:chgData name="Leonie Smith" userId="fed1330f33f5650e" providerId="LiveId" clId="{8E7AAB61-9BE8-4477-AA22-295E307BADAD}" dt="2023-10-17T06:29:03.829" v="23"/>
        <pc:sldMkLst>
          <pc:docMk/>
          <pc:sldMk cId="2422728137" sldId="447"/>
        </pc:sldMkLst>
        <pc:picChg chg="add del mod">
          <ac:chgData name="Leonie Smith" userId="fed1330f33f5650e" providerId="LiveId" clId="{8E7AAB61-9BE8-4477-AA22-295E307BADAD}" dt="2023-10-17T06:27:47.200" v="16"/>
          <ac:picMkLst>
            <pc:docMk/>
            <pc:sldMk cId="2422728137" sldId="447"/>
            <ac:picMk id="6" creationId="{F993C1D5-CF60-E54B-CF31-AC938D8DC3A5}"/>
          </ac:picMkLst>
        </pc:picChg>
        <pc:picChg chg="add del mod">
          <ac:chgData name="Leonie Smith" userId="fed1330f33f5650e" providerId="LiveId" clId="{8E7AAB61-9BE8-4477-AA22-295E307BADAD}" dt="2023-10-17T06:28:15.110" v="17"/>
          <ac:picMkLst>
            <pc:docMk/>
            <pc:sldMk cId="2422728137" sldId="447"/>
            <ac:picMk id="9" creationId="{E88332C0-37A0-3E43-6EEF-F19EADD41106}"/>
          </ac:picMkLst>
        </pc:picChg>
        <pc:picChg chg="add del mod">
          <ac:chgData name="Leonie Smith" userId="fed1330f33f5650e" providerId="LiveId" clId="{8E7AAB61-9BE8-4477-AA22-295E307BADAD}" dt="2023-10-17T06:28:21.279" v="19"/>
          <ac:picMkLst>
            <pc:docMk/>
            <pc:sldMk cId="2422728137" sldId="447"/>
            <ac:picMk id="10" creationId="{CA5B1CE4-9A15-00F1-990E-A3C42A013855}"/>
          </ac:picMkLst>
        </pc:picChg>
        <pc:picChg chg="add del mod ord">
          <ac:chgData name="Leonie Smith" userId="fed1330f33f5650e" providerId="LiveId" clId="{8E7AAB61-9BE8-4477-AA22-295E307BADAD}" dt="2023-10-17T06:28:29.179" v="20"/>
          <ac:picMkLst>
            <pc:docMk/>
            <pc:sldMk cId="2422728137" sldId="447"/>
            <ac:picMk id="13" creationId="{4C845A4A-1D25-1C0F-B511-870E9A7A12E8}"/>
          </ac:picMkLst>
        </pc:picChg>
        <pc:picChg chg="add del mod">
          <ac:chgData name="Leonie Smith" userId="fed1330f33f5650e" providerId="LiveId" clId="{8E7AAB61-9BE8-4477-AA22-295E307BADAD}" dt="2023-10-17T06:28:33.534" v="22"/>
          <ac:picMkLst>
            <pc:docMk/>
            <pc:sldMk cId="2422728137" sldId="447"/>
            <ac:picMk id="14" creationId="{611B4FEE-8A97-B7B4-7C0C-075D4357D567}"/>
          </ac:picMkLst>
        </pc:picChg>
        <pc:picChg chg="add del mod ord">
          <ac:chgData name="Leonie Smith" userId="fed1330f33f5650e" providerId="LiveId" clId="{8E7AAB61-9BE8-4477-AA22-295E307BADAD}" dt="2023-10-17T06:29:03.829" v="23"/>
          <ac:picMkLst>
            <pc:docMk/>
            <pc:sldMk cId="2422728137" sldId="447"/>
            <ac:picMk id="17" creationId="{D3183B32-C457-5510-97CA-CA85C9B70059}"/>
          </ac:picMkLst>
        </pc:picChg>
        <pc:picChg chg="add mod">
          <ac:chgData name="Leonie Smith" userId="fed1330f33f5650e" providerId="LiveId" clId="{8E7AAB61-9BE8-4477-AA22-295E307BADAD}" dt="2023-10-17T06:29:03.829" v="23"/>
          <ac:picMkLst>
            <pc:docMk/>
            <pc:sldMk cId="2422728137" sldId="447"/>
            <ac:picMk id="18" creationId="{9ADF53DA-DBDB-06F3-307B-3BEEF7BA73C3}"/>
          </ac:picMkLst>
        </pc:picChg>
      </pc:sldChg>
      <pc:sldChg chg="addSp delSp modSp mod modTransition modAnim">
        <pc:chgData name="Leonie Smith" userId="fed1330f33f5650e" providerId="LiveId" clId="{8E7AAB61-9BE8-4477-AA22-295E307BADAD}" dt="2023-10-17T06:31:40.590" v="33"/>
        <pc:sldMkLst>
          <pc:docMk/>
          <pc:sldMk cId="4160448636" sldId="449"/>
        </pc:sldMkLst>
        <pc:picChg chg="add del mod">
          <ac:chgData name="Leonie Smith" userId="fed1330f33f5650e" providerId="LiveId" clId="{8E7AAB61-9BE8-4477-AA22-295E307BADAD}" dt="2023-10-17T06:30:15.187" v="26"/>
          <ac:picMkLst>
            <pc:docMk/>
            <pc:sldMk cId="4160448636" sldId="449"/>
            <ac:picMk id="6" creationId="{6CC5D611-20A9-1A2D-AAFB-7DD18C640D98}"/>
          </ac:picMkLst>
        </pc:picChg>
        <pc:picChg chg="add del mod">
          <ac:chgData name="Leonie Smith" userId="fed1330f33f5650e" providerId="LiveId" clId="{8E7AAB61-9BE8-4477-AA22-295E307BADAD}" dt="2023-10-17T06:30:31.894" v="27"/>
          <ac:picMkLst>
            <pc:docMk/>
            <pc:sldMk cId="4160448636" sldId="449"/>
            <ac:picMk id="11" creationId="{65F74856-22CE-FB7C-47CD-7D9130D77FD8}"/>
          </ac:picMkLst>
        </pc:picChg>
        <pc:picChg chg="add del mod">
          <ac:chgData name="Leonie Smith" userId="fed1330f33f5650e" providerId="LiveId" clId="{8E7AAB61-9BE8-4477-AA22-295E307BADAD}" dt="2023-10-17T06:30:53.634" v="29"/>
          <ac:picMkLst>
            <pc:docMk/>
            <pc:sldMk cId="4160448636" sldId="449"/>
            <ac:picMk id="12" creationId="{5B5106C6-39C8-BE64-764F-42A2104CF487}"/>
          </ac:picMkLst>
        </pc:picChg>
        <pc:picChg chg="add del mod ord">
          <ac:chgData name="Leonie Smith" userId="fed1330f33f5650e" providerId="LiveId" clId="{8E7AAB61-9BE8-4477-AA22-295E307BADAD}" dt="2023-10-17T06:31:09.867" v="30"/>
          <ac:picMkLst>
            <pc:docMk/>
            <pc:sldMk cId="4160448636" sldId="449"/>
            <ac:picMk id="17" creationId="{2F15BC09-A2B0-CF10-AA23-24C40B532F08}"/>
          </ac:picMkLst>
        </pc:picChg>
        <pc:picChg chg="add del mod">
          <ac:chgData name="Leonie Smith" userId="fed1330f33f5650e" providerId="LiveId" clId="{8E7AAB61-9BE8-4477-AA22-295E307BADAD}" dt="2023-10-17T06:31:23.786" v="32"/>
          <ac:picMkLst>
            <pc:docMk/>
            <pc:sldMk cId="4160448636" sldId="449"/>
            <ac:picMk id="18" creationId="{AF060E10-DD37-A488-7311-9B13C73C9311}"/>
          </ac:picMkLst>
        </pc:picChg>
        <pc:picChg chg="add del mod ord">
          <ac:chgData name="Leonie Smith" userId="fed1330f33f5650e" providerId="LiveId" clId="{8E7AAB61-9BE8-4477-AA22-295E307BADAD}" dt="2023-10-17T06:31:40.590" v="33"/>
          <ac:picMkLst>
            <pc:docMk/>
            <pc:sldMk cId="4160448636" sldId="449"/>
            <ac:picMk id="22" creationId="{71B91124-432D-5DAF-1EB6-C28EDA7DD765}"/>
          </ac:picMkLst>
        </pc:picChg>
        <pc:picChg chg="add mod">
          <ac:chgData name="Leonie Smith" userId="fed1330f33f5650e" providerId="LiveId" clId="{8E7AAB61-9BE8-4477-AA22-295E307BADAD}" dt="2023-10-17T06:31:40.590" v="33"/>
          <ac:picMkLst>
            <pc:docMk/>
            <pc:sldMk cId="4160448636" sldId="449"/>
            <ac:picMk id="23" creationId="{E6CCB0EC-E449-A919-CB55-878967B7C6CA}"/>
          </ac:picMkLst>
        </pc:picChg>
      </pc:sldChg>
      <pc:sldChg chg="addSp delSp modSp mod modTransition modAnim">
        <pc:chgData name="Leonie Smith" userId="fed1330f33f5650e" providerId="LiveId" clId="{8E7AAB61-9BE8-4477-AA22-295E307BADAD}" dt="2023-10-17T06:33:12.051" v="40"/>
        <pc:sldMkLst>
          <pc:docMk/>
          <pc:sldMk cId="3386340796" sldId="451"/>
        </pc:sldMkLst>
        <pc:picChg chg="add del mod">
          <ac:chgData name="Leonie Smith" userId="fed1330f33f5650e" providerId="LiveId" clId="{8E7AAB61-9BE8-4477-AA22-295E307BADAD}" dt="2023-10-17T06:32:47.361" v="36"/>
          <ac:picMkLst>
            <pc:docMk/>
            <pc:sldMk cId="3386340796" sldId="451"/>
            <ac:picMk id="7" creationId="{DF44E429-0FEA-DB99-9649-BC3F5FB07BA6}"/>
          </ac:picMkLst>
        </pc:picChg>
        <pc:picChg chg="add del mod">
          <ac:chgData name="Leonie Smith" userId="fed1330f33f5650e" providerId="LiveId" clId="{8E7AAB61-9BE8-4477-AA22-295E307BADAD}" dt="2023-10-17T06:32:52.670" v="37"/>
          <ac:picMkLst>
            <pc:docMk/>
            <pc:sldMk cId="3386340796" sldId="451"/>
            <ac:picMk id="11" creationId="{6AFCCB77-B65F-3BCB-7329-70B2C874A184}"/>
          </ac:picMkLst>
        </pc:picChg>
        <pc:picChg chg="add del mod">
          <ac:chgData name="Leonie Smith" userId="fed1330f33f5650e" providerId="LiveId" clId="{8E7AAB61-9BE8-4477-AA22-295E307BADAD}" dt="2023-10-17T06:32:54.032" v="39"/>
          <ac:picMkLst>
            <pc:docMk/>
            <pc:sldMk cId="3386340796" sldId="451"/>
            <ac:picMk id="12" creationId="{33CFA20D-0BC0-02FA-071C-547979CF2892}"/>
          </ac:picMkLst>
        </pc:picChg>
        <pc:picChg chg="add del mod ord">
          <ac:chgData name="Leonie Smith" userId="fed1330f33f5650e" providerId="LiveId" clId="{8E7AAB61-9BE8-4477-AA22-295E307BADAD}" dt="2023-10-17T06:33:12.051" v="40"/>
          <ac:picMkLst>
            <pc:docMk/>
            <pc:sldMk cId="3386340796" sldId="451"/>
            <ac:picMk id="15" creationId="{20836CE5-5E09-7B80-49A3-C3A002C66DDD}"/>
          </ac:picMkLst>
        </pc:picChg>
        <pc:picChg chg="add mod">
          <ac:chgData name="Leonie Smith" userId="fed1330f33f5650e" providerId="LiveId" clId="{8E7AAB61-9BE8-4477-AA22-295E307BADAD}" dt="2023-10-17T06:33:12.051" v="40"/>
          <ac:picMkLst>
            <pc:docMk/>
            <pc:sldMk cId="3386340796" sldId="451"/>
            <ac:picMk id="16" creationId="{FC103688-9320-35FC-13C1-EFD919A5065F}"/>
          </ac:picMkLst>
        </pc:picChg>
      </pc:sldChg>
      <pc:sldChg chg="addSp modSp">
        <pc:chgData name="Leonie Smith" userId="fed1330f33f5650e" providerId="LiveId" clId="{8E7AAB61-9BE8-4477-AA22-295E307BADAD}" dt="2023-10-17T06:23:59.208" v="0"/>
        <pc:sldMkLst>
          <pc:docMk/>
          <pc:sldMk cId="3596600315" sldId="468"/>
        </pc:sldMkLst>
        <pc:picChg chg="add mod">
          <ac:chgData name="Leonie Smith" userId="fed1330f33f5650e" providerId="LiveId" clId="{8E7AAB61-9BE8-4477-AA22-295E307BADAD}" dt="2023-10-17T06:23:59.208" v="0"/>
          <ac:picMkLst>
            <pc:docMk/>
            <pc:sldMk cId="3596600315" sldId="468"/>
            <ac:picMk id="7" creationId="{73A9390F-78E7-3091-1D80-B43583F855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2024/07/30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ch21 </a:t>
            </a:r>
            <a:r>
              <a:rPr lang="en-IN" sz="1200" b="1" i="0" u="none" strike="noStrike" baseline="0" dirty="0">
                <a:latin typeface="TimesNewRomanPS-BoldMT"/>
              </a:rPr>
              <a:t>Elijah</a:t>
            </a:r>
          </a:p>
          <a:p>
            <a:pPr algn="l"/>
            <a:r>
              <a:rPr lang="en-US" sz="1200" b="0" i="0" u="none" strike="noStrike" baseline="0" dirty="0">
                <a:latin typeface="TimesNewRomanPSMT"/>
              </a:rPr>
              <a:t>1. Elijah comes to Ahab - 1 Kings 16:28 – 17:1 (Left Top)</a:t>
            </a:r>
          </a:p>
          <a:p>
            <a:pPr algn="l"/>
            <a:r>
              <a:rPr lang="en-US" sz="1200" b="0" i="0" u="none" strike="noStrike" baseline="0" dirty="0">
                <a:latin typeface="TimesNewRomanPSMT"/>
              </a:rPr>
              <a:t>2. Ravens feed Elijah – 1 Kings 17:2-7 (Center Top)</a:t>
            </a:r>
          </a:p>
          <a:p>
            <a:pPr algn="l"/>
            <a:r>
              <a:rPr lang="en-US" sz="1200" b="0" i="0" u="none" strike="noStrike" baseline="0" dirty="0">
                <a:latin typeface="TimesNewRomanPSMT"/>
              </a:rPr>
              <a:t>3. Elijah and the widow – 1 Kings 17:8-24 (Right Top)</a:t>
            </a:r>
          </a:p>
          <a:p>
            <a:pPr algn="l"/>
            <a:r>
              <a:rPr lang="en-US" sz="1200" b="0" i="0" u="none" strike="noStrike" baseline="0" dirty="0">
                <a:latin typeface="TimesNewRomanPSMT"/>
              </a:rPr>
              <a:t>4. Mt. Carmel – 1 Kings 18:17-40 (Right Center)</a:t>
            </a:r>
          </a:p>
          <a:p>
            <a:pPr algn="l"/>
            <a:r>
              <a:rPr lang="en-US" sz="1200" b="0" i="0" u="none" strike="noStrike" baseline="0" dirty="0">
                <a:latin typeface="TimesNewRomanPSMT"/>
              </a:rPr>
              <a:t>5. Rain comes – 1 kings 18:41-46 (Right Bottom)</a:t>
            </a:r>
          </a:p>
          <a:p>
            <a:pPr algn="l"/>
            <a:r>
              <a:rPr lang="en-US" sz="1200" b="0" i="0" u="none" strike="noStrike" baseline="0" dirty="0">
                <a:latin typeface="TimesNewRomanPSMT"/>
              </a:rPr>
              <a:t>6. Elisha called – 1 Kings 19:19-21 (Left Bottom)</a:t>
            </a:r>
          </a:p>
          <a:p>
            <a:pPr algn="l"/>
            <a:r>
              <a:rPr lang="en-US" sz="1200" b="0" i="0" u="none" strike="noStrike" baseline="0" dirty="0">
                <a:latin typeface="TimesNewRomanPSMT"/>
              </a:rPr>
              <a:t>7. Elijah taken up to Heaven - 2 Kings 2:1-13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9696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9EA38-4D76-40A4-8BB2-065CF2B5E7C1}" type="slidenum">
              <a:rPr lang="en-ZA" smtClean="0"/>
              <a:t>2</a:t>
            </a:fld>
            <a:endParaRPr lang="en-ZA"/>
          </a:p>
        </p:txBody>
      </p:sp>
    </p:spTree>
    <p:extLst>
      <p:ext uri="{BB962C8B-B14F-4D97-AF65-F5344CB8AC3E}">
        <p14:creationId xmlns:p14="http://schemas.microsoft.com/office/powerpoint/2010/main" val="236969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9EA38-4D76-40A4-8BB2-065CF2B5E7C1}" type="slidenum">
              <a:rPr lang="en-ZA" smtClean="0"/>
              <a:t>4</a:t>
            </a:fld>
            <a:endParaRPr lang="en-ZA"/>
          </a:p>
        </p:txBody>
      </p:sp>
    </p:spTree>
    <p:extLst>
      <p:ext uri="{BB962C8B-B14F-4D97-AF65-F5344CB8AC3E}">
        <p14:creationId xmlns:p14="http://schemas.microsoft.com/office/powerpoint/2010/main" val="243985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2024/07/30</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2024/07/30</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10"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21-5</a:t>
            </a:r>
          </a:p>
        </p:txBody>
      </p:sp>
      <p:sp>
        <p:nvSpPr>
          <p:cNvPr id="5" name="Content Placeholder 2">
            <a:extLst>
              <a:ext uri="{FF2B5EF4-FFF2-40B4-BE49-F238E27FC236}">
                <a16:creationId xmlns:a16="http://schemas.microsoft.com/office/drawing/2014/main" id="{91B17C53-4112-34D5-3869-39D6F4A0EE32}"/>
              </a:ext>
            </a:extLst>
          </p:cNvPr>
          <p:cNvSpPr>
            <a:spLocks noGrp="1"/>
          </p:cNvSpPr>
          <p:nvPr>
            <p:ph idx="1"/>
          </p:nvPr>
        </p:nvSpPr>
        <p:spPr>
          <a:xfrm>
            <a:off x="838200" y="1825625"/>
            <a:ext cx="10515600" cy="4351338"/>
          </a:xfrm>
        </p:spPr>
        <p:txBody>
          <a:bodyPr>
            <a:normAutofit fontScale="70000" lnSpcReduction="20000"/>
          </a:bodyPr>
          <a:lstStyle/>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license 4.0.</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latin typeface="Aptos"/>
              <a:ea typeface="Aptos"/>
              <a:cs typeface="Arial" panose="020B0604020202020204" pitchFamily="34" charset="0"/>
            </a:endParaRPr>
          </a:p>
          <a:p>
            <a:pPr marL="342900" indent="-342900" algn="l">
              <a:lnSpc>
                <a:spcPct val="107000"/>
              </a:lnSpc>
              <a:spcBef>
                <a:spcPts val="0"/>
              </a:spcBef>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latin typeface="Aptos"/>
              <a:ea typeface="Aptos"/>
              <a:cs typeface="Arial" panose="020B0604020202020204" pitchFamily="34" charset="0"/>
            </a:endParaRPr>
          </a:p>
          <a:p>
            <a:pPr marL="342900" indent="-342900" algn="l">
              <a:lnSpc>
                <a:spcPct val="107000"/>
              </a:lnSpc>
              <a:spcBef>
                <a:spcPts val="0"/>
              </a:spcBef>
              <a:spcAft>
                <a:spcPts val="800"/>
              </a:spcAft>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5"/>
              </a:rPr>
              <a:t>Bible Hub</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6"/>
              </a:rPr>
              <a:t>Discovery Bible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7"/>
              </a:rPr>
              <a:t>OpenBible.com</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8"/>
              </a:rPr>
              <a:t>dedicated to the public domain</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spcBef>
                <a:spcPts val="0"/>
              </a:spcBef>
            </a:pPr>
            <a:r>
              <a:rPr lang="en-US" sz="2800" dirty="0">
                <a:solidFill>
                  <a:srgbClr val="2C3943"/>
                </a:solidFill>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9"/>
              </a:rPr>
              <a:t>Creative Commons Attribution-</a:t>
            </a:r>
            <a:r>
              <a:rPr lang="en-IN" sz="2800" u="sng" dirty="0" err="1">
                <a:solidFill>
                  <a:srgbClr val="000000"/>
                </a:solidFill>
                <a:highlight>
                  <a:srgbClr val="FFFFFF"/>
                </a:highlight>
                <a:latin typeface="PT Serif" panose="020A0603040505020204" pitchFamily="18" charset="0"/>
                <a:ea typeface="Times New Roman" panose="02020603050405020304" pitchFamily="18" charset="0"/>
                <a:hlinkClick r:id="rId9"/>
              </a:rPr>
              <a:t>ShareAlike</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9"/>
              </a:rPr>
              <a:t> 4.0 International License</a:t>
            </a:r>
            <a:r>
              <a:rPr lang="en-IN" sz="2800" dirty="0">
                <a:solidFill>
                  <a:srgbClr val="2C3943"/>
                </a:solidFill>
                <a:highlight>
                  <a:srgbClr val="FFFFFF"/>
                </a:highlight>
                <a:latin typeface="PT Serif" panose="020A0603040505020204" pitchFamily="18" charset="0"/>
                <a:ea typeface="Times New Roman" panose="02020603050405020304" pitchFamily="18" charset="0"/>
              </a:rPr>
              <a:t>.</a:t>
            </a:r>
            <a:endParaRPr lang="en-US" sz="2800" dirty="0">
              <a:highlight>
                <a:srgbClr val="FFFFFF"/>
              </a:highlight>
              <a:latin typeface="Times New Roman" panose="02020603050405020304" pitchFamily="18" charset="0"/>
              <a:ea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73A9390F-78E7-3091-1D80-B43583F855C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3076"/>
    </mc:Choice>
    <mc:Fallback xmlns="">
      <p:transition spd="slow" advTm="3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3854213-119E-453B-F0EA-535A4990F0AF}"/>
              </a:ext>
            </a:extLst>
          </p:cNvPr>
          <p:cNvPicPr>
            <a:picLocks noChangeAspect="1"/>
          </p:cNvPicPr>
          <p:nvPr/>
        </p:nvPicPr>
        <p:blipFill>
          <a:blip r:embed="rId2"/>
          <a:stretch>
            <a:fillRect/>
          </a:stretch>
        </p:blipFill>
        <p:spPr>
          <a:xfrm>
            <a:off x="-114822" y="1"/>
            <a:ext cx="12306822" cy="6858000"/>
          </a:xfrm>
          <a:prstGeom prst="rect">
            <a:avLst/>
          </a:prstGeom>
        </p:spPr>
      </p:pic>
      <p:sp>
        <p:nvSpPr>
          <p:cNvPr id="8" name="TextBox 7">
            <a:extLst>
              <a:ext uri="{FF2B5EF4-FFF2-40B4-BE49-F238E27FC236}">
                <a16:creationId xmlns:a16="http://schemas.microsoft.com/office/drawing/2014/main" id="{F1F764CD-96C0-5C20-8B7D-40679C4C939F}"/>
              </a:ext>
            </a:extLst>
          </p:cNvPr>
          <p:cNvSpPr txBox="1"/>
          <p:nvPr/>
        </p:nvSpPr>
        <p:spPr>
          <a:xfrm>
            <a:off x="318499" y="395917"/>
            <a:ext cx="3116424" cy="584775"/>
          </a:xfrm>
          <a:prstGeom prst="rect">
            <a:avLst/>
          </a:prstGeom>
          <a:noFill/>
        </p:spPr>
        <p:txBody>
          <a:bodyPr wrap="square" rtlCol="0">
            <a:spAutoFit/>
          </a:bodyPr>
          <a:lstStyle/>
          <a:p>
            <a:r>
              <a:rPr lang="hi-IN" sz="3200" b="0" i="0" u="none" strike="noStrike" baseline="0" dirty="0">
                <a:solidFill>
                  <a:schemeClr val="bg1"/>
                </a:solidFill>
                <a:latin typeface="TimesNewRomanPSMT"/>
              </a:rPr>
              <a:t>1 राजा </a:t>
            </a:r>
            <a:r>
              <a:rPr lang="en-US" sz="2800" i="0" u="none" strike="noStrike" baseline="0" dirty="0">
                <a:solidFill>
                  <a:schemeClr val="bg1"/>
                </a:solidFill>
                <a:latin typeface="TimesNewRomanPS-BoldMT"/>
              </a:rPr>
              <a:t>18:43</a:t>
            </a:r>
            <a:endParaRPr lang="bo-CN" sz="2800" b="1" cap="all" dirty="0">
              <a:solidFill>
                <a:schemeClr val="bg1"/>
              </a:solidFill>
              <a:latin typeface="TimesNewRomanPS-BoldMT"/>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3800" b="0" i="0">
                <a:solidFill>
                  <a:srgbClr val="777A7B"/>
                </a:solidFill>
                <a:effectLst/>
                <a:latin typeface="Inter" panose="020B0502030000000004" pitchFamily="34" charset="0"/>
              </a:rPr>
              <a:t>44</a:t>
            </a:r>
            <a:r>
              <a:rPr lang="en-US" sz="3800" b="0" i="0">
                <a:solidFill>
                  <a:srgbClr val="121212"/>
                </a:solidFill>
                <a:effectLst/>
                <a:latin typeface="Inter" panose="020B0502030000000004" pitchFamily="34" charset="0"/>
              </a:rPr>
              <a:t>On the seventh time the servant reported, “There is a cloud as small as a man’s hand rising from the sea.”</a:t>
            </a:r>
          </a:p>
          <a:p>
            <a:pPr algn="l"/>
            <a:r>
              <a:rPr lang="en-US" sz="3800" b="0" i="0">
                <a:solidFill>
                  <a:srgbClr val="121212"/>
                </a:solidFill>
                <a:effectLst/>
                <a:latin typeface="Inter" panose="020B0502030000000004" pitchFamily="34" charset="0"/>
              </a:rPr>
              <a:t>And Elijah replied, “Go and tell Ahab, ‘Prepare your chariot and go down before the rain stops you.’”</a:t>
            </a:r>
          </a:p>
        </p:txBody>
      </p:sp>
      <p:sp>
        <p:nvSpPr>
          <p:cNvPr id="2" name="TextBox 1">
            <a:extLst>
              <a:ext uri="{FF2B5EF4-FFF2-40B4-BE49-F238E27FC236}">
                <a16:creationId xmlns:a16="http://schemas.microsoft.com/office/drawing/2014/main" id="{1DBD0163-CFE2-2749-2B1A-68EA8AAF44C1}"/>
              </a:ext>
            </a:extLst>
          </p:cNvPr>
          <p:cNvSpPr txBox="1"/>
          <p:nvPr/>
        </p:nvSpPr>
        <p:spPr>
          <a:xfrm>
            <a:off x="6096000" y="166254"/>
            <a:ext cx="6096000" cy="6558101"/>
          </a:xfrm>
          <a:prstGeom prst="rect">
            <a:avLst/>
          </a:prstGeom>
          <a:noFill/>
        </p:spPr>
        <p:txBody>
          <a:bodyPr wrap="square" rtlCol="0">
            <a:noAutofit/>
          </a:bodyPr>
          <a:lstStyle/>
          <a:p>
            <a:pPr algn="l"/>
            <a:r>
              <a:rPr lang="hi-IN" sz="4000" b="0" i="0" dirty="0">
                <a:solidFill>
                  <a:srgbClr val="121212"/>
                </a:solidFill>
                <a:effectLst/>
                <a:latin typeface="Inter" panose="020B0502030000000004" pitchFamily="34" charset="0"/>
              </a:rPr>
              <a:t>44 सातवीं बार उसने कहा, “देख समुद्र में से मनुष्य का हाथ सा एक छोटा बादल उठ रहा है।” एलिय्याह ने कहा, “अहाब के पास जाकर कह, ‘रथ जुतवाकर नीचे जा, कहीं ऐसा न हो कि तू वर्षा के कारण रुक जाए।’”</a:t>
            </a:r>
          </a:p>
        </p:txBody>
      </p:sp>
      <p:pic>
        <p:nvPicPr>
          <p:cNvPr id="18" name="Audio 17">
            <a:hlinkClick r:id="" action="ppaction://media"/>
            <a:extLst>
              <a:ext uri="{FF2B5EF4-FFF2-40B4-BE49-F238E27FC236}">
                <a16:creationId xmlns:a16="http://schemas.microsoft.com/office/drawing/2014/main" id="{9ADF53DA-DBDB-06F3-307B-3BEEF7BA73C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422728137"/>
      </p:ext>
    </p:extLst>
  </p:cSld>
  <p:clrMapOvr>
    <a:masterClrMapping/>
  </p:clrMapOvr>
  <mc:AlternateContent xmlns:mc="http://schemas.openxmlformats.org/markup-compatibility/2006" xmlns:p14="http://schemas.microsoft.com/office/powerpoint/2010/main">
    <mc:Choice Requires="p14">
      <p:transition spd="slow" p14:dur="2000" advTm="27048"/>
    </mc:Choice>
    <mc:Fallback xmlns="">
      <p:transition spd="slow" advTm="27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3D9B309-5662-6B35-C100-B0C22F1A2366}"/>
              </a:ext>
            </a:extLst>
          </p:cNvPr>
          <p:cNvPicPr>
            <a:picLocks noChangeAspect="1"/>
          </p:cNvPicPr>
          <p:nvPr/>
        </p:nvPicPr>
        <p:blipFill>
          <a:blip r:embed="rId2"/>
          <a:stretch>
            <a:fillRect/>
          </a:stretch>
        </p:blipFill>
        <p:spPr>
          <a:xfrm>
            <a:off x="-1341762" y="0"/>
            <a:ext cx="13533762" cy="7748337"/>
          </a:xfrm>
          <a:prstGeom prst="rect">
            <a:avLst/>
          </a:prstGeom>
        </p:spPr>
      </p:pic>
      <p:sp>
        <p:nvSpPr>
          <p:cNvPr id="2" name="TextBox 1">
            <a:extLst>
              <a:ext uri="{FF2B5EF4-FFF2-40B4-BE49-F238E27FC236}">
                <a16:creationId xmlns:a16="http://schemas.microsoft.com/office/drawing/2014/main" id="{3A9F6684-FAF2-1C11-8F80-1F15E4CE737E}"/>
              </a:ext>
            </a:extLst>
          </p:cNvPr>
          <p:cNvSpPr txBox="1"/>
          <p:nvPr/>
        </p:nvSpPr>
        <p:spPr>
          <a:xfrm>
            <a:off x="318499" y="6087801"/>
            <a:ext cx="3116424" cy="584775"/>
          </a:xfrm>
          <a:prstGeom prst="rect">
            <a:avLst/>
          </a:prstGeom>
          <a:noFill/>
        </p:spPr>
        <p:txBody>
          <a:bodyPr wrap="square" rtlCol="0">
            <a:spAutoFit/>
          </a:bodyPr>
          <a:lstStyle/>
          <a:p>
            <a:r>
              <a:rPr lang="hi-IN" sz="3200" b="0" i="0" u="none" strike="noStrike" baseline="0" dirty="0">
                <a:solidFill>
                  <a:schemeClr val="bg1"/>
                </a:solidFill>
                <a:latin typeface="TimesNewRomanPSMT"/>
              </a:rPr>
              <a:t>1 राजा </a:t>
            </a:r>
            <a:r>
              <a:rPr lang="hi-IN" sz="2800" b="0" i="0" u="none" strike="noStrike" baseline="0" dirty="0">
                <a:solidFill>
                  <a:schemeClr val="bg1"/>
                </a:solidFill>
                <a:latin typeface="TimesNewRomanPSMT"/>
              </a:rPr>
              <a:t>18:4</a:t>
            </a:r>
            <a:r>
              <a:rPr lang="en-US" sz="2800" b="0" i="0" u="none" strike="noStrike" baseline="0" dirty="0">
                <a:solidFill>
                  <a:schemeClr val="bg1"/>
                </a:solidFill>
                <a:latin typeface="TimesNewRomanPSMT"/>
              </a:rPr>
              <a:t>4</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a:solidFill>
                  <a:srgbClr val="777A7B"/>
                </a:solidFill>
                <a:effectLst/>
                <a:latin typeface="Inter" panose="020B0502030000000004" pitchFamily="34" charset="0"/>
              </a:rPr>
              <a:t>45</a:t>
            </a:r>
            <a:r>
              <a:rPr lang="en-US" sz="4400" b="0" i="0">
                <a:solidFill>
                  <a:srgbClr val="121212"/>
                </a:solidFill>
                <a:effectLst/>
                <a:latin typeface="Inter" panose="020B0502030000000004" pitchFamily="34" charset="0"/>
              </a:rPr>
              <a:t>Meanwhile, the sky grew dark with clouds and wind, and a heavy rain began to fall. So Ahab rode away and went to Jezreel.</a:t>
            </a:r>
            <a:endParaRPr lang="en-ZA" sz="1600" dirty="0"/>
          </a:p>
        </p:txBody>
      </p:sp>
      <p:sp>
        <p:nvSpPr>
          <p:cNvPr id="3" name="TextBox 2">
            <a:extLst>
              <a:ext uri="{FF2B5EF4-FFF2-40B4-BE49-F238E27FC236}">
                <a16:creationId xmlns:a16="http://schemas.microsoft.com/office/drawing/2014/main" id="{2FD6D839-9002-02E7-DE0F-4687C53C2ABF}"/>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121212"/>
                </a:solidFill>
                <a:effectLst/>
                <a:latin typeface="Inter" panose="020B0502030000000004" pitchFamily="34" charset="0"/>
              </a:rPr>
              <a:t>45 थोड़ी ही देर में आकाश वायु से उड़ाई हुई घटाओं, और आँधी से काला हो गया और भारी वर्षा होने लगी; और अहाब सवार होकर यिज्रेल को चला।</a:t>
            </a:r>
            <a:endParaRPr lang="en-IN" sz="4000" dirty="0"/>
          </a:p>
        </p:txBody>
      </p:sp>
      <p:pic>
        <p:nvPicPr>
          <p:cNvPr id="23" name="Audio 22">
            <a:hlinkClick r:id="" action="ppaction://media"/>
            <a:extLst>
              <a:ext uri="{FF2B5EF4-FFF2-40B4-BE49-F238E27FC236}">
                <a16:creationId xmlns:a16="http://schemas.microsoft.com/office/drawing/2014/main" id="{E6CCB0EC-E449-A919-CB55-878967B7C6C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160448636"/>
      </p:ext>
    </p:extLst>
  </p:cSld>
  <p:clrMapOvr>
    <a:masterClrMapping/>
  </p:clrMapOvr>
  <mc:AlternateContent xmlns:mc="http://schemas.openxmlformats.org/markup-compatibility/2006" xmlns:p14="http://schemas.microsoft.com/office/powerpoint/2010/main">
    <mc:Choice Requires="p14">
      <p:transition spd="slow" p14:dur="2000" advTm="13608"/>
    </mc:Choice>
    <mc:Fallback xmlns="">
      <p:transition spd="slow" advTm="13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C8DA916-28FA-0BFE-EF77-7166AABD3F40}"/>
              </a:ext>
            </a:extLst>
          </p:cNvPr>
          <p:cNvPicPr>
            <a:picLocks noChangeAspect="1"/>
          </p:cNvPicPr>
          <p:nvPr/>
        </p:nvPicPr>
        <p:blipFill>
          <a:blip r:embed="rId2"/>
          <a:stretch>
            <a:fillRect/>
          </a:stretch>
        </p:blipFill>
        <p:spPr>
          <a:xfrm>
            <a:off x="0" y="-753099"/>
            <a:ext cx="12191999" cy="7611099"/>
          </a:xfrm>
          <a:prstGeom prst="rect">
            <a:avLst/>
          </a:prstGeom>
        </p:spPr>
      </p:pic>
      <p:sp>
        <p:nvSpPr>
          <p:cNvPr id="2" name="TextBox 1">
            <a:extLst>
              <a:ext uri="{FF2B5EF4-FFF2-40B4-BE49-F238E27FC236}">
                <a16:creationId xmlns:a16="http://schemas.microsoft.com/office/drawing/2014/main" id="{EB1F7291-79D2-7449-627B-1C47E7FFC2AE}"/>
              </a:ext>
            </a:extLst>
          </p:cNvPr>
          <p:cNvSpPr txBox="1"/>
          <p:nvPr/>
        </p:nvSpPr>
        <p:spPr>
          <a:xfrm>
            <a:off x="318499" y="395917"/>
            <a:ext cx="3116424" cy="584775"/>
          </a:xfrm>
          <a:prstGeom prst="rect">
            <a:avLst/>
          </a:prstGeom>
          <a:noFill/>
        </p:spPr>
        <p:txBody>
          <a:bodyPr wrap="square" rtlCol="0">
            <a:spAutoFit/>
          </a:bodyPr>
          <a:lstStyle/>
          <a:p>
            <a:r>
              <a:rPr lang="hi-IN" sz="3200" b="0" i="0" u="none" strike="noStrike" baseline="0" dirty="0">
                <a:solidFill>
                  <a:schemeClr val="bg1"/>
                </a:solidFill>
                <a:latin typeface="TimesNewRomanPSMT"/>
              </a:rPr>
              <a:t>1 राजा </a:t>
            </a:r>
            <a:r>
              <a:rPr lang="hi-IN" sz="2800" b="0" i="0" u="none" strike="noStrike" baseline="0" dirty="0">
                <a:solidFill>
                  <a:schemeClr val="bg1"/>
                </a:solidFill>
                <a:latin typeface="TimesNewRomanPSMT"/>
              </a:rPr>
              <a:t>18:4</a:t>
            </a:r>
            <a:r>
              <a:rPr lang="en-US" sz="2800" b="0" i="0" u="none" strike="noStrike" baseline="0" dirty="0">
                <a:solidFill>
                  <a:schemeClr val="bg1"/>
                </a:solidFill>
                <a:latin typeface="TimesNewRomanPSMT"/>
              </a:rPr>
              <a:t>5</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805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200" b="0" i="0">
                <a:solidFill>
                  <a:srgbClr val="777A7B"/>
                </a:solidFill>
                <a:effectLst/>
                <a:latin typeface="Inter" panose="020B0502030000000004" pitchFamily="34" charset="0"/>
              </a:rPr>
              <a:t>46</a:t>
            </a:r>
            <a:r>
              <a:rPr lang="en-US" sz="4200" b="0" i="0">
                <a:solidFill>
                  <a:srgbClr val="121212"/>
                </a:solidFill>
                <a:effectLst/>
                <a:latin typeface="Inter" panose="020B0502030000000004" pitchFamily="34" charset="0"/>
              </a:rPr>
              <a:t>And the hand of the </a:t>
            </a:r>
            <a:r>
              <a:rPr lang="en-US" sz="4200" b="0" i="0" cap="small">
                <a:solidFill>
                  <a:srgbClr val="121212"/>
                </a:solidFill>
                <a:effectLst/>
                <a:latin typeface="Inter" panose="020B0502030000000004" pitchFamily="34" charset="0"/>
              </a:rPr>
              <a:t>Lord</a:t>
            </a:r>
            <a:r>
              <a:rPr lang="en-US" sz="4200" b="0" i="0">
                <a:solidFill>
                  <a:srgbClr val="121212"/>
                </a:solidFill>
                <a:effectLst/>
                <a:latin typeface="Inter" panose="020B0502030000000004" pitchFamily="34" charset="0"/>
              </a:rPr>
              <a:t> came upon Elijah, and he tucked his cloak into his belt  and ran ahead of Ahab all the way to Jezreel.</a:t>
            </a:r>
            <a:endParaRPr lang="en-ZA" sz="4200" dirty="0"/>
          </a:p>
        </p:txBody>
      </p:sp>
      <p:sp>
        <p:nvSpPr>
          <p:cNvPr id="2" name="TextBox 1">
            <a:extLst>
              <a:ext uri="{FF2B5EF4-FFF2-40B4-BE49-F238E27FC236}">
                <a16:creationId xmlns:a16="http://schemas.microsoft.com/office/drawing/2014/main" id="{DB472442-23D2-3C31-498E-AF023236CB5B}"/>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121212"/>
                </a:solidFill>
                <a:effectLst/>
                <a:latin typeface="Inter" panose="020B0502030000000004" pitchFamily="34" charset="0"/>
              </a:rPr>
              <a:t>46 तब यहोवा की शक्ति एलिय्याह पर ऐसी हुई; कि वह कमर बाँधकर अहाब के आगे-आगे यिज्रेल तक दौड़ता चला गया।</a:t>
            </a:r>
            <a:endParaRPr lang="en-IN" sz="4000" dirty="0"/>
          </a:p>
        </p:txBody>
      </p:sp>
      <p:pic>
        <p:nvPicPr>
          <p:cNvPr id="16" name="Audio 15">
            <a:hlinkClick r:id="" action="ppaction://media"/>
            <a:extLst>
              <a:ext uri="{FF2B5EF4-FFF2-40B4-BE49-F238E27FC236}">
                <a16:creationId xmlns:a16="http://schemas.microsoft.com/office/drawing/2014/main" id="{FC103688-9320-35FC-13C1-EFD919A5065F}"/>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386340796"/>
      </p:ext>
    </p:extLst>
  </p:cSld>
  <p:clrMapOvr>
    <a:masterClrMapping/>
  </p:clrMapOvr>
  <mc:AlternateContent xmlns:mc="http://schemas.openxmlformats.org/markup-compatibility/2006" xmlns:p14="http://schemas.microsoft.com/office/powerpoint/2010/main">
    <mc:Choice Requires="p14">
      <p:transition spd="slow" p14:dur="2000" advTm="14780"/>
    </mc:Choice>
    <mc:Fallback xmlns="">
      <p:transition spd="slow" advTm="14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BDAFB51-B0D7-E017-2C94-61A5B9D168BE}"/>
              </a:ext>
            </a:extLst>
          </p:cNvPr>
          <p:cNvPicPr>
            <a:picLocks noChangeAspect="1"/>
          </p:cNvPicPr>
          <p:nvPr/>
        </p:nvPicPr>
        <p:blipFill>
          <a:blip r:embed="rId2"/>
          <a:stretch>
            <a:fillRect/>
          </a:stretch>
        </p:blipFill>
        <p:spPr>
          <a:xfrm>
            <a:off x="-138744" y="1"/>
            <a:ext cx="12330743" cy="6858000"/>
          </a:xfrm>
          <a:prstGeom prst="rect">
            <a:avLst/>
          </a:prstGeom>
        </p:spPr>
      </p:pic>
      <p:sp>
        <p:nvSpPr>
          <p:cNvPr id="2" name="TextBox 1">
            <a:extLst>
              <a:ext uri="{FF2B5EF4-FFF2-40B4-BE49-F238E27FC236}">
                <a16:creationId xmlns:a16="http://schemas.microsoft.com/office/drawing/2014/main" id="{FA127C01-B4E7-E064-6540-1537C23BC6AB}"/>
              </a:ext>
            </a:extLst>
          </p:cNvPr>
          <p:cNvSpPr txBox="1"/>
          <p:nvPr/>
        </p:nvSpPr>
        <p:spPr>
          <a:xfrm>
            <a:off x="318499" y="395917"/>
            <a:ext cx="3116424" cy="584775"/>
          </a:xfrm>
          <a:prstGeom prst="rect">
            <a:avLst/>
          </a:prstGeom>
          <a:noFill/>
        </p:spPr>
        <p:txBody>
          <a:bodyPr wrap="square" rtlCol="0">
            <a:spAutoFit/>
          </a:bodyPr>
          <a:lstStyle/>
          <a:p>
            <a:r>
              <a:rPr lang="hi-IN" sz="3200" b="0" i="0" u="none" strike="noStrike" baseline="0" dirty="0">
                <a:solidFill>
                  <a:schemeClr val="bg1"/>
                </a:solidFill>
                <a:latin typeface="TimesNewRomanPSMT"/>
              </a:rPr>
              <a:t>1 राजा </a:t>
            </a:r>
            <a:r>
              <a:rPr lang="hi-IN" sz="2800" b="0" i="0" u="none" strike="noStrike" baseline="0" dirty="0">
                <a:solidFill>
                  <a:schemeClr val="bg1"/>
                </a:solidFill>
                <a:latin typeface="TimesNewRomanPSMT"/>
              </a:rPr>
              <a:t>18:4</a:t>
            </a:r>
            <a:r>
              <a:rPr lang="en-US" sz="2800" b="0" i="0" u="none" strike="noStrike" baseline="0" dirty="0">
                <a:solidFill>
                  <a:schemeClr val="bg1"/>
                </a:solidFill>
                <a:latin typeface="TimesNewRomanPSMT"/>
              </a:rPr>
              <a:t>6</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18FA8F6B-61C5-DB28-EC8E-AC4F694F773C}"/>
              </a:ext>
            </a:extLst>
          </p:cNvPr>
          <p:cNvPicPr>
            <a:picLocks noChangeAspect="1"/>
          </p:cNvPicPr>
          <p:nvPr/>
        </p:nvPicPr>
        <p:blipFill>
          <a:blip r:embed="rId3"/>
          <a:stretch>
            <a:fillRect/>
          </a:stretch>
        </p:blipFill>
        <p:spPr>
          <a:xfrm>
            <a:off x="0" y="-601580"/>
            <a:ext cx="12192000" cy="8234597"/>
          </a:xfrm>
          <a:prstGeom prst="rect">
            <a:avLst/>
          </a:prstGeom>
        </p:spPr>
      </p:pic>
      <p:sp>
        <p:nvSpPr>
          <p:cNvPr id="7" name="TextBox 6">
            <a:extLst>
              <a:ext uri="{FF2B5EF4-FFF2-40B4-BE49-F238E27FC236}">
                <a16:creationId xmlns:a16="http://schemas.microsoft.com/office/drawing/2014/main" id="{A22B7C7C-F4C9-6633-7C32-16B214D3517D}"/>
              </a:ext>
            </a:extLst>
          </p:cNvPr>
          <p:cNvSpPr txBox="1"/>
          <p:nvPr/>
        </p:nvSpPr>
        <p:spPr>
          <a:xfrm>
            <a:off x="5816866" y="228605"/>
            <a:ext cx="6027097" cy="4165600"/>
          </a:xfrm>
          <a:prstGeom prst="rect">
            <a:avLst/>
          </a:prstGeom>
          <a:noFill/>
        </p:spPr>
        <p:txBody>
          <a:bodyPr wrap="square" rtlCol="0">
            <a:noAutofit/>
          </a:bodyPr>
          <a:lstStyle/>
          <a:p>
            <a:pPr algn="ctr"/>
            <a:r>
              <a:rPr lang="hi-IN" sz="6000" b="0" i="0" u="none" strike="noStrike" baseline="0" dirty="0">
                <a:solidFill>
                  <a:schemeClr val="bg1"/>
                </a:solidFill>
                <a:latin typeface="TimesNewRomanPSMT"/>
              </a:rPr>
              <a:t>बारिश आती है - 1 राजा 18:41-46</a:t>
            </a:r>
            <a:endParaRPr lang="en-US" sz="6000" b="0" i="0" u="none" strike="noStrike" baseline="0" dirty="0">
              <a:solidFill>
                <a:schemeClr val="bg1"/>
              </a:solidFill>
              <a:latin typeface="TimesNewRomanPSMT"/>
            </a:endParaRPr>
          </a:p>
        </p:txBody>
      </p:sp>
      <p:sp>
        <p:nvSpPr>
          <p:cNvPr id="2" name="TextBox 1">
            <a:extLst>
              <a:ext uri="{FF2B5EF4-FFF2-40B4-BE49-F238E27FC236}">
                <a16:creationId xmlns:a16="http://schemas.microsoft.com/office/drawing/2014/main" id="{05E19608-A1FE-4AB2-A641-F97BC28415DF}"/>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335639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6000" b="0" i="0" u="none" strike="noStrike" baseline="0" dirty="0">
                <a:latin typeface="TimesNewRomanPSMT"/>
              </a:rPr>
              <a:t>Rain comes – </a:t>
            </a:r>
          </a:p>
          <a:p>
            <a:pPr algn="l"/>
            <a:r>
              <a:rPr lang="en-US" sz="6000" b="0" i="0" u="none" strike="noStrike" baseline="0" dirty="0">
                <a:latin typeface="TimesNewRomanPSMT"/>
              </a:rPr>
              <a:t>1 </a:t>
            </a:r>
            <a:r>
              <a:rPr lang="en-US" sz="6000" dirty="0">
                <a:latin typeface="TimesNewRomanPSMT"/>
              </a:rPr>
              <a:t>K</a:t>
            </a:r>
            <a:r>
              <a:rPr lang="en-US" sz="6000" b="0" i="0" u="none" strike="noStrike" baseline="0" dirty="0">
                <a:latin typeface="TimesNewRomanPSMT"/>
              </a:rPr>
              <a:t>ings 18:41-46</a:t>
            </a:r>
          </a:p>
        </p:txBody>
      </p:sp>
      <p:sp>
        <p:nvSpPr>
          <p:cNvPr id="2" name="TextBox 1">
            <a:extLst>
              <a:ext uri="{FF2B5EF4-FFF2-40B4-BE49-F238E27FC236}">
                <a16:creationId xmlns:a16="http://schemas.microsoft.com/office/drawing/2014/main" id="{D70A2CEF-3C0A-6541-4BC3-9CC7AA0D9312}"/>
              </a:ext>
            </a:extLst>
          </p:cNvPr>
          <p:cNvSpPr txBox="1"/>
          <p:nvPr/>
        </p:nvSpPr>
        <p:spPr>
          <a:xfrm>
            <a:off x="6096000" y="166254"/>
            <a:ext cx="6096000" cy="6558101"/>
          </a:xfrm>
          <a:prstGeom prst="rect">
            <a:avLst/>
          </a:prstGeom>
          <a:noFill/>
        </p:spPr>
        <p:txBody>
          <a:bodyPr wrap="square" rtlCol="0">
            <a:noAutofit/>
          </a:bodyPr>
          <a:lstStyle/>
          <a:p>
            <a:r>
              <a:rPr lang="hi-IN" sz="6000" dirty="0"/>
              <a:t>बारिश आती है -</a:t>
            </a:r>
          </a:p>
          <a:p>
            <a:r>
              <a:rPr lang="hi-IN" sz="6000" dirty="0"/>
              <a:t>1 राजा 18:41-46</a:t>
            </a:r>
            <a:endParaRPr lang="en-IN" sz="6000" dirty="0"/>
          </a:p>
        </p:txBody>
      </p:sp>
      <p:pic>
        <p:nvPicPr>
          <p:cNvPr id="15" name="Audio 14">
            <a:hlinkClick r:id="" action="ppaction://media"/>
            <a:extLst>
              <a:ext uri="{FF2B5EF4-FFF2-40B4-BE49-F238E27FC236}">
                <a16:creationId xmlns:a16="http://schemas.microsoft.com/office/drawing/2014/main" id="{220113B9-CD9D-F52C-6681-DBF577542B6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1940"/>
    </mc:Choice>
    <mc:Fallback xmlns="">
      <p:transition spd="slow" advTm="1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18FA8F6B-61C5-DB28-EC8E-AC4F694F773C}"/>
              </a:ext>
            </a:extLst>
          </p:cNvPr>
          <p:cNvPicPr>
            <a:picLocks noChangeAspect="1"/>
          </p:cNvPicPr>
          <p:nvPr/>
        </p:nvPicPr>
        <p:blipFill>
          <a:blip r:embed="rId3"/>
          <a:stretch>
            <a:fillRect/>
          </a:stretch>
        </p:blipFill>
        <p:spPr>
          <a:xfrm>
            <a:off x="0" y="-601580"/>
            <a:ext cx="12192000" cy="8234597"/>
          </a:xfrm>
          <a:prstGeom prst="rect">
            <a:avLst/>
          </a:prstGeom>
        </p:spPr>
      </p:pic>
      <p:sp>
        <p:nvSpPr>
          <p:cNvPr id="2" name="TextBox 1">
            <a:extLst>
              <a:ext uri="{FF2B5EF4-FFF2-40B4-BE49-F238E27FC236}">
                <a16:creationId xmlns:a16="http://schemas.microsoft.com/office/drawing/2014/main" id="{E1F0E8FE-8079-61CD-95A9-666AEB117C6D}"/>
              </a:ext>
            </a:extLst>
          </p:cNvPr>
          <p:cNvSpPr txBox="1"/>
          <p:nvPr/>
        </p:nvSpPr>
        <p:spPr>
          <a:xfrm>
            <a:off x="5816866" y="228605"/>
            <a:ext cx="6027097" cy="4165600"/>
          </a:xfrm>
          <a:prstGeom prst="rect">
            <a:avLst/>
          </a:prstGeom>
          <a:noFill/>
        </p:spPr>
        <p:txBody>
          <a:bodyPr wrap="square" rtlCol="0">
            <a:noAutofit/>
          </a:bodyPr>
          <a:lstStyle/>
          <a:p>
            <a:pPr algn="ctr"/>
            <a:r>
              <a:rPr lang="hi-IN" sz="6000" b="0" i="0" u="none" strike="noStrike" baseline="0" dirty="0">
                <a:solidFill>
                  <a:schemeClr val="bg1"/>
                </a:solidFill>
                <a:latin typeface="TimesNewRomanPSMT"/>
              </a:rPr>
              <a:t>बारिश आती है - 1 राजा 18:41-46</a:t>
            </a:r>
            <a:endParaRPr lang="en-US" sz="6000" b="0" i="0" u="none" strike="noStrike" baseline="0" dirty="0">
              <a:solidFill>
                <a:schemeClr val="bg1"/>
              </a:solidFill>
              <a:latin typeface="TimesNewRomanPSMT"/>
            </a:endParaRPr>
          </a:p>
        </p:txBody>
      </p:sp>
    </p:spTree>
    <p:extLst>
      <p:ext uri="{BB962C8B-B14F-4D97-AF65-F5344CB8AC3E}">
        <p14:creationId xmlns:p14="http://schemas.microsoft.com/office/powerpoint/2010/main" val="92386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a:solidFill>
                  <a:srgbClr val="777A7B"/>
                </a:solidFill>
                <a:effectLst/>
                <a:latin typeface="Inter" panose="020B0502030000000004" pitchFamily="34" charset="0"/>
              </a:rPr>
              <a:t>41</a:t>
            </a:r>
            <a:r>
              <a:rPr lang="en-US" sz="4800" b="0" i="0">
                <a:solidFill>
                  <a:srgbClr val="121212"/>
                </a:solidFill>
                <a:effectLst/>
                <a:latin typeface="Inter" panose="020B0502030000000004" pitchFamily="34" charset="0"/>
              </a:rPr>
              <a:t>And Elijah said to Ahab, “Go up, eat and drink, for there is the sound of a heavy rain.”</a:t>
            </a:r>
            <a:endParaRPr lang="en-ZA" dirty="0"/>
          </a:p>
        </p:txBody>
      </p:sp>
      <p:sp>
        <p:nvSpPr>
          <p:cNvPr id="3" name="TextBox 2">
            <a:extLst>
              <a:ext uri="{FF2B5EF4-FFF2-40B4-BE49-F238E27FC236}">
                <a16:creationId xmlns:a16="http://schemas.microsoft.com/office/drawing/2014/main" id="{DED2DCC0-A4CD-8411-CF50-738603B9EA7D}"/>
              </a:ext>
            </a:extLst>
          </p:cNvPr>
          <p:cNvSpPr txBox="1"/>
          <p:nvPr/>
        </p:nvSpPr>
        <p:spPr>
          <a:xfrm>
            <a:off x="6096000" y="166254"/>
            <a:ext cx="6096000" cy="6558101"/>
          </a:xfrm>
          <a:prstGeom prst="rect">
            <a:avLst/>
          </a:prstGeom>
          <a:noFill/>
        </p:spPr>
        <p:txBody>
          <a:bodyPr wrap="square" rtlCol="0">
            <a:noAutofit/>
          </a:bodyPr>
          <a:lstStyle/>
          <a:p>
            <a:r>
              <a:rPr lang="hi-IN" sz="4200" b="0" i="0" dirty="0">
                <a:solidFill>
                  <a:srgbClr val="121212"/>
                </a:solidFill>
                <a:effectLst/>
                <a:latin typeface="Inter" panose="020B0502030000000004" pitchFamily="34" charset="0"/>
              </a:rPr>
              <a:t>41 फिर एलिय्याह ने अहाब से कहा, “उठकर खा पी, क्योंकि भारी वर्षा की सनसनाहट</a:t>
            </a:r>
            <a:r>
              <a:rPr lang="en-US" sz="4200" b="0" i="0" dirty="0">
                <a:solidFill>
                  <a:srgbClr val="121212"/>
                </a:solidFill>
                <a:effectLst/>
                <a:latin typeface="Inter" panose="020B0502030000000004" pitchFamily="34" charset="0"/>
              </a:rPr>
              <a:t>c </a:t>
            </a:r>
            <a:r>
              <a:rPr lang="hi-IN" sz="4200" b="0" i="0" dirty="0">
                <a:solidFill>
                  <a:srgbClr val="121212"/>
                </a:solidFill>
                <a:effectLst/>
                <a:latin typeface="Inter" panose="020B0502030000000004" pitchFamily="34" charset="0"/>
              </a:rPr>
              <a:t>सुन पड़ती है।”</a:t>
            </a:r>
            <a:endParaRPr lang="en-IN" sz="4200" dirty="0"/>
          </a:p>
        </p:txBody>
      </p:sp>
      <p:pic>
        <p:nvPicPr>
          <p:cNvPr id="8" name="Audio 7">
            <a:hlinkClick r:id="" action="ppaction://media"/>
            <a:extLst>
              <a:ext uri="{FF2B5EF4-FFF2-40B4-BE49-F238E27FC236}">
                <a16:creationId xmlns:a16="http://schemas.microsoft.com/office/drawing/2014/main" id="{1A610C02-9089-2FB5-8FD9-11E695F899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76245138"/>
      </p:ext>
    </p:extLst>
  </p:cSld>
  <p:clrMapOvr>
    <a:masterClrMapping/>
  </p:clrMapOvr>
  <mc:AlternateContent xmlns:mc="http://schemas.openxmlformats.org/markup-compatibility/2006" xmlns:p14="http://schemas.microsoft.com/office/powerpoint/2010/main">
    <mc:Choice Requires="p14">
      <p:transition spd="slow" p14:dur="2000" advTm="9060"/>
    </mc:Choice>
    <mc:Fallback xmlns="">
      <p:transition spd="slow" advTm="9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91F1286-C990-1050-F357-EEE42B8FF079}"/>
              </a:ext>
            </a:extLst>
          </p:cNvPr>
          <p:cNvPicPr>
            <a:picLocks noChangeAspect="1"/>
          </p:cNvPicPr>
          <p:nvPr/>
        </p:nvPicPr>
        <p:blipFill>
          <a:blip r:embed="rId2"/>
          <a:stretch>
            <a:fillRect/>
          </a:stretch>
        </p:blipFill>
        <p:spPr>
          <a:xfrm>
            <a:off x="-41385" y="-49475"/>
            <a:ext cx="12770796" cy="6907475"/>
          </a:xfrm>
          <a:prstGeom prst="rect">
            <a:avLst/>
          </a:prstGeom>
        </p:spPr>
      </p:pic>
      <p:sp>
        <p:nvSpPr>
          <p:cNvPr id="5" name="TextBox 4">
            <a:extLst>
              <a:ext uri="{FF2B5EF4-FFF2-40B4-BE49-F238E27FC236}">
                <a16:creationId xmlns:a16="http://schemas.microsoft.com/office/drawing/2014/main" id="{B37BEA7D-B8D5-9F54-D476-FB981A740FCF}"/>
              </a:ext>
            </a:extLst>
          </p:cNvPr>
          <p:cNvSpPr txBox="1"/>
          <p:nvPr/>
        </p:nvSpPr>
        <p:spPr>
          <a:xfrm>
            <a:off x="318499" y="395917"/>
            <a:ext cx="3116424" cy="584775"/>
          </a:xfrm>
          <a:prstGeom prst="rect">
            <a:avLst/>
          </a:prstGeom>
          <a:noFill/>
        </p:spPr>
        <p:txBody>
          <a:bodyPr wrap="square" rtlCol="0">
            <a:spAutoFit/>
          </a:bodyPr>
          <a:lstStyle/>
          <a:p>
            <a:r>
              <a:rPr lang="hi-IN" sz="3200" b="0" i="0" u="none" strike="noStrike" baseline="0" dirty="0">
                <a:solidFill>
                  <a:schemeClr val="bg1"/>
                </a:solidFill>
                <a:latin typeface="TimesNewRomanPSMT"/>
              </a:rPr>
              <a:t>1 राजा </a:t>
            </a:r>
            <a:r>
              <a:rPr lang="hi-IN" sz="2800" b="0" i="0" u="none" strike="noStrike" baseline="0" dirty="0">
                <a:solidFill>
                  <a:schemeClr val="bg1"/>
                </a:solidFill>
                <a:latin typeface="TimesNewRomanPSMT"/>
              </a:rPr>
              <a:t>18:41</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Inter" panose="020B0502030000000004" pitchFamily="34" charset="0"/>
              </a:rPr>
              <a:t>42</a:t>
            </a:r>
            <a:r>
              <a:rPr lang="en-US" sz="4000" b="0" i="0" dirty="0">
                <a:solidFill>
                  <a:srgbClr val="121212"/>
                </a:solidFill>
                <a:effectLst/>
                <a:latin typeface="Inter" panose="020B0502030000000004" pitchFamily="34" charset="0"/>
              </a:rPr>
              <a:t>So Ahab went up to eat and drink. But Elijah climbed to the summit of Carmel, bent down on the ground, and put his face between his knees.</a:t>
            </a:r>
            <a:endParaRPr lang="en-ZA" sz="1400" dirty="0"/>
          </a:p>
        </p:txBody>
      </p:sp>
      <p:sp>
        <p:nvSpPr>
          <p:cNvPr id="2" name="TextBox 1">
            <a:extLst>
              <a:ext uri="{FF2B5EF4-FFF2-40B4-BE49-F238E27FC236}">
                <a16:creationId xmlns:a16="http://schemas.microsoft.com/office/drawing/2014/main" id="{FA85E5BF-230C-0C6E-8E06-56E7DA9EF557}"/>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121212"/>
                </a:solidFill>
                <a:effectLst/>
                <a:latin typeface="Inter" panose="020B0502030000000004" pitchFamily="34" charset="0"/>
              </a:rPr>
              <a:t>42 तब अहाब खाने-पीने चला गया, और एलिय्याह कर्मेल की चोटी पर चढ़ गया, और भूमि पर गिरकर अपना मुँह घुटनों के बीच किया,</a:t>
            </a:r>
            <a:endParaRPr lang="en-IN" sz="4000" dirty="0"/>
          </a:p>
        </p:txBody>
      </p:sp>
      <p:pic>
        <p:nvPicPr>
          <p:cNvPr id="14" name="Audio 13">
            <a:hlinkClick r:id="" action="ppaction://media"/>
            <a:extLst>
              <a:ext uri="{FF2B5EF4-FFF2-40B4-BE49-F238E27FC236}">
                <a16:creationId xmlns:a16="http://schemas.microsoft.com/office/drawing/2014/main" id="{791347AD-8027-BAA1-DDE6-DBD57747871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095902142"/>
      </p:ext>
    </p:extLst>
  </p:cSld>
  <p:clrMapOvr>
    <a:masterClrMapping/>
  </p:clrMapOvr>
  <mc:AlternateContent xmlns:mc="http://schemas.openxmlformats.org/markup-compatibility/2006" xmlns:p14="http://schemas.microsoft.com/office/powerpoint/2010/main">
    <mc:Choice Requires="p14">
      <p:transition spd="slow" p14:dur="2000" advTm="11928"/>
    </mc:Choice>
    <mc:Fallback xmlns="">
      <p:transition spd="slow" advTm="11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DC5CCF7-5880-96DC-63B8-0A60CBAF8635}"/>
              </a:ext>
            </a:extLst>
          </p:cNvPr>
          <p:cNvPicPr>
            <a:picLocks noChangeAspect="1"/>
          </p:cNvPicPr>
          <p:nvPr/>
        </p:nvPicPr>
        <p:blipFill>
          <a:blip r:embed="rId2"/>
          <a:stretch>
            <a:fillRect/>
          </a:stretch>
        </p:blipFill>
        <p:spPr>
          <a:xfrm>
            <a:off x="0" y="-324415"/>
            <a:ext cx="12191999" cy="7182415"/>
          </a:xfrm>
          <a:prstGeom prst="rect">
            <a:avLst/>
          </a:prstGeom>
        </p:spPr>
      </p:pic>
      <p:sp>
        <p:nvSpPr>
          <p:cNvPr id="2" name="TextBox 1">
            <a:extLst>
              <a:ext uri="{FF2B5EF4-FFF2-40B4-BE49-F238E27FC236}">
                <a16:creationId xmlns:a16="http://schemas.microsoft.com/office/drawing/2014/main" id="{18269E43-8BA5-19BD-D91E-6CBC649F088E}"/>
              </a:ext>
            </a:extLst>
          </p:cNvPr>
          <p:cNvSpPr txBox="1"/>
          <p:nvPr/>
        </p:nvSpPr>
        <p:spPr>
          <a:xfrm>
            <a:off x="318499" y="395917"/>
            <a:ext cx="3116424" cy="584775"/>
          </a:xfrm>
          <a:prstGeom prst="rect">
            <a:avLst/>
          </a:prstGeom>
          <a:noFill/>
        </p:spPr>
        <p:txBody>
          <a:bodyPr wrap="square" rtlCol="0">
            <a:spAutoFit/>
          </a:bodyPr>
          <a:lstStyle/>
          <a:p>
            <a:r>
              <a:rPr lang="hi-IN" sz="3200" b="0" i="0" u="none" strike="noStrike" baseline="0" dirty="0">
                <a:solidFill>
                  <a:schemeClr val="bg1"/>
                </a:solidFill>
                <a:latin typeface="TimesNewRomanPSMT"/>
              </a:rPr>
              <a:t>1 राजा </a:t>
            </a:r>
            <a:r>
              <a:rPr lang="hi-IN" sz="2800" b="0" i="0" u="none" strike="noStrike" baseline="0" dirty="0">
                <a:solidFill>
                  <a:schemeClr val="bg1"/>
                </a:solidFill>
                <a:latin typeface="TimesNewRomanPSMT"/>
              </a:rPr>
              <a:t>18:4</a:t>
            </a:r>
            <a:r>
              <a:rPr lang="en-US" sz="2800" b="0" i="0" u="none" strike="noStrike" baseline="0" dirty="0">
                <a:solidFill>
                  <a:schemeClr val="bg1"/>
                </a:solidFill>
                <a:latin typeface="TimesNewRomanPSMT"/>
              </a:rPr>
              <a:t>2</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777A7B"/>
                </a:solidFill>
                <a:effectLst/>
                <a:latin typeface="Inter" panose="020B0502030000000004" pitchFamily="34" charset="0"/>
              </a:rPr>
              <a:t>43</a:t>
            </a:r>
            <a:r>
              <a:rPr lang="en-US" sz="4000" b="0" i="0" dirty="0">
                <a:solidFill>
                  <a:srgbClr val="121212"/>
                </a:solidFill>
                <a:effectLst/>
                <a:latin typeface="Inter" panose="020B0502030000000004" pitchFamily="34" charset="0"/>
              </a:rPr>
              <a:t>“Go and look toward the sea,” he said to his servant.</a:t>
            </a:r>
          </a:p>
          <a:p>
            <a:pPr algn="l"/>
            <a:r>
              <a:rPr lang="en-US" sz="4000" b="0" i="0" dirty="0">
                <a:solidFill>
                  <a:srgbClr val="121212"/>
                </a:solidFill>
                <a:effectLst/>
                <a:latin typeface="Inter" panose="020B0502030000000004" pitchFamily="34" charset="0"/>
              </a:rPr>
              <a:t>So the servant went and looked, and he said, “There is nothing there.”</a:t>
            </a:r>
          </a:p>
          <a:p>
            <a:pPr algn="l"/>
            <a:r>
              <a:rPr lang="en-US" sz="4000" b="0" i="0" dirty="0">
                <a:solidFill>
                  <a:srgbClr val="121212"/>
                </a:solidFill>
                <a:effectLst/>
                <a:latin typeface="Inter" panose="020B0502030000000004" pitchFamily="34" charset="0"/>
              </a:rPr>
              <a:t>Seven times Elijah said, “Go back.”</a:t>
            </a:r>
          </a:p>
        </p:txBody>
      </p:sp>
      <p:sp>
        <p:nvSpPr>
          <p:cNvPr id="2" name="TextBox 1">
            <a:extLst>
              <a:ext uri="{FF2B5EF4-FFF2-40B4-BE49-F238E27FC236}">
                <a16:creationId xmlns:a16="http://schemas.microsoft.com/office/drawing/2014/main" id="{7440106E-DCB1-7838-3657-6D7648114E0B}"/>
              </a:ext>
            </a:extLst>
          </p:cNvPr>
          <p:cNvSpPr txBox="1"/>
          <p:nvPr/>
        </p:nvSpPr>
        <p:spPr>
          <a:xfrm>
            <a:off x="6096000" y="166254"/>
            <a:ext cx="6096000" cy="6558101"/>
          </a:xfrm>
          <a:prstGeom prst="rect">
            <a:avLst/>
          </a:prstGeom>
          <a:noFill/>
        </p:spPr>
        <p:txBody>
          <a:bodyPr wrap="square" rtlCol="0">
            <a:noAutofit/>
          </a:bodyPr>
          <a:lstStyle/>
          <a:p>
            <a:pPr algn="l"/>
            <a:r>
              <a:rPr lang="hi-IN" sz="4000" b="0" i="0" dirty="0">
                <a:solidFill>
                  <a:srgbClr val="121212"/>
                </a:solidFill>
                <a:effectLst/>
                <a:latin typeface="Inter" panose="020B0502030000000004" pitchFamily="34" charset="0"/>
              </a:rPr>
              <a:t>43 और उसने अपने सेवक से कहा, “चढ़कर समुद्र की ओर दृष्टि करके देख,” तब उसने चढ़कर देखा और लौटकर कहा, “कुछ नहीं दिखता।” एलिय्याह ने कहा, “फिर सात बार जा।”</a:t>
            </a:r>
          </a:p>
        </p:txBody>
      </p:sp>
      <p:pic>
        <p:nvPicPr>
          <p:cNvPr id="6" name="Audio 5">
            <a:hlinkClick r:id="" action="ppaction://media"/>
            <a:extLst>
              <a:ext uri="{FF2B5EF4-FFF2-40B4-BE49-F238E27FC236}">
                <a16:creationId xmlns:a16="http://schemas.microsoft.com/office/drawing/2014/main" id="{40923610-3030-7EB1-4D1D-DA6B2EBBFE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66098122"/>
      </p:ext>
    </p:extLst>
  </p:cSld>
  <p:clrMapOvr>
    <a:masterClrMapping/>
  </p:clrMapOvr>
  <mc:AlternateContent xmlns:mc="http://schemas.openxmlformats.org/markup-compatibility/2006" xmlns:p14="http://schemas.microsoft.com/office/powerpoint/2010/main">
    <mc:Choice Requires="p14">
      <p:transition spd="slow" p14:dur="2000" advTm="18692"/>
    </mc:Choice>
    <mc:Fallback xmlns="">
      <p:transition spd="slow" advTm="186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713</Words>
  <Application>Microsoft Office PowerPoint</Application>
  <PresentationFormat>Widescreen</PresentationFormat>
  <Paragraphs>48</Paragraphs>
  <Slides>16</Slides>
  <Notes>3</Notes>
  <HiddenSlides>0</HiddenSlides>
  <MMClips>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Aptos</vt:lpstr>
      <vt:lpstr>Arial</vt:lpstr>
      <vt:lpstr>Calibri</vt:lpstr>
      <vt:lpstr>Calibri Light</vt:lpstr>
      <vt:lpstr>Inter</vt:lpstr>
      <vt:lpstr>Microsoft Himalaya</vt:lpstr>
      <vt:lpstr>PT Serif</vt:lpstr>
      <vt:lpstr>Symbol</vt:lpstr>
      <vt:lpstr>Times New Roman</vt:lpstr>
      <vt:lpstr>TimesNewRomanPS-BoldMT</vt:lpstr>
      <vt:lpstr>TimesNewRomanPSMT</vt:lpstr>
      <vt:lpstr>Office Theme</vt:lpstr>
      <vt:lpstr>21-5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53</cp:revision>
  <dcterms:created xsi:type="dcterms:W3CDTF">2021-07-20T09:23:46Z</dcterms:created>
  <dcterms:modified xsi:type="dcterms:W3CDTF">2024-07-30T11:17:50Z</dcterms:modified>
</cp:coreProperties>
</file>