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68" r:id="rId2"/>
    <p:sldId id="471" r:id="rId3"/>
    <p:sldId id="439" r:id="rId4"/>
    <p:sldId id="470" r:id="rId5"/>
    <p:sldId id="453" r:id="rId6"/>
    <p:sldId id="454" r:id="rId7"/>
    <p:sldId id="455" r:id="rId8"/>
    <p:sldId id="456" r:id="rId9"/>
    <p:sldId id="457" r:id="rId10"/>
    <p:sldId id="458" r:id="rId11"/>
    <p:sldId id="459" r:id="rId12"/>
    <p:sldId id="460" r:id="rId13"/>
    <p:sldId id="461" r:id="rId14"/>
    <p:sldId id="462" r:id="rId15"/>
    <p:sldId id="463" r:id="rId16"/>
    <p:sldId id="464" r:id="rId17"/>
    <p:sldId id="465" r:id="rId18"/>
    <p:sldId id="466" r:id="rId19"/>
    <p:sldId id="467" r:id="rId20"/>
    <p:sldId id="4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777C5D-64CD-45E7-8FF7-1CED4F01B6DF}" v="36" dt="2023-10-17T06:55:34.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471" autoAdjust="0"/>
    <p:restoredTop sz="93969" autoAdjust="0"/>
  </p:normalViewPr>
  <p:slideViewPr>
    <p:cSldViewPr snapToGrid="0">
      <p:cViewPr varScale="1">
        <p:scale>
          <a:sx n="46" d="100"/>
          <a:sy n="46" d="100"/>
        </p:scale>
        <p:origin x="84" y="1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E5777C5D-64CD-45E7-8FF7-1CED4F01B6DF}"/>
    <pc:docChg chg="modSld">
      <pc:chgData name="Leonie Smith" userId="fed1330f33f5650e" providerId="LiveId" clId="{E5777C5D-64CD-45E7-8FF7-1CED4F01B6DF}" dt="2023-10-17T06:55:34.890" v="46"/>
      <pc:docMkLst>
        <pc:docMk/>
      </pc:docMkLst>
      <pc:sldChg chg="addSp delSp modSp mod modTransition modAnim">
        <pc:chgData name="Leonie Smith" userId="fed1330f33f5650e" providerId="LiveId" clId="{E5777C5D-64CD-45E7-8FF7-1CED4F01B6DF}" dt="2023-10-17T06:45:51.314" v="8"/>
        <pc:sldMkLst>
          <pc:docMk/>
          <pc:sldMk cId="3759221820" sldId="439"/>
        </pc:sldMkLst>
        <pc:picChg chg="add mod">
          <ac:chgData name="Leonie Smith" userId="fed1330f33f5650e" providerId="LiveId" clId="{E5777C5D-64CD-45E7-8FF7-1CED4F01B6DF}" dt="2023-10-17T06:45:04.308" v="3"/>
          <ac:picMkLst>
            <pc:docMk/>
            <pc:sldMk cId="3759221820" sldId="439"/>
            <ac:picMk id="8" creationId="{E7B725CF-9E1F-B3A5-3ED1-FFEB0012F4E1}"/>
          </ac:picMkLst>
        </pc:picChg>
        <pc:picChg chg="add del mod">
          <ac:chgData name="Leonie Smith" userId="fed1330f33f5650e" providerId="LiveId" clId="{E5777C5D-64CD-45E7-8FF7-1CED4F01B6DF}" dt="2023-10-17T06:45:44.197" v="7"/>
          <ac:picMkLst>
            <pc:docMk/>
            <pc:sldMk cId="3759221820" sldId="439"/>
            <ac:picMk id="14" creationId="{7BB90C80-6009-57BC-EC40-7399C792C50C}"/>
          </ac:picMkLst>
        </pc:picChg>
        <pc:picChg chg="add del mod">
          <ac:chgData name="Leonie Smith" userId="fed1330f33f5650e" providerId="LiveId" clId="{E5777C5D-64CD-45E7-8FF7-1CED4F01B6DF}" dt="2023-10-17T06:45:51.314" v="8"/>
          <ac:picMkLst>
            <pc:docMk/>
            <pc:sldMk cId="3759221820" sldId="439"/>
            <ac:picMk id="18" creationId="{29C25EC7-61AE-907C-3523-EDCF8A1037AC}"/>
          </ac:picMkLst>
        </pc:picChg>
        <pc:picChg chg="add mod">
          <ac:chgData name="Leonie Smith" userId="fed1330f33f5650e" providerId="LiveId" clId="{E5777C5D-64CD-45E7-8FF7-1CED4F01B6DF}" dt="2023-10-17T06:45:51.314" v="8"/>
          <ac:picMkLst>
            <pc:docMk/>
            <pc:sldMk cId="3759221820" sldId="439"/>
            <ac:picMk id="19" creationId="{B6F260E5-A08F-856E-0830-E0CEED520367}"/>
          </ac:picMkLst>
        </pc:picChg>
      </pc:sldChg>
      <pc:sldChg chg="addSp delSp modSp mod modTransition modAnim">
        <pc:chgData name="Leonie Smith" userId="fed1330f33f5650e" providerId="LiveId" clId="{E5777C5D-64CD-45E7-8FF7-1CED4F01B6DF}" dt="2023-10-17T06:46:29.634" v="12"/>
        <pc:sldMkLst>
          <pc:docMk/>
          <pc:sldMk cId="283334129" sldId="453"/>
        </pc:sldMkLst>
        <pc:picChg chg="add del mod">
          <ac:chgData name="Leonie Smith" userId="fed1330f33f5650e" providerId="LiveId" clId="{E5777C5D-64CD-45E7-8FF7-1CED4F01B6DF}" dt="2023-10-17T06:46:14.646" v="11"/>
          <ac:picMkLst>
            <pc:docMk/>
            <pc:sldMk cId="283334129" sldId="453"/>
            <ac:picMk id="8" creationId="{438EAEC8-2C43-EF98-072B-05BC9A5AB6C0}"/>
          </ac:picMkLst>
        </pc:picChg>
        <pc:picChg chg="add del mod">
          <ac:chgData name="Leonie Smith" userId="fed1330f33f5650e" providerId="LiveId" clId="{E5777C5D-64CD-45E7-8FF7-1CED4F01B6DF}" dt="2023-10-17T06:46:29.634" v="12"/>
          <ac:picMkLst>
            <pc:docMk/>
            <pc:sldMk cId="283334129" sldId="453"/>
            <ac:picMk id="10" creationId="{C08FD2EE-8D1A-2944-F349-8F95BC06544E}"/>
          </ac:picMkLst>
        </pc:picChg>
        <pc:picChg chg="add mod">
          <ac:chgData name="Leonie Smith" userId="fed1330f33f5650e" providerId="LiveId" clId="{E5777C5D-64CD-45E7-8FF7-1CED4F01B6DF}" dt="2023-10-17T06:46:29.634" v="12"/>
          <ac:picMkLst>
            <pc:docMk/>
            <pc:sldMk cId="283334129" sldId="453"/>
            <ac:picMk id="11" creationId="{32355204-9D2C-41FB-368B-F4A48D33A837}"/>
          </ac:picMkLst>
        </pc:picChg>
      </pc:sldChg>
      <pc:sldChg chg="addSp delSp modSp mod modTransition modAnim">
        <pc:chgData name="Leonie Smith" userId="fed1330f33f5650e" providerId="LiveId" clId="{E5777C5D-64CD-45E7-8FF7-1CED4F01B6DF}" dt="2023-10-17T06:48:02.703" v="16"/>
        <pc:sldMkLst>
          <pc:docMk/>
          <pc:sldMk cId="1799939013" sldId="455"/>
        </pc:sldMkLst>
        <pc:picChg chg="add del mod">
          <ac:chgData name="Leonie Smith" userId="fed1330f33f5650e" providerId="LiveId" clId="{E5777C5D-64CD-45E7-8FF7-1CED4F01B6DF}" dt="2023-10-17T06:47:40.172" v="15"/>
          <ac:picMkLst>
            <pc:docMk/>
            <pc:sldMk cId="1799939013" sldId="455"/>
            <ac:picMk id="5" creationId="{19B05EFF-CA37-31B1-7F6C-0394665C4B36}"/>
          </ac:picMkLst>
        </pc:picChg>
        <pc:picChg chg="add del mod">
          <ac:chgData name="Leonie Smith" userId="fed1330f33f5650e" providerId="LiveId" clId="{E5777C5D-64CD-45E7-8FF7-1CED4F01B6DF}" dt="2023-10-17T06:48:02.703" v="16"/>
          <ac:picMkLst>
            <pc:docMk/>
            <pc:sldMk cId="1799939013" sldId="455"/>
            <ac:picMk id="10" creationId="{FD048BD1-7051-E587-BE13-F2DF94B688E4}"/>
          </ac:picMkLst>
        </pc:picChg>
        <pc:picChg chg="add mod">
          <ac:chgData name="Leonie Smith" userId="fed1330f33f5650e" providerId="LiveId" clId="{E5777C5D-64CD-45E7-8FF7-1CED4F01B6DF}" dt="2023-10-17T06:48:02.703" v="16"/>
          <ac:picMkLst>
            <pc:docMk/>
            <pc:sldMk cId="1799939013" sldId="455"/>
            <ac:picMk id="11" creationId="{2CFCA840-A184-5C64-43BA-8E8ACEE20F9D}"/>
          </ac:picMkLst>
        </pc:picChg>
      </pc:sldChg>
      <pc:sldChg chg="addSp delSp modSp mod modTransition modAnim">
        <pc:chgData name="Leonie Smith" userId="fed1330f33f5650e" providerId="LiveId" clId="{E5777C5D-64CD-45E7-8FF7-1CED4F01B6DF}" dt="2023-10-17T06:49:12.667" v="20"/>
        <pc:sldMkLst>
          <pc:docMk/>
          <pc:sldMk cId="2618424304" sldId="457"/>
        </pc:sldMkLst>
        <pc:picChg chg="add del mod">
          <ac:chgData name="Leonie Smith" userId="fed1330f33f5650e" providerId="LiveId" clId="{E5777C5D-64CD-45E7-8FF7-1CED4F01B6DF}" dt="2023-10-17T06:48:57.667" v="19"/>
          <ac:picMkLst>
            <pc:docMk/>
            <pc:sldMk cId="2618424304" sldId="457"/>
            <ac:picMk id="6" creationId="{5277FE62-1BDE-6FE4-EBD4-1C0E79BACB55}"/>
          </ac:picMkLst>
        </pc:picChg>
        <pc:picChg chg="add del mod">
          <ac:chgData name="Leonie Smith" userId="fed1330f33f5650e" providerId="LiveId" clId="{E5777C5D-64CD-45E7-8FF7-1CED4F01B6DF}" dt="2023-10-17T06:49:12.667" v="20"/>
          <ac:picMkLst>
            <pc:docMk/>
            <pc:sldMk cId="2618424304" sldId="457"/>
            <ac:picMk id="8" creationId="{6571A03C-AEF3-779D-C4E0-064B8B343032}"/>
          </ac:picMkLst>
        </pc:picChg>
        <pc:picChg chg="add mod">
          <ac:chgData name="Leonie Smith" userId="fed1330f33f5650e" providerId="LiveId" clId="{E5777C5D-64CD-45E7-8FF7-1CED4F01B6DF}" dt="2023-10-17T06:49:12.667" v="20"/>
          <ac:picMkLst>
            <pc:docMk/>
            <pc:sldMk cId="2618424304" sldId="457"/>
            <ac:picMk id="9" creationId="{4ACFD5D3-7DAA-6B21-B997-1C1CB509E280}"/>
          </ac:picMkLst>
        </pc:picChg>
      </pc:sldChg>
      <pc:sldChg chg="addSp delSp modSp mod modTransition modAnim">
        <pc:chgData name="Leonie Smith" userId="fed1330f33f5650e" providerId="LiveId" clId="{E5777C5D-64CD-45E7-8FF7-1CED4F01B6DF}" dt="2023-10-17T06:50:29.863" v="24"/>
        <pc:sldMkLst>
          <pc:docMk/>
          <pc:sldMk cId="783514268" sldId="459"/>
        </pc:sldMkLst>
        <pc:picChg chg="add del mod">
          <ac:chgData name="Leonie Smith" userId="fed1330f33f5650e" providerId="LiveId" clId="{E5777C5D-64CD-45E7-8FF7-1CED4F01B6DF}" dt="2023-10-17T06:50:04.702" v="23"/>
          <ac:picMkLst>
            <pc:docMk/>
            <pc:sldMk cId="783514268" sldId="459"/>
            <ac:picMk id="7" creationId="{82E0CBF9-BF57-353C-0D7E-7DEB220A6B85}"/>
          </ac:picMkLst>
        </pc:picChg>
        <pc:picChg chg="add del mod">
          <ac:chgData name="Leonie Smith" userId="fed1330f33f5650e" providerId="LiveId" clId="{E5777C5D-64CD-45E7-8FF7-1CED4F01B6DF}" dt="2023-10-17T06:50:29.863" v="24"/>
          <ac:picMkLst>
            <pc:docMk/>
            <pc:sldMk cId="783514268" sldId="459"/>
            <ac:picMk id="10" creationId="{614A0F01-1F30-611E-6D8B-C45470C8EE0B}"/>
          </ac:picMkLst>
        </pc:picChg>
        <pc:picChg chg="add mod">
          <ac:chgData name="Leonie Smith" userId="fed1330f33f5650e" providerId="LiveId" clId="{E5777C5D-64CD-45E7-8FF7-1CED4F01B6DF}" dt="2023-10-17T06:50:29.863" v="24"/>
          <ac:picMkLst>
            <pc:docMk/>
            <pc:sldMk cId="783514268" sldId="459"/>
            <ac:picMk id="11" creationId="{BF21F79E-75F6-F44F-BC2B-21147CAB7DDB}"/>
          </ac:picMkLst>
        </pc:picChg>
      </pc:sldChg>
      <pc:sldChg chg="addSp delSp modSp mod modTransition modAnim">
        <pc:chgData name="Leonie Smith" userId="fed1330f33f5650e" providerId="LiveId" clId="{E5777C5D-64CD-45E7-8FF7-1CED4F01B6DF}" dt="2023-10-17T06:51:26.059" v="28"/>
        <pc:sldMkLst>
          <pc:docMk/>
          <pc:sldMk cId="3868250199" sldId="461"/>
        </pc:sldMkLst>
        <pc:picChg chg="add del mod">
          <ac:chgData name="Leonie Smith" userId="fed1330f33f5650e" providerId="LiveId" clId="{E5777C5D-64CD-45E7-8FF7-1CED4F01B6DF}" dt="2023-10-17T06:51:10.362" v="27"/>
          <ac:picMkLst>
            <pc:docMk/>
            <pc:sldMk cId="3868250199" sldId="461"/>
            <ac:picMk id="6" creationId="{3CD233EC-3BC4-8D51-A3D9-480A9EAF3574}"/>
          </ac:picMkLst>
        </pc:picChg>
        <pc:picChg chg="add del mod">
          <ac:chgData name="Leonie Smith" userId="fed1330f33f5650e" providerId="LiveId" clId="{E5777C5D-64CD-45E7-8FF7-1CED4F01B6DF}" dt="2023-10-17T06:51:26.059" v="28"/>
          <ac:picMkLst>
            <pc:docMk/>
            <pc:sldMk cId="3868250199" sldId="461"/>
            <ac:picMk id="9" creationId="{15D92111-43B2-BF90-D0E6-E39D5A41A85B}"/>
          </ac:picMkLst>
        </pc:picChg>
        <pc:picChg chg="add mod">
          <ac:chgData name="Leonie Smith" userId="fed1330f33f5650e" providerId="LiveId" clId="{E5777C5D-64CD-45E7-8FF7-1CED4F01B6DF}" dt="2023-10-17T06:51:26.059" v="28"/>
          <ac:picMkLst>
            <pc:docMk/>
            <pc:sldMk cId="3868250199" sldId="461"/>
            <ac:picMk id="10" creationId="{84D86942-F083-F4FC-361A-7BEFF62399DD}"/>
          </ac:picMkLst>
        </pc:picChg>
      </pc:sldChg>
      <pc:sldChg chg="addSp delSp modSp mod modTransition modAnim">
        <pc:chgData name="Leonie Smith" userId="fed1330f33f5650e" providerId="LiveId" clId="{E5777C5D-64CD-45E7-8FF7-1CED4F01B6DF}" dt="2023-10-17T06:52:48.269" v="32"/>
        <pc:sldMkLst>
          <pc:docMk/>
          <pc:sldMk cId="2982327576" sldId="463"/>
        </pc:sldMkLst>
        <pc:picChg chg="add del mod">
          <ac:chgData name="Leonie Smith" userId="fed1330f33f5650e" providerId="LiveId" clId="{E5777C5D-64CD-45E7-8FF7-1CED4F01B6DF}" dt="2023-10-17T06:52:30.252" v="31"/>
          <ac:picMkLst>
            <pc:docMk/>
            <pc:sldMk cId="2982327576" sldId="463"/>
            <ac:picMk id="6" creationId="{5BE4E696-FC75-9A92-2C38-4D6F8B17D93E}"/>
          </ac:picMkLst>
        </pc:picChg>
        <pc:picChg chg="add del mod">
          <ac:chgData name="Leonie Smith" userId="fed1330f33f5650e" providerId="LiveId" clId="{E5777C5D-64CD-45E7-8FF7-1CED4F01B6DF}" dt="2023-10-17T06:52:48.269" v="32"/>
          <ac:picMkLst>
            <pc:docMk/>
            <pc:sldMk cId="2982327576" sldId="463"/>
            <ac:picMk id="11" creationId="{FBC80AB9-0604-04D9-74CE-FBDF2D7FE2BB}"/>
          </ac:picMkLst>
        </pc:picChg>
        <pc:picChg chg="add mod">
          <ac:chgData name="Leonie Smith" userId="fed1330f33f5650e" providerId="LiveId" clId="{E5777C5D-64CD-45E7-8FF7-1CED4F01B6DF}" dt="2023-10-17T06:52:48.269" v="32"/>
          <ac:picMkLst>
            <pc:docMk/>
            <pc:sldMk cId="2982327576" sldId="463"/>
            <ac:picMk id="12" creationId="{2D4F3E0C-172E-251C-168C-2B1EE2D9FBF3}"/>
          </ac:picMkLst>
        </pc:picChg>
      </pc:sldChg>
      <pc:sldChg chg="addSp delSp modSp mod modTransition modAnim">
        <pc:chgData name="Leonie Smith" userId="fed1330f33f5650e" providerId="LiveId" clId="{E5777C5D-64CD-45E7-8FF7-1CED4F01B6DF}" dt="2023-10-17T06:53:37.728" v="36"/>
        <pc:sldMkLst>
          <pc:docMk/>
          <pc:sldMk cId="3894174290" sldId="465"/>
        </pc:sldMkLst>
        <pc:picChg chg="add del mod">
          <ac:chgData name="Leonie Smith" userId="fed1330f33f5650e" providerId="LiveId" clId="{E5777C5D-64CD-45E7-8FF7-1CED4F01B6DF}" dt="2023-10-17T06:53:22.604" v="35"/>
          <ac:picMkLst>
            <pc:docMk/>
            <pc:sldMk cId="3894174290" sldId="465"/>
            <ac:picMk id="6" creationId="{BF5B899D-04A7-A779-DDA7-81273E5D5391}"/>
          </ac:picMkLst>
        </pc:picChg>
        <pc:picChg chg="add del mod">
          <ac:chgData name="Leonie Smith" userId="fed1330f33f5650e" providerId="LiveId" clId="{E5777C5D-64CD-45E7-8FF7-1CED4F01B6DF}" dt="2023-10-17T06:53:37.728" v="36"/>
          <ac:picMkLst>
            <pc:docMk/>
            <pc:sldMk cId="3894174290" sldId="465"/>
            <ac:picMk id="9" creationId="{67A888CA-1C7E-03BE-3013-0007FC6F0C02}"/>
          </ac:picMkLst>
        </pc:picChg>
        <pc:picChg chg="add mod">
          <ac:chgData name="Leonie Smith" userId="fed1330f33f5650e" providerId="LiveId" clId="{E5777C5D-64CD-45E7-8FF7-1CED4F01B6DF}" dt="2023-10-17T06:53:37.728" v="36"/>
          <ac:picMkLst>
            <pc:docMk/>
            <pc:sldMk cId="3894174290" sldId="465"/>
            <ac:picMk id="10" creationId="{1125F3AD-DF70-9D6F-B429-E29F19A648B1}"/>
          </ac:picMkLst>
        </pc:picChg>
      </pc:sldChg>
      <pc:sldChg chg="addSp delSp modSp mod modTransition modAnim">
        <pc:chgData name="Leonie Smith" userId="fed1330f33f5650e" providerId="LiveId" clId="{E5777C5D-64CD-45E7-8FF7-1CED4F01B6DF}" dt="2023-10-17T06:55:34.890" v="46"/>
        <pc:sldMkLst>
          <pc:docMk/>
          <pc:sldMk cId="2711152741" sldId="467"/>
        </pc:sldMkLst>
        <pc:picChg chg="add del mod">
          <ac:chgData name="Leonie Smith" userId="fed1330f33f5650e" providerId="LiveId" clId="{E5777C5D-64CD-45E7-8FF7-1CED4F01B6DF}" dt="2023-10-17T06:54:27.788" v="39"/>
          <ac:picMkLst>
            <pc:docMk/>
            <pc:sldMk cId="2711152741" sldId="467"/>
            <ac:picMk id="6" creationId="{1D190167-72B8-4676-2FE4-997ADED605C5}"/>
          </ac:picMkLst>
        </pc:picChg>
        <pc:picChg chg="add del mod">
          <ac:chgData name="Leonie Smith" userId="fed1330f33f5650e" providerId="LiveId" clId="{E5777C5D-64CD-45E7-8FF7-1CED4F01B6DF}" dt="2023-10-17T06:54:41.682" v="40"/>
          <ac:picMkLst>
            <pc:docMk/>
            <pc:sldMk cId="2711152741" sldId="467"/>
            <ac:picMk id="10" creationId="{78AB3F66-31D3-4CD9-9519-41943FDD4DA8}"/>
          </ac:picMkLst>
        </pc:picChg>
        <pc:picChg chg="add del mod">
          <ac:chgData name="Leonie Smith" userId="fed1330f33f5650e" providerId="LiveId" clId="{E5777C5D-64CD-45E7-8FF7-1CED4F01B6DF}" dt="2023-10-17T06:54:44.184" v="42"/>
          <ac:picMkLst>
            <pc:docMk/>
            <pc:sldMk cId="2711152741" sldId="467"/>
            <ac:picMk id="11" creationId="{E963FD58-548C-03C9-DEA2-13FC5A986A21}"/>
          </ac:picMkLst>
        </pc:picChg>
        <pc:picChg chg="add del mod ord">
          <ac:chgData name="Leonie Smith" userId="fed1330f33f5650e" providerId="LiveId" clId="{E5777C5D-64CD-45E7-8FF7-1CED4F01B6DF}" dt="2023-10-17T06:55:01.823" v="43"/>
          <ac:picMkLst>
            <pc:docMk/>
            <pc:sldMk cId="2711152741" sldId="467"/>
            <ac:picMk id="14" creationId="{1E50FBD9-44A8-2486-7E82-3DFEE2B8DA4C}"/>
          </ac:picMkLst>
        </pc:picChg>
        <pc:picChg chg="add del mod">
          <ac:chgData name="Leonie Smith" userId="fed1330f33f5650e" providerId="LiveId" clId="{E5777C5D-64CD-45E7-8FF7-1CED4F01B6DF}" dt="2023-10-17T06:55:17.203" v="45"/>
          <ac:picMkLst>
            <pc:docMk/>
            <pc:sldMk cId="2711152741" sldId="467"/>
            <ac:picMk id="15" creationId="{A3E869BC-5899-B1D0-726C-05D85343EE84}"/>
          </ac:picMkLst>
        </pc:picChg>
        <pc:picChg chg="add del mod ord">
          <ac:chgData name="Leonie Smith" userId="fed1330f33f5650e" providerId="LiveId" clId="{E5777C5D-64CD-45E7-8FF7-1CED4F01B6DF}" dt="2023-10-17T06:55:34.890" v="46"/>
          <ac:picMkLst>
            <pc:docMk/>
            <pc:sldMk cId="2711152741" sldId="467"/>
            <ac:picMk id="19" creationId="{D9F381E8-8E80-E163-8426-02BCE20D5344}"/>
          </ac:picMkLst>
        </pc:picChg>
        <pc:picChg chg="add mod">
          <ac:chgData name="Leonie Smith" userId="fed1330f33f5650e" providerId="LiveId" clId="{E5777C5D-64CD-45E7-8FF7-1CED4F01B6DF}" dt="2023-10-17T06:55:34.890" v="46"/>
          <ac:picMkLst>
            <pc:docMk/>
            <pc:sldMk cId="2711152741" sldId="467"/>
            <ac:picMk id="20" creationId="{00280050-C24D-C2B7-0605-BA3E6F950390}"/>
          </ac:picMkLst>
        </pc:picChg>
      </pc:sldChg>
      <pc:sldChg chg="addSp modSp">
        <pc:chgData name="Leonie Smith" userId="fed1330f33f5650e" providerId="LiveId" clId="{E5777C5D-64CD-45E7-8FF7-1CED4F01B6DF}" dt="2023-10-17T06:44:08.568" v="0"/>
        <pc:sldMkLst>
          <pc:docMk/>
          <pc:sldMk cId="3596600315" sldId="468"/>
        </pc:sldMkLst>
        <pc:picChg chg="add mod">
          <ac:chgData name="Leonie Smith" userId="fed1330f33f5650e" providerId="LiveId" clId="{E5777C5D-64CD-45E7-8FF7-1CED4F01B6DF}" dt="2023-10-17T06:44:08.568" v="0"/>
          <ac:picMkLst>
            <pc:docMk/>
            <pc:sldMk cId="3596600315" sldId="468"/>
            <ac:picMk id="7" creationId="{6017A894-26F8-DFD7-E492-22BB3AA20F9F}"/>
          </ac:picMkLst>
        </pc:picChg>
      </pc:sldChg>
      <pc:sldChg chg="addSp modSp modTransition modAnim">
        <pc:chgData name="Leonie Smith" userId="fed1330f33f5650e" providerId="LiveId" clId="{E5777C5D-64CD-45E7-8FF7-1CED4F01B6DF}" dt="2023-10-17T06:45:05.672" v="4"/>
        <pc:sldMkLst>
          <pc:docMk/>
          <pc:sldMk cId="3845929638" sldId="471"/>
        </pc:sldMkLst>
        <pc:picChg chg="add mod">
          <ac:chgData name="Leonie Smith" userId="fed1330f33f5650e" providerId="LiveId" clId="{E5777C5D-64CD-45E7-8FF7-1CED4F01B6DF}" dt="2023-10-17T06:45:05.672" v="4"/>
          <ac:picMkLst>
            <pc:docMk/>
            <pc:sldMk cId="3845929638" sldId="471"/>
            <ac:picMk id="11" creationId="{8BD06602-6620-2E9A-3F1B-09B82FDD36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70ADA-D6C4-48A2-B0FD-C9B8362D67C4}" type="datetimeFigureOut">
              <a:rPr lang="en-IN" smtClean="0"/>
              <a:t>30-07-2024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8AE42-CF03-4D77-9CA5-508A707FB20E}" type="slidenum">
              <a:rPr lang="en-IN" smtClean="0"/>
              <a:t>‹#›</a:t>
            </a:fld>
            <a:endParaRPr lang="en-IN"/>
          </a:p>
        </p:txBody>
      </p:sp>
    </p:spTree>
    <p:extLst>
      <p:ext uri="{BB962C8B-B14F-4D97-AF65-F5344CB8AC3E}">
        <p14:creationId xmlns:p14="http://schemas.microsoft.com/office/powerpoint/2010/main" val="297322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dirty="0">
                <a:latin typeface="TimesNewRomanPS-BoldMT"/>
              </a:rPr>
              <a:t>Ch, change title and add pics </a:t>
            </a:r>
            <a:r>
              <a:rPr lang="en-IN" sz="1200" b="1" i="0" u="none" strike="noStrike" baseline="0" dirty="0" err="1">
                <a:latin typeface="TimesNewRomanPS-BoldMT"/>
              </a:rPr>
              <a:t>chanage</a:t>
            </a:r>
            <a:r>
              <a:rPr lang="en-IN" sz="1200" b="1" i="0" u="none" strike="noStrike" baseline="0">
                <a:latin typeface="TimesNewRomanPS-BoldMT"/>
              </a:rPr>
              <a:t> list</a:t>
            </a:r>
          </a:p>
          <a:p>
            <a:pPr algn="l"/>
            <a:r>
              <a:rPr lang="en-IN" sz="1200" b="1" i="0" u="none" strike="noStrike" baseline="0" dirty="0">
                <a:latin typeface="TimesNewRomanPS-BoldMT"/>
              </a:rPr>
              <a:t>21 Elijah</a:t>
            </a:r>
          </a:p>
          <a:p>
            <a:pPr algn="l"/>
            <a:r>
              <a:rPr lang="en-US" sz="1200" b="0" i="0" u="none" strike="noStrike" baseline="0" dirty="0">
                <a:latin typeface="TimesNewRomanPSMT"/>
              </a:rPr>
              <a:t>1. Elijah comes to Ahab - 1 Kings 16:28 – 17:1 (Left Top)</a:t>
            </a:r>
          </a:p>
          <a:p>
            <a:pPr algn="l"/>
            <a:r>
              <a:rPr lang="en-US" sz="1200" b="0" i="0" u="none" strike="noStrike" baseline="0" dirty="0">
                <a:latin typeface="TimesNewRomanPSMT"/>
              </a:rPr>
              <a:t>2. Ravens feed Elijah – 1 Kings 17:2-7 (Center Top)</a:t>
            </a:r>
          </a:p>
          <a:p>
            <a:pPr algn="l"/>
            <a:r>
              <a:rPr lang="en-US" sz="1200" b="0" i="0" u="none" strike="noStrike" baseline="0" dirty="0">
                <a:latin typeface="TimesNewRomanPSMT"/>
              </a:rPr>
              <a:t>3. Elijah and the widow – 1 Kings 17:8-24 (Right Top)</a:t>
            </a:r>
          </a:p>
          <a:p>
            <a:pPr algn="l"/>
            <a:r>
              <a:rPr lang="en-US" sz="1200" b="0" i="0" u="none" strike="noStrike" baseline="0" dirty="0">
                <a:latin typeface="TimesNewRomanPSMT"/>
              </a:rPr>
              <a:t>4. Mt. Carmel – 1 Kings 18:17-40 (Right Center)</a:t>
            </a:r>
          </a:p>
          <a:p>
            <a:pPr algn="l"/>
            <a:r>
              <a:rPr lang="en-US" sz="1200" b="0" i="0" u="none" strike="noStrike" baseline="0" dirty="0">
                <a:latin typeface="TimesNewRomanPSMT"/>
              </a:rPr>
              <a:t>5. Rain comes – 1 kings 18:41-46 (Right Bottom)</a:t>
            </a:r>
          </a:p>
          <a:p>
            <a:pPr algn="l"/>
            <a:r>
              <a:rPr lang="en-US" sz="1200" b="0" i="0" u="none" strike="noStrike" baseline="0" dirty="0">
                <a:latin typeface="TimesNewRomanPSMT"/>
              </a:rPr>
              <a:t>6. Elisha called – 1 Kings 19:19-21 (Left Bottom)</a:t>
            </a:r>
          </a:p>
          <a:p>
            <a:pPr algn="l"/>
            <a:r>
              <a:rPr lang="en-US" sz="1200" b="0" i="0" u="none" strike="noStrike" baseline="0" dirty="0">
                <a:latin typeface="TimesNewRomanPSMT"/>
              </a:rPr>
              <a:t>7. Elijah taken up to Heaven - 2 Kings 2:1-13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96960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88B7-A2E6-0403-F764-3B5D798ADE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C7A695-9822-60B3-63E6-5FAAFFE19E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C11807C-838F-7C0C-D6B4-9E3DFC15AF61}"/>
              </a:ext>
            </a:extLst>
          </p:cNvPr>
          <p:cNvSpPr>
            <a:spLocks noGrp="1"/>
          </p:cNvSpPr>
          <p:nvPr>
            <p:ph type="dt" sz="half" idx="10"/>
          </p:nvPr>
        </p:nvSpPr>
        <p:spPr/>
        <p:txBody>
          <a:bodyPr/>
          <a:lstStyle/>
          <a:p>
            <a:fld id="{2F9C5956-578B-4EE5-8D64-7C46CC9A98C4}" type="datetimeFigureOut">
              <a:rPr lang="en-IN" smtClean="0"/>
              <a:t>30-07-2024</a:t>
            </a:fld>
            <a:endParaRPr lang="en-IN"/>
          </a:p>
        </p:txBody>
      </p:sp>
      <p:sp>
        <p:nvSpPr>
          <p:cNvPr id="5" name="Footer Placeholder 4">
            <a:extLst>
              <a:ext uri="{FF2B5EF4-FFF2-40B4-BE49-F238E27FC236}">
                <a16:creationId xmlns:a16="http://schemas.microsoft.com/office/drawing/2014/main" id="{76B7CA33-E144-453F-39CB-0F3F533E20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B823B69-8418-7417-A8E3-727404E6E31C}"/>
              </a:ext>
            </a:extLst>
          </p:cNvPr>
          <p:cNvSpPr>
            <a:spLocks noGrp="1"/>
          </p:cNvSpPr>
          <p:nvPr>
            <p:ph type="sldNum" sz="quarter" idx="12"/>
          </p:nvPr>
        </p:nvSpPr>
        <p:spPr/>
        <p:txBody>
          <a:bodyPr/>
          <a:lstStyle/>
          <a:p>
            <a:fld id="{FDA20E5A-A8A8-4A3F-8602-B757400B0B1B}" type="slidenum">
              <a:rPr lang="en-IN" smtClean="0"/>
              <a:t>‹#›</a:t>
            </a:fld>
            <a:endParaRPr lang="en-IN"/>
          </a:p>
        </p:txBody>
      </p:sp>
    </p:spTree>
    <p:extLst>
      <p:ext uri="{BB962C8B-B14F-4D97-AF65-F5344CB8AC3E}">
        <p14:creationId xmlns:p14="http://schemas.microsoft.com/office/powerpoint/2010/main" val="343358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65BA-AF80-817C-B894-20A4BF74443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4131162-AEC1-CBCC-5A10-876EAAF14B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79BD1E-8F2A-4103-46BF-0CBC2F387850}"/>
              </a:ext>
            </a:extLst>
          </p:cNvPr>
          <p:cNvSpPr>
            <a:spLocks noGrp="1"/>
          </p:cNvSpPr>
          <p:nvPr>
            <p:ph type="dt" sz="half" idx="10"/>
          </p:nvPr>
        </p:nvSpPr>
        <p:spPr/>
        <p:txBody>
          <a:bodyPr/>
          <a:lstStyle/>
          <a:p>
            <a:fld id="{2F9C5956-578B-4EE5-8D64-7C46CC9A98C4}" type="datetimeFigureOut">
              <a:rPr lang="en-IN" smtClean="0"/>
              <a:t>30-07-2024</a:t>
            </a:fld>
            <a:endParaRPr lang="en-IN"/>
          </a:p>
        </p:txBody>
      </p:sp>
      <p:sp>
        <p:nvSpPr>
          <p:cNvPr id="5" name="Footer Placeholder 4">
            <a:extLst>
              <a:ext uri="{FF2B5EF4-FFF2-40B4-BE49-F238E27FC236}">
                <a16:creationId xmlns:a16="http://schemas.microsoft.com/office/drawing/2014/main" id="{B218900D-AD96-3252-2B58-4A6A68CEF0E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F7352B1-5F18-6A92-AE31-6C8B0E02D327}"/>
              </a:ext>
            </a:extLst>
          </p:cNvPr>
          <p:cNvSpPr>
            <a:spLocks noGrp="1"/>
          </p:cNvSpPr>
          <p:nvPr>
            <p:ph type="sldNum" sz="quarter" idx="12"/>
          </p:nvPr>
        </p:nvSpPr>
        <p:spPr/>
        <p:txBody>
          <a:bodyPr/>
          <a:lstStyle/>
          <a:p>
            <a:fld id="{FDA20E5A-A8A8-4A3F-8602-B757400B0B1B}" type="slidenum">
              <a:rPr lang="en-IN" smtClean="0"/>
              <a:t>‹#›</a:t>
            </a:fld>
            <a:endParaRPr lang="en-IN"/>
          </a:p>
        </p:txBody>
      </p:sp>
    </p:spTree>
    <p:extLst>
      <p:ext uri="{BB962C8B-B14F-4D97-AF65-F5344CB8AC3E}">
        <p14:creationId xmlns:p14="http://schemas.microsoft.com/office/powerpoint/2010/main" val="52137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67A19-5B86-FA84-5BAF-105AC75C66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0DB7A13-DB01-CE3B-14E8-79CD2F20FF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FFF11F0-9254-20D6-7625-2E71E6A5BE57}"/>
              </a:ext>
            </a:extLst>
          </p:cNvPr>
          <p:cNvSpPr>
            <a:spLocks noGrp="1"/>
          </p:cNvSpPr>
          <p:nvPr>
            <p:ph type="dt" sz="half" idx="10"/>
          </p:nvPr>
        </p:nvSpPr>
        <p:spPr/>
        <p:txBody>
          <a:bodyPr/>
          <a:lstStyle/>
          <a:p>
            <a:fld id="{2F9C5956-578B-4EE5-8D64-7C46CC9A98C4}" type="datetimeFigureOut">
              <a:rPr lang="en-IN" smtClean="0"/>
              <a:t>30-07-2024</a:t>
            </a:fld>
            <a:endParaRPr lang="en-IN"/>
          </a:p>
        </p:txBody>
      </p:sp>
      <p:sp>
        <p:nvSpPr>
          <p:cNvPr id="5" name="Footer Placeholder 4">
            <a:extLst>
              <a:ext uri="{FF2B5EF4-FFF2-40B4-BE49-F238E27FC236}">
                <a16:creationId xmlns:a16="http://schemas.microsoft.com/office/drawing/2014/main" id="{151A78D1-B702-6E25-9892-99777571C6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9ED48BE-144C-FA56-E9F5-66ECE9368F12}"/>
              </a:ext>
            </a:extLst>
          </p:cNvPr>
          <p:cNvSpPr>
            <a:spLocks noGrp="1"/>
          </p:cNvSpPr>
          <p:nvPr>
            <p:ph type="sldNum" sz="quarter" idx="12"/>
          </p:nvPr>
        </p:nvSpPr>
        <p:spPr/>
        <p:txBody>
          <a:bodyPr/>
          <a:lstStyle/>
          <a:p>
            <a:fld id="{FDA20E5A-A8A8-4A3F-8602-B757400B0B1B}" type="slidenum">
              <a:rPr lang="en-IN" smtClean="0"/>
              <a:t>‹#›</a:t>
            </a:fld>
            <a:endParaRPr lang="en-IN"/>
          </a:p>
        </p:txBody>
      </p:sp>
    </p:spTree>
    <p:extLst>
      <p:ext uri="{BB962C8B-B14F-4D97-AF65-F5344CB8AC3E}">
        <p14:creationId xmlns:p14="http://schemas.microsoft.com/office/powerpoint/2010/main" val="179190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C80F-05A6-B1FB-2707-A0B875380A9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9A72EE3-E344-52A0-BB70-4818CAF137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DD70F48-6A49-05CE-4876-77BC4A356A3C}"/>
              </a:ext>
            </a:extLst>
          </p:cNvPr>
          <p:cNvSpPr>
            <a:spLocks noGrp="1"/>
          </p:cNvSpPr>
          <p:nvPr>
            <p:ph type="dt" sz="half" idx="10"/>
          </p:nvPr>
        </p:nvSpPr>
        <p:spPr/>
        <p:txBody>
          <a:bodyPr/>
          <a:lstStyle/>
          <a:p>
            <a:fld id="{2F9C5956-578B-4EE5-8D64-7C46CC9A98C4}" type="datetimeFigureOut">
              <a:rPr lang="en-IN" smtClean="0"/>
              <a:t>30-07-2024</a:t>
            </a:fld>
            <a:endParaRPr lang="en-IN"/>
          </a:p>
        </p:txBody>
      </p:sp>
      <p:sp>
        <p:nvSpPr>
          <p:cNvPr id="5" name="Footer Placeholder 4">
            <a:extLst>
              <a:ext uri="{FF2B5EF4-FFF2-40B4-BE49-F238E27FC236}">
                <a16:creationId xmlns:a16="http://schemas.microsoft.com/office/drawing/2014/main" id="{6D207D17-C832-90D7-EDD3-0AE142F504B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0E8BE56-DFDA-FCDC-6177-F4E40FB442DA}"/>
              </a:ext>
            </a:extLst>
          </p:cNvPr>
          <p:cNvSpPr>
            <a:spLocks noGrp="1"/>
          </p:cNvSpPr>
          <p:nvPr>
            <p:ph type="sldNum" sz="quarter" idx="12"/>
          </p:nvPr>
        </p:nvSpPr>
        <p:spPr/>
        <p:txBody>
          <a:bodyPr/>
          <a:lstStyle/>
          <a:p>
            <a:fld id="{FDA20E5A-A8A8-4A3F-8602-B757400B0B1B}" type="slidenum">
              <a:rPr lang="en-IN" smtClean="0"/>
              <a:t>‹#›</a:t>
            </a:fld>
            <a:endParaRPr lang="en-IN"/>
          </a:p>
        </p:txBody>
      </p:sp>
    </p:spTree>
    <p:extLst>
      <p:ext uri="{BB962C8B-B14F-4D97-AF65-F5344CB8AC3E}">
        <p14:creationId xmlns:p14="http://schemas.microsoft.com/office/powerpoint/2010/main" val="376213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DC1F-02E7-DE09-8785-6F972DC6EE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31C62ED-ACCF-021F-069B-B22C8D5920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1AC305-3A31-4DCB-E6CA-56F8366F1D10}"/>
              </a:ext>
            </a:extLst>
          </p:cNvPr>
          <p:cNvSpPr>
            <a:spLocks noGrp="1"/>
          </p:cNvSpPr>
          <p:nvPr>
            <p:ph type="dt" sz="half" idx="10"/>
          </p:nvPr>
        </p:nvSpPr>
        <p:spPr/>
        <p:txBody>
          <a:bodyPr/>
          <a:lstStyle/>
          <a:p>
            <a:fld id="{2F9C5956-578B-4EE5-8D64-7C46CC9A98C4}" type="datetimeFigureOut">
              <a:rPr lang="en-IN" smtClean="0"/>
              <a:t>30-07-2024</a:t>
            </a:fld>
            <a:endParaRPr lang="en-IN"/>
          </a:p>
        </p:txBody>
      </p:sp>
      <p:sp>
        <p:nvSpPr>
          <p:cNvPr id="5" name="Footer Placeholder 4">
            <a:extLst>
              <a:ext uri="{FF2B5EF4-FFF2-40B4-BE49-F238E27FC236}">
                <a16:creationId xmlns:a16="http://schemas.microsoft.com/office/drawing/2014/main" id="{D19FAACF-15F5-E017-2C19-05450013C15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3BAC3D-BBE4-D1D7-973E-617CD3DAA7A0}"/>
              </a:ext>
            </a:extLst>
          </p:cNvPr>
          <p:cNvSpPr>
            <a:spLocks noGrp="1"/>
          </p:cNvSpPr>
          <p:nvPr>
            <p:ph type="sldNum" sz="quarter" idx="12"/>
          </p:nvPr>
        </p:nvSpPr>
        <p:spPr/>
        <p:txBody>
          <a:bodyPr/>
          <a:lstStyle/>
          <a:p>
            <a:fld id="{FDA20E5A-A8A8-4A3F-8602-B757400B0B1B}" type="slidenum">
              <a:rPr lang="en-IN" smtClean="0"/>
              <a:t>‹#›</a:t>
            </a:fld>
            <a:endParaRPr lang="en-IN"/>
          </a:p>
        </p:txBody>
      </p:sp>
    </p:spTree>
    <p:extLst>
      <p:ext uri="{BB962C8B-B14F-4D97-AF65-F5344CB8AC3E}">
        <p14:creationId xmlns:p14="http://schemas.microsoft.com/office/powerpoint/2010/main" val="151209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69A6-0443-DF10-D665-FB50F66ABDD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D043A78-403E-6B15-4ECB-17604F32B7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4AD7647-561A-641F-F464-7548F79DA8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F9B7591-444E-8EE3-CA4A-A6FF6D08C3F2}"/>
              </a:ext>
            </a:extLst>
          </p:cNvPr>
          <p:cNvSpPr>
            <a:spLocks noGrp="1"/>
          </p:cNvSpPr>
          <p:nvPr>
            <p:ph type="dt" sz="half" idx="10"/>
          </p:nvPr>
        </p:nvSpPr>
        <p:spPr/>
        <p:txBody>
          <a:bodyPr/>
          <a:lstStyle/>
          <a:p>
            <a:fld id="{2F9C5956-578B-4EE5-8D64-7C46CC9A98C4}" type="datetimeFigureOut">
              <a:rPr lang="en-IN" smtClean="0"/>
              <a:t>30-07-2024</a:t>
            </a:fld>
            <a:endParaRPr lang="en-IN"/>
          </a:p>
        </p:txBody>
      </p:sp>
      <p:sp>
        <p:nvSpPr>
          <p:cNvPr id="6" name="Footer Placeholder 5">
            <a:extLst>
              <a:ext uri="{FF2B5EF4-FFF2-40B4-BE49-F238E27FC236}">
                <a16:creationId xmlns:a16="http://schemas.microsoft.com/office/drawing/2014/main" id="{2002E875-E3B9-8A64-B109-1653283520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F3DA03A-CF77-625B-4804-841BB084FB9D}"/>
              </a:ext>
            </a:extLst>
          </p:cNvPr>
          <p:cNvSpPr>
            <a:spLocks noGrp="1"/>
          </p:cNvSpPr>
          <p:nvPr>
            <p:ph type="sldNum" sz="quarter" idx="12"/>
          </p:nvPr>
        </p:nvSpPr>
        <p:spPr/>
        <p:txBody>
          <a:bodyPr/>
          <a:lstStyle/>
          <a:p>
            <a:fld id="{FDA20E5A-A8A8-4A3F-8602-B757400B0B1B}" type="slidenum">
              <a:rPr lang="en-IN" smtClean="0"/>
              <a:t>‹#›</a:t>
            </a:fld>
            <a:endParaRPr lang="en-IN"/>
          </a:p>
        </p:txBody>
      </p:sp>
    </p:spTree>
    <p:extLst>
      <p:ext uri="{BB962C8B-B14F-4D97-AF65-F5344CB8AC3E}">
        <p14:creationId xmlns:p14="http://schemas.microsoft.com/office/powerpoint/2010/main" val="377286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38E9-5FED-6ABB-1120-28090ABC7AC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D59894C-9638-E452-5C41-64899B269C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13C52-4727-2E89-DABB-BDA0DFF75A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8A1D36A-85AC-66F4-3C50-FA6097C3E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3E7370-158B-25EC-00E5-B098F78246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7D2A672-48F9-B293-198C-9BF4E0E02EA6}"/>
              </a:ext>
            </a:extLst>
          </p:cNvPr>
          <p:cNvSpPr>
            <a:spLocks noGrp="1"/>
          </p:cNvSpPr>
          <p:nvPr>
            <p:ph type="dt" sz="half" idx="10"/>
          </p:nvPr>
        </p:nvSpPr>
        <p:spPr/>
        <p:txBody>
          <a:bodyPr/>
          <a:lstStyle/>
          <a:p>
            <a:fld id="{2F9C5956-578B-4EE5-8D64-7C46CC9A98C4}" type="datetimeFigureOut">
              <a:rPr lang="en-IN" smtClean="0"/>
              <a:t>30-07-2024</a:t>
            </a:fld>
            <a:endParaRPr lang="en-IN"/>
          </a:p>
        </p:txBody>
      </p:sp>
      <p:sp>
        <p:nvSpPr>
          <p:cNvPr id="8" name="Footer Placeholder 7">
            <a:extLst>
              <a:ext uri="{FF2B5EF4-FFF2-40B4-BE49-F238E27FC236}">
                <a16:creationId xmlns:a16="http://schemas.microsoft.com/office/drawing/2014/main" id="{8293BB8E-1A2F-1724-B37D-0E743B3B9B4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7831542-D740-EBC3-222E-80A22F970C14}"/>
              </a:ext>
            </a:extLst>
          </p:cNvPr>
          <p:cNvSpPr>
            <a:spLocks noGrp="1"/>
          </p:cNvSpPr>
          <p:nvPr>
            <p:ph type="sldNum" sz="quarter" idx="12"/>
          </p:nvPr>
        </p:nvSpPr>
        <p:spPr/>
        <p:txBody>
          <a:bodyPr/>
          <a:lstStyle/>
          <a:p>
            <a:fld id="{FDA20E5A-A8A8-4A3F-8602-B757400B0B1B}" type="slidenum">
              <a:rPr lang="en-IN" smtClean="0"/>
              <a:t>‹#›</a:t>
            </a:fld>
            <a:endParaRPr lang="en-IN"/>
          </a:p>
        </p:txBody>
      </p:sp>
    </p:spTree>
    <p:extLst>
      <p:ext uri="{BB962C8B-B14F-4D97-AF65-F5344CB8AC3E}">
        <p14:creationId xmlns:p14="http://schemas.microsoft.com/office/powerpoint/2010/main" val="95247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567F-DD23-51B4-2FA1-B95BF382976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046232B-9C27-F057-C204-88BD1F06EE4E}"/>
              </a:ext>
            </a:extLst>
          </p:cNvPr>
          <p:cNvSpPr>
            <a:spLocks noGrp="1"/>
          </p:cNvSpPr>
          <p:nvPr>
            <p:ph type="dt" sz="half" idx="10"/>
          </p:nvPr>
        </p:nvSpPr>
        <p:spPr/>
        <p:txBody>
          <a:bodyPr/>
          <a:lstStyle/>
          <a:p>
            <a:fld id="{2F9C5956-578B-4EE5-8D64-7C46CC9A98C4}" type="datetimeFigureOut">
              <a:rPr lang="en-IN" smtClean="0"/>
              <a:t>30-07-2024</a:t>
            </a:fld>
            <a:endParaRPr lang="en-IN"/>
          </a:p>
        </p:txBody>
      </p:sp>
      <p:sp>
        <p:nvSpPr>
          <p:cNvPr id="4" name="Footer Placeholder 3">
            <a:extLst>
              <a:ext uri="{FF2B5EF4-FFF2-40B4-BE49-F238E27FC236}">
                <a16:creationId xmlns:a16="http://schemas.microsoft.com/office/drawing/2014/main" id="{BA0E4735-FD3D-BBD8-1021-5BC1A343428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D6B22DC-3721-B8DC-EDD6-F699087525EC}"/>
              </a:ext>
            </a:extLst>
          </p:cNvPr>
          <p:cNvSpPr>
            <a:spLocks noGrp="1"/>
          </p:cNvSpPr>
          <p:nvPr>
            <p:ph type="sldNum" sz="quarter" idx="12"/>
          </p:nvPr>
        </p:nvSpPr>
        <p:spPr/>
        <p:txBody>
          <a:bodyPr/>
          <a:lstStyle/>
          <a:p>
            <a:fld id="{FDA20E5A-A8A8-4A3F-8602-B757400B0B1B}" type="slidenum">
              <a:rPr lang="en-IN" smtClean="0"/>
              <a:t>‹#›</a:t>
            </a:fld>
            <a:endParaRPr lang="en-IN"/>
          </a:p>
        </p:txBody>
      </p:sp>
    </p:spTree>
    <p:extLst>
      <p:ext uri="{BB962C8B-B14F-4D97-AF65-F5344CB8AC3E}">
        <p14:creationId xmlns:p14="http://schemas.microsoft.com/office/powerpoint/2010/main" val="411157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3A36A-A0A5-4D23-BB80-360E972FC056}"/>
              </a:ext>
            </a:extLst>
          </p:cNvPr>
          <p:cNvSpPr>
            <a:spLocks noGrp="1"/>
          </p:cNvSpPr>
          <p:nvPr>
            <p:ph type="dt" sz="half" idx="10"/>
          </p:nvPr>
        </p:nvSpPr>
        <p:spPr/>
        <p:txBody>
          <a:bodyPr/>
          <a:lstStyle/>
          <a:p>
            <a:fld id="{2F9C5956-578B-4EE5-8D64-7C46CC9A98C4}" type="datetimeFigureOut">
              <a:rPr lang="en-IN" smtClean="0"/>
              <a:t>30-07-2024</a:t>
            </a:fld>
            <a:endParaRPr lang="en-IN"/>
          </a:p>
        </p:txBody>
      </p:sp>
      <p:sp>
        <p:nvSpPr>
          <p:cNvPr id="3" name="Footer Placeholder 2">
            <a:extLst>
              <a:ext uri="{FF2B5EF4-FFF2-40B4-BE49-F238E27FC236}">
                <a16:creationId xmlns:a16="http://schemas.microsoft.com/office/drawing/2014/main" id="{20DADF45-DACF-5B16-5D50-265FAB9B21E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53D9A91-1599-2764-E21D-5913B80BCBD8}"/>
              </a:ext>
            </a:extLst>
          </p:cNvPr>
          <p:cNvSpPr>
            <a:spLocks noGrp="1"/>
          </p:cNvSpPr>
          <p:nvPr>
            <p:ph type="sldNum" sz="quarter" idx="12"/>
          </p:nvPr>
        </p:nvSpPr>
        <p:spPr/>
        <p:txBody>
          <a:bodyPr/>
          <a:lstStyle/>
          <a:p>
            <a:fld id="{FDA20E5A-A8A8-4A3F-8602-B757400B0B1B}" type="slidenum">
              <a:rPr lang="en-IN" smtClean="0"/>
              <a:t>‹#›</a:t>
            </a:fld>
            <a:endParaRPr lang="en-IN"/>
          </a:p>
        </p:txBody>
      </p:sp>
    </p:spTree>
    <p:extLst>
      <p:ext uri="{BB962C8B-B14F-4D97-AF65-F5344CB8AC3E}">
        <p14:creationId xmlns:p14="http://schemas.microsoft.com/office/powerpoint/2010/main" val="48445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7510-2AF1-4593-97DA-523739331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90E2AB8-9457-792F-873A-F534FFAE8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021FDBB-AB4B-9111-8DB9-BDC2E2169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DC4668-1A4F-E1D5-BCB0-EA4E22A68F7F}"/>
              </a:ext>
            </a:extLst>
          </p:cNvPr>
          <p:cNvSpPr>
            <a:spLocks noGrp="1"/>
          </p:cNvSpPr>
          <p:nvPr>
            <p:ph type="dt" sz="half" idx="10"/>
          </p:nvPr>
        </p:nvSpPr>
        <p:spPr/>
        <p:txBody>
          <a:bodyPr/>
          <a:lstStyle/>
          <a:p>
            <a:fld id="{2F9C5956-578B-4EE5-8D64-7C46CC9A98C4}" type="datetimeFigureOut">
              <a:rPr lang="en-IN" smtClean="0"/>
              <a:t>30-07-2024</a:t>
            </a:fld>
            <a:endParaRPr lang="en-IN"/>
          </a:p>
        </p:txBody>
      </p:sp>
      <p:sp>
        <p:nvSpPr>
          <p:cNvPr id="6" name="Footer Placeholder 5">
            <a:extLst>
              <a:ext uri="{FF2B5EF4-FFF2-40B4-BE49-F238E27FC236}">
                <a16:creationId xmlns:a16="http://schemas.microsoft.com/office/drawing/2014/main" id="{55F37A54-3F29-E0AB-A439-56535D1B8A2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12A4685-EF07-684F-177F-2DCB26CC3029}"/>
              </a:ext>
            </a:extLst>
          </p:cNvPr>
          <p:cNvSpPr>
            <a:spLocks noGrp="1"/>
          </p:cNvSpPr>
          <p:nvPr>
            <p:ph type="sldNum" sz="quarter" idx="12"/>
          </p:nvPr>
        </p:nvSpPr>
        <p:spPr/>
        <p:txBody>
          <a:bodyPr/>
          <a:lstStyle/>
          <a:p>
            <a:fld id="{FDA20E5A-A8A8-4A3F-8602-B757400B0B1B}" type="slidenum">
              <a:rPr lang="en-IN" smtClean="0"/>
              <a:t>‹#›</a:t>
            </a:fld>
            <a:endParaRPr lang="en-IN"/>
          </a:p>
        </p:txBody>
      </p:sp>
    </p:spTree>
    <p:extLst>
      <p:ext uri="{BB962C8B-B14F-4D97-AF65-F5344CB8AC3E}">
        <p14:creationId xmlns:p14="http://schemas.microsoft.com/office/powerpoint/2010/main" val="34438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5F43-2161-71A3-C557-14F878A958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AC281D1-238F-61FA-02FA-E96AC96D5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49269FC-35BF-72DB-7F45-68B9202AB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92DEC1-C348-E5F3-6C39-3D256861A763}"/>
              </a:ext>
            </a:extLst>
          </p:cNvPr>
          <p:cNvSpPr>
            <a:spLocks noGrp="1"/>
          </p:cNvSpPr>
          <p:nvPr>
            <p:ph type="dt" sz="half" idx="10"/>
          </p:nvPr>
        </p:nvSpPr>
        <p:spPr/>
        <p:txBody>
          <a:bodyPr/>
          <a:lstStyle/>
          <a:p>
            <a:fld id="{2F9C5956-578B-4EE5-8D64-7C46CC9A98C4}" type="datetimeFigureOut">
              <a:rPr lang="en-IN" smtClean="0"/>
              <a:t>30-07-2024</a:t>
            </a:fld>
            <a:endParaRPr lang="en-IN"/>
          </a:p>
        </p:txBody>
      </p:sp>
      <p:sp>
        <p:nvSpPr>
          <p:cNvPr id="6" name="Footer Placeholder 5">
            <a:extLst>
              <a:ext uri="{FF2B5EF4-FFF2-40B4-BE49-F238E27FC236}">
                <a16:creationId xmlns:a16="http://schemas.microsoft.com/office/drawing/2014/main" id="{7B0AB6C9-064C-821D-D07B-9A559365599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1050857-8BBE-22ED-F8DC-2BB22A5CC311}"/>
              </a:ext>
            </a:extLst>
          </p:cNvPr>
          <p:cNvSpPr>
            <a:spLocks noGrp="1"/>
          </p:cNvSpPr>
          <p:nvPr>
            <p:ph type="sldNum" sz="quarter" idx="12"/>
          </p:nvPr>
        </p:nvSpPr>
        <p:spPr/>
        <p:txBody>
          <a:bodyPr/>
          <a:lstStyle/>
          <a:p>
            <a:fld id="{FDA20E5A-A8A8-4A3F-8602-B757400B0B1B}" type="slidenum">
              <a:rPr lang="en-IN" smtClean="0"/>
              <a:t>‹#›</a:t>
            </a:fld>
            <a:endParaRPr lang="en-IN"/>
          </a:p>
        </p:txBody>
      </p:sp>
    </p:spTree>
    <p:extLst>
      <p:ext uri="{BB962C8B-B14F-4D97-AF65-F5344CB8AC3E}">
        <p14:creationId xmlns:p14="http://schemas.microsoft.com/office/powerpoint/2010/main" val="84719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61C4B-3FE9-F422-69EB-5055AE1B90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11EB7D7-84C1-2753-E52C-3DDEC47129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498CE79-2D25-6823-CDC1-42CEB05DB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C5956-578B-4EE5-8D64-7C46CC9A98C4}" type="datetimeFigureOut">
              <a:rPr lang="en-IN" smtClean="0"/>
              <a:t>30-07-2024</a:t>
            </a:fld>
            <a:endParaRPr lang="en-IN"/>
          </a:p>
        </p:txBody>
      </p:sp>
      <p:sp>
        <p:nvSpPr>
          <p:cNvPr id="5" name="Footer Placeholder 4">
            <a:extLst>
              <a:ext uri="{FF2B5EF4-FFF2-40B4-BE49-F238E27FC236}">
                <a16:creationId xmlns:a16="http://schemas.microsoft.com/office/drawing/2014/main" id="{CF07C2FA-56EC-4784-A011-FA15811598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F7157C4-D887-E5EE-E188-27D499A22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20E5A-A8A8-4A3F-8602-B757400B0B1B}" type="slidenum">
              <a:rPr lang="en-IN" smtClean="0"/>
              <a:t>‹#›</a:t>
            </a:fld>
            <a:endParaRPr lang="en-IN"/>
          </a:p>
        </p:txBody>
      </p:sp>
    </p:spTree>
    <p:extLst>
      <p:ext uri="{BB962C8B-B14F-4D97-AF65-F5344CB8AC3E}">
        <p14:creationId xmlns:p14="http://schemas.microsoft.com/office/powerpoint/2010/main" val="37743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slideLayout" Target="../slideLayouts/slideLayout2.xml"/><Relationship Id="rId7" Type="http://schemas.openxmlformats.org/officeDocument/2006/relationships/hyperlink" Target="https://open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iscoverybible.com/" TargetMode="External"/><Relationship Id="rId5" Type="http://schemas.openxmlformats.org/officeDocument/2006/relationships/hyperlink" Target="https://biblehub.com/" TargetMode="External"/><Relationship Id="rId10"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21-6</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normAutofit fontScale="70000" lnSpcReduction="20000"/>
          </a:bodyPr>
          <a:lstStyle/>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These materials are by the </a:t>
            </a:r>
            <a:r>
              <a:rPr lang="en-IN" sz="2800" kern="100" dirty="0" err="1">
                <a:solidFill>
                  <a:srgbClr val="2C3943"/>
                </a:solidFill>
                <a:highlight>
                  <a:srgbClr val="FFFFFF"/>
                </a:highlight>
                <a:latin typeface="PT Serif" panose="020A0603040505020204" pitchFamily="18" charset="0"/>
                <a:ea typeface="Aptos"/>
                <a:cs typeface="Arial" panose="020B0604020202020204" pitchFamily="34" charset="0"/>
              </a:rPr>
              <a:t>Kongki</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Ka Project and are made available to you under the terms of the Creative Commons Attribution </a:t>
            </a:r>
            <a:r>
              <a:rPr lang="en-IN" sz="2800" kern="100" dirty="0" err="1">
                <a:solidFill>
                  <a:srgbClr val="2C3943"/>
                </a:solidFill>
                <a:highlight>
                  <a:srgbClr val="FFFFFF"/>
                </a:highlight>
                <a:latin typeface="PT Serif" panose="020A0603040505020204" pitchFamily="18" charset="0"/>
                <a:ea typeface="Aptos"/>
                <a:cs typeface="Arial" panose="020B0604020202020204" pitchFamily="34" charset="0"/>
              </a:rPr>
              <a:t>ShareAlike</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license 4.0.</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You have permission to share and redistribute these materials in any format and to make reasonable revisions and adaptations of this translation, provided that:</a:t>
            </a:r>
            <a:endParaRPr lang="en-US" sz="2800" kern="100" dirty="0">
              <a:latin typeface="Aptos"/>
              <a:ea typeface="Aptos"/>
              <a:cs typeface="Arial" panose="020B0604020202020204" pitchFamily="34" charset="0"/>
            </a:endParaRPr>
          </a:p>
          <a:p>
            <a:pPr marL="342900" indent="-342900" algn="l">
              <a:lnSpc>
                <a:spcPct val="107000"/>
              </a:lnSpc>
              <a:spcBef>
                <a:spcPts val="0"/>
              </a:spcBef>
              <a:buFont typeface="Symbol" panose="05050102010706020507" pitchFamily="18" charset="2"/>
              <a:buChar char=""/>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You include the above licence and source information.</a:t>
            </a:r>
            <a:endParaRPr lang="en-US" sz="2800" kern="100" dirty="0">
              <a:latin typeface="Aptos"/>
              <a:ea typeface="Aptos"/>
              <a:cs typeface="Arial" panose="020B0604020202020204" pitchFamily="34" charset="0"/>
            </a:endParaRPr>
          </a:p>
          <a:p>
            <a:pPr marL="342900" indent="-342900" algn="l">
              <a:lnSpc>
                <a:spcPct val="107000"/>
              </a:lnSpc>
              <a:spcBef>
                <a:spcPts val="0"/>
              </a:spcBef>
              <a:spcAft>
                <a:spcPts val="800"/>
              </a:spcAft>
              <a:buFont typeface="Symbol" panose="05050102010706020507" pitchFamily="18" charset="2"/>
              <a:buChar char=""/>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If you redistribute these materials or create derivatives, you must distribute your contributions under the same license as the original.</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The Holy Bible, Berean Standard Bible, BSB is produced in cooperation with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5"/>
              </a:rPr>
              <a:t>Bible Hub</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6"/>
              </a:rPr>
              <a:t>Discovery Bible</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7"/>
              </a:rPr>
              <a:t>OpenBible.com</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and the Berean Bible Translation Committee. This text of God's Word has been </a:t>
            </a:r>
            <a:r>
              <a:rPr lang="en-IN" sz="2800" u="sng" kern="100" dirty="0">
                <a:solidFill>
                  <a:srgbClr val="27C1F1"/>
                </a:solidFill>
                <a:highlight>
                  <a:srgbClr val="FFFFFF"/>
                </a:highlight>
                <a:latin typeface="PT Serif" panose="020A0603040505020204" pitchFamily="18" charset="0"/>
                <a:ea typeface="Aptos"/>
                <a:cs typeface="Arial" panose="020B0604020202020204" pitchFamily="34" charset="0"/>
                <a:hlinkClick r:id="rId8"/>
              </a:rPr>
              <a:t>dedicated to the public domain</a:t>
            </a: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a:t>
            </a:r>
            <a:endParaRPr lang="en-US" sz="2800" kern="100" dirty="0">
              <a:latin typeface="Aptos"/>
              <a:ea typeface="Aptos"/>
              <a:cs typeface="Arial" panose="020B0604020202020204" pitchFamily="34" charset="0"/>
            </a:endParaRPr>
          </a:p>
          <a:p>
            <a:pPr algn="l">
              <a:lnSpc>
                <a:spcPct val="107000"/>
              </a:lnSpc>
              <a:spcBef>
                <a:spcPts val="0"/>
              </a:spcBef>
              <a:spcAft>
                <a:spcPts val="800"/>
              </a:spcAft>
            </a:pPr>
            <a:r>
              <a:rPr lang="en-IN" sz="2800" kern="100" dirty="0">
                <a:solidFill>
                  <a:srgbClr val="2C3943"/>
                </a:solidFill>
                <a:highlight>
                  <a:srgbClr val="FFFFFF"/>
                </a:highlight>
                <a:latin typeface="PT Serif" panose="020A0603040505020204" pitchFamily="18" charset="0"/>
                <a:ea typeface="Aptos"/>
                <a:cs typeface="Arial" panose="020B0604020202020204" pitchFamily="34" charset="0"/>
              </a:rPr>
              <a:t> </a:t>
            </a:r>
            <a:endParaRPr lang="en-US" sz="2800" kern="100" dirty="0">
              <a:latin typeface="Aptos"/>
              <a:ea typeface="Aptos"/>
              <a:cs typeface="Arial" panose="020B0604020202020204" pitchFamily="34" charset="0"/>
            </a:endParaRPr>
          </a:p>
          <a:p>
            <a:pPr algn="l">
              <a:spcBef>
                <a:spcPts val="0"/>
              </a:spcBef>
            </a:pPr>
            <a:r>
              <a:rPr lang="en-US" sz="2800" dirty="0">
                <a:solidFill>
                  <a:srgbClr val="2C3943"/>
                </a:solidFill>
                <a:highlight>
                  <a:srgbClr val="FFFFFF"/>
                </a:highlight>
                <a:latin typeface="PT Serif" panose="020A0603040505020204" pitchFamily="18" charset="0"/>
                <a:ea typeface="Times New Roman" panose="02020603050405020304" pitchFamily="18" charset="0"/>
              </a:rPr>
              <a:t>Hindi text is from Free Bibles India. This translation is made available under the terms of a </a:t>
            </a:r>
            <a:r>
              <a:rPr lang="en-IN" sz="2800" u="sng" dirty="0">
                <a:solidFill>
                  <a:srgbClr val="000000"/>
                </a:solidFill>
                <a:highlight>
                  <a:srgbClr val="FFFFFF"/>
                </a:highlight>
                <a:latin typeface="PT Serif" panose="020A0603040505020204" pitchFamily="18" charset="0"/>
                <a:ea typeface="Times New Roman" panose="02020603050405020304" pitchFamily="18" charset="0"/>
                <a:hlinkClick r:id="rId9"/>
              </a:rPr>
              <a:t>Creative Commons Attribution-</a:t>
            </a:r>
            <a:r>
              <a:rPr lang="en-IN" sz="2800" u="sng" dirty="0" err="1">
                <a:solidFill>
                  <a:srgbClr val="000000"/>
                </a:solidFill>
                <a:highlight>
                  <a:srgbClr val="FFFFFF"/>
                </a:highlight>
                <a:latin typeface="PT Serif" panose="020A0603040505020204" pitchFamily="18" charset="0"/>
                <a:ea typeface="Times New Roman" panose="02020603050405020304" pitchFamily="18" charset="0"/>
                <a:hlinkClick r:id="rId9"/>
              </a:rPr>
              <a:t>ShareAlike</a:t>
            </a:r>
            <a:r>
              <a:rPr lang="en-IN" sz="2800" u="sng" dirty="0">
                <a:solidFill>
                  <a:srgbClr val="000000"/>
                </a:solidFill>
                <a:highlight>
                  <a:srgbClr val="FFFFFF"/>
                </a:highlight>
                <a:latin typeface="PT Serif" panose="020A0603040505020204" pitchFamily="18" charset="0"/>
                <a:ea typeface="Times New Roman" panose="02020603050405020304" pitchFamily="18" charset="0"/>
                <a:hlinkClick r:id="rId9"/>
              </a:rPr>
              <a:t> 4.0 International License</a:t>
            </a:r>
            <a:r>
              <a:rPr lang="en-IN" sz="2800" dirty="0">
                <a:solidFill>
                  <a:srgbClr val="2C3943"/>
                </a:solidFill>
                <a:highlight>
                  <a:srgbClr val="FFFFFF"/>
                </a:highlight>
                <a:latin typeface="PT Serif" panose="020A0603040505020204" pitchFamily="18" charset="0"/>
                <a:ea typeface="Times New Roman" panose="02020603050405020304" pitchFamily="18" charset="0"/>
              </a:rPr>
              <a:t>.</a:t>
            </a:r>
            <a:endParaRPr lang="en-US" sz="2800" dirty="0">
              <a:highlight>
                <a:srgbClr val="FFFFFF"/>
              </a:highlight>
              <a:latin typeface="Times New Roman" panose="02020603050405020304" pitchFamily="18" charset="0"/>
              <a:ea typeface="Times New Roman" panose="02020603050405020304" pitchFamily="18" charset="0"/>
            </a:endParaRPr>
          </a:p>
        </p:txBody>
      </p:sp>
      <p:pic>
        <p:nvPicPr>
          <p:cNvPr id="7" name="Audio 6">
            <a:hlinkClick r:id="" action="ppaction://media"/>
            <a:extLst>
              <a:ext uri="{FF2B5EF4-FFF2-40B4-BE49-F238E27FC236}">
                <a16:creationId xmlns:a16="http://schemas.microsoft.com/office/drawing/2014/main" id="{6017A894-26F8-DFD7-E492-22BB3AA20F9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96600315"/>
      </p:ext>
    </p:extLst>
  </p:cSld>
  <p:clrMapOvr>
    <a:masterClrMapping/>
  </p:clrMapOvr>
  <mc:AlternateContent xmlns:mc="http://schemas.openxmlformats.org/markup-compatibility/2006" xmlns:p14="http://schemas.microsoft.com/office/powerpoint/2010/main">
    <mc:Choice Requires="p14">
      <p:transition spd="slow" p14:dur="2000" advTm="3121"/>
    </mc:Choice>
    <mc:Fallback xmlns="">
      <p:transition spd="slow" advTm="3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3D5324D-8DD1-D37B-4CC9-73B5C1B98242}"/>
              </a:ext>
            </a:extLst>
          </p:cNvPr>
          <p:cNvPicPr>
            <a:picLocks noChangeAspect="1"/>
          </p:cNvPicPr>
          <p:nvPr/>
        </p:nvPicPr>
        <p:blipFill>
          <a:blip r:embed="rId2"/>
          <a:stretch>
            <a:fillRect/>
          </a:stretch>
        </p:blipFill>
        <p:spPr>
          <a:xfrm>
            <a:off x="-764637" y="0"/>
            <a:ext cx="12956637" cy="6858000"/>
          </a:xfrm>
          <a:prstGeom prst="rect">
            <a:avLst/>
          </a:prstGeom>
        </p:spPr>
      </p:pic>
      <p:sp>
        <p:nvSpPr>
          <p:cNvPr id="2" name="TextBox 1">
            <a:extLst>
              <a:ext uri="{FF2B5EF4-FFF2-40B4-BE49-F238E27FC236}">
                <a16:creationId xmlns:a16="http://schemas.microsoft.com/office/drawing/2014/main" id="{7467C7E0-78AF-1652-53B1-E0608768C480}"/>
              </a:ext>
            </a:extLst>
          </p:cNvPr>
          <p:cNvSpPr txBox="1"/>
          <p:nvPr/>
        </p:nvSpPr>
        <p:spPr>
          <a:xfrm>
            <a:off x="266700" y="352425"/>
            <a:ext cx="3116424" cy="523220"/>
          </a:xfrm>
          <a:prstGeom prst="rect">
            <a:avLst/>
          </a:prstGeom>
          <a:noFill/>
        </p:spPr>
        <p:txBody>
          <a:bodyPr wrap="square" rtlCol="0">
            <a:spAutoFit/>
          </a:bodyPr>
          <a:lstStyle/>
          <a:p>
            <a:r>
              <a:rPr lang="hi-IN" sz="2800" i="0" dirty="0">
                <a:solidFill>
                  <a:schemeClr val="bg1"/>
                </a:solidFill>
                <a:effectLst/>
                <a:latin typeface="Arial" panose="020B0604020202020204" pitchFamily="34" charset="0"/>
                <a:cs typeface="Arial" panose="020B0604020202020204" pitchFamily="34" charset="0"/>
              </a:rPr>
              <a:t>1 राजा </a:t>
            </a:r>
            <a:r>
              <a:rPr lang="hi-IN" sz="2400" i="0" dirty="0">
                <a:solidFill>
                  <a:schemeClr val="bg1"/>
                </a:solidFill>
                <a:effectLst/>
                <a:latin typeface="Arial" panose="020B0604020202020204" pitchFamily="34" charset="0"/>
                <a:cs typeface="Arial" panose="020B0604020202020204" pitchFamily="34" charset="0"/>
              </a:rPr>
              <a:t>19:</a:t>
            </a:r>
            <a:r>
              <a:rPr lang="en-US" sz="2400" i="0" dirty="0">
                <a:solidFill>
                  <a:schemeClr val="bg1"/>
                </a:solidFill>
                <a:effectLst/>
                <a:latin typeface="Arial" panose="020B0604020202020204" pitchFamily="34" charset="0"/>
                <a:cs typeface="Arial" panose="020B0604020202020204" pitchFamily="34" charset="0"/>
              </a:rPr>
              <a:t>3</a:t>
            </a:r>
            <a:endParaRPr lang="bo-CN" sz="28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78998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800" b="0" i="0" dirty="0">
                <a:solidFill>
                  <a:srgbClr val="777A7B"/>
                </a:solidFill>
                <a:effectLst/>
                <a:latin typeface="Inter" panose="020B0502030000000004" pitchFamily="34" charset="0"/>
              </a:rPr>
              <a:t>4</a:t>
            </a:r>
            <a:r>
              <a:rPr lang="en-US" sz="3800" b="0" i="0" dirty="0">
                <a:solidFill>
                  <a:srgbClr val="121212"/>
                </a:solidFill>
                <a:effectLst/>
                <a:latin typeface="Inter" panose="020B0502030000000004" pitchFamily="34" charset="0"/>
              </a:rPr>
              <a:t>while he himself traveled on a day’s journey into the wilderness. He sat down under a broom tree and prayed that he might die. “I have had enough, </a:t>
            </a:r>
            <a:r>
              <a:rPr lang="en-US" sz="3800" b="0" i="0" cap="small" dirty="0">
                <a:solidFill>
                  <a:srgbClr val="121212"/>
                </a:solidFill>
                <a:effectLst/>
                <a:latin typeface="Inter" panose="020B0502030000000004" pitchFamily="34" charset="0"/>
              </a:rPr>
              <a:t>Lord</a:t>
            </a:r>
            <a:r>
              <a:rPr lang="en-US" sz="3800" b="0" i="0" dirty="0">
                <a:solidFill>
                  <a:srgbClr val="121212"/>
                </a:solidFill>
                <a:effectLst/>
                <a:latin typeface="Inter" panose="020B0502030000000004" pitchFamily="34" charset="0"/>
              </a:rPr>
              <a:t>,” he said. “Take my life, for I am no better than my fathers.”</a:t>
            </a:r>
            <a:endParaRPr lang="en-ZA" sz="3800" dirty="0"/>
          </a:p>
        </p:txBody>
      </p:sp>
      <p:sp>
        <p:nvSpPr>
          <p:cNvPr id="2" name="TextBox 1">
            <a:extLst>
              <a:ext uri="{FF2B5EF4-FFF2-40B4-BE49-F238E27FC236}">
                <a16:creationId xmlns:a16="http://schemas.microsoft.com/office/drawing/2014/main" id="{26B6091C-690E-5C5C-9458-F9D4EA90EE5C}"/>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121212"/>
                </a:solidFill>
                <a:effectLst/>
                <a:latin typeface="Inter" panose="020B0502030000000004" pitchFamily="34" charset="0"/>
              </a:rPr>
              <a:t>4 और आप जंगल में एक दिन के मार्ग पर जाकर एक झाऊ के पेड़ के तले बैठ गया, वहाँ उसने यह कहकर अपनी मृत्यु माँगी, “हे यहोवा बस है, अब मेरा प्राण ले ले, क्योंकि मैं अपने पुरखाओं से अच्छा नहीं हूँ</a:t>
            </a:r>
            <a:r>
              <a:rPr lang="en-US" sz="4000" b="0" i="0" dirty="0">
                <a:solidFill>
                  <a:srgbClr val="121212"/>
                </a:solidFill>
                <a:effectLst/>
                <a:latin typeface="Inter" panose="020B0502030000000004" pitchFamily="34" charset="0"/>
              </a:rPr>
              <a:t>b।”</a:t>
            </a:r>
            <a:endParaRPr lang="en-IN" sz="4000" dirty="0"/>
          </a:p>
        </p:txBody>
      </p:sp>
      <p:pic>
        <p:nvPicPr>
          <p:cNvPr id="11" name="Audio 10">
            <a:hlinkClick r:id="" action="ppaction://media"/>
            <a:extLst>
              <a:ext uri="{FF2B5EF4-FFF2-40B4-BE49-F238E27FC236}">
                <a16:creationId xmlns:a16="http://schemas.microsoft.com/office/drawing/2014/main" id="{BF21F79E-75F6-F44F-BC2B-21147CAB7DD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783514268"/>
      </p:ext>
    </p:extLst>
  </p:cSld>
  <p:clrMapOvr>
    <a:masterClrMapping/>
  </p:clrMapOvr>
  <mc:AlternateContent xmlns:mc="http://schemas.openxmlformats.org/markup-compatibility/2006" xmlns:p14="http://schemas.microsoft.com/office/powerpoint/2010/main">
    <mc:Choice Requires="p14">
      <p:transition spd="slow" p14:dur="2000" advTm="21922"/>
    </mc:Choice>
    <mc:Fallback xmlns="">
      <p:transition spd="slow" advTm="21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2BCC9697-D260-EDFE-6226-EE36DE037914}"/>
              </a:ext>
            </a:extLst>
          </p:cNvPr>
          <p:cNvPicPr>
            <a:picLocks noChangeAspect="1"/>
          </p:cNvPicPr>
          <p:nvPr/>
        </p:nvPicPr>
        <p:blipFill>
          <a:blip r:embed="rId2"/>
          <a:stretch>
            <a:fillRect/>
          </a:stretch>
        </p:blipFill>
        <p:spPr>
          <a:xfrm>
            <a:off x="-1" y="1"/>
            <a:ext cx="12660923" cy="6858000"/>
          </a:xfrm>
          <a:prstGeom prst="rect">
            <a:avLst/>
          </a:prstGeom>
        </p:spPr>
      </p:pic>
      <p:sp>
        <p:nvSpPr>
          <p:cNvPr id="2" name="TextBox 1">
            <a:extLst>
              <a:ext uri="{FF2B5EF4-FFF2-40B4-BE49-F238E27FC236}">
                <a16:creationId xmlns:a16="http://schemas.microsoft.com/office/drawing/2014/main" id="{3604DDDF-612A-A4F9-A665-DAFA1AA63062}"/>
              </a:ext>
            </a:extLst>
          </p:cNvPr>
          <p:cNvSpPr txBox="1"/>
          <p:nvPr/>
        </p:nvSpPr>
        <p:spPr>
          <a:xfrm>
            <a:off x="266700" y="352425"/>
            <a:ext cx="3116424" cy="523220"/>
          </a:xfrm>
          <a:prstGeom prst="rect">
            <a:avLst/>
          </a:prstGeom>
          <a:noFill/>
        </p:spPr>
        <p:txBody>
          <a:bodyPr wrap="square" rtlCol="0">
            <a:spAutoFit/>
          </a:bodyPr>
          <a:lstStyle/>
          <a:p>
            <a:r>
              <a:rPr lang="hi-IN" sz="2800" i="0" dirty="0">
                <a:solidFill>
                  <a:schemeClr val="bg1"/>
                </a:solidFill>
                <a:effectLst/>
                <a:latin typeface="Arial" panose="020B0604020202020204" pitchFamily="34" charset="0"/>
                <a:cs typeface="Arial" panose="020B0604020202020204" pitchFamily="34" charset="0"/>
              </a:rPr>
              <a:t>1 राजा </a:t>
            </a:r>
            <a:r>
              <a:rPr lang="hi-IN" sz="2400" i="0" dirty="0">
                <a:solidFill>
                  <a:schemeClr val="bg1"/>
                </a:solidFill>
                <a:effectLst/>
                <a:latin typeface="Arial" panose="020B0604020202020204" pitchFamily="34" charset="0"/>
                <a:cs typeface="Arial" panose="020B0604020202020204" pitchFamily="34" charset="0"/>
              </a:rPr>
              <a:t>19:</a:t>
            </a:r>
            <a:r>
              <a:rPr lang="en-US" sz="2400" i="0" dirty="0">
                <a:solidFill>
                  <a:schemeClr val="bg1"/>
                </a:solidFill>
                <a:effectLst/>
                <a:latin typeface="Arial" panose="020B0604020202020204" pitchFamily="34" charset="0"/>
                <a:cs typeface="Arial" panose="020B0604020202020204" pitchFamily="34" charset="0"/>
              </a:rPr>
              <a:t>4</a:t>
            </a:r>
            <a:endParaRPr lang="bo-CN" sz="28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69143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a:solidFill>
                  <a:srgbClr val="777A7B"/>
                </a:solidFill>
                <a:effectLst/>
                <a:latin typeface="Inter" panose="020B0502030000000004" pitchFamily="34" charset="0"/>
              </a:rPr>
              <a:t>5</a:t>
            </a:r>
            <a:r>
              <a:rPr lang="en-US" sz="4400" b="0" i="0">
                <a:solidFill>
                  <a:srgbClr val="121212"/>
                </a:solidFill>
                <a:effectLst/>
                <a:latin typeface="Inter" panose="020B0502030000000004" pitchFamily="34" charset="0"/>
              </a:rPr>
              <a:t>Then he lay down under the broom tree and fell asleep.</a:t>
            </a:r>
          </a:p>
          <a:p>
            <a:pPr algn="l"/>
            <a:r>
              <a:rPr lang="en-US" sz="4400" b="0" i="0">
                <a:solidFill>
                  <a:srgbClr val="121212"/>
                </a:solidFill>
                <a:effectLst/>
                <a:latin typeface="Inter" panose="020B0502030000000004" pitchFamily="34" charset="0"/>
              </a:rPr>
              <a:t>Suddenly an angel touched him and said, “Get up and eat.”</a:t>
            </a:r>
          </a:p>
          <a:p>
            <a:br>
              <a:rPr lang="en-US" sz="4400"/>
            </a:br>
            <a:endParaRPr lang="en-ZA" sz="1600" dirty="0"/>
          </a:p>
        </p:txBody>
      </p:sp>
      <p:sp>
        <p:nvSpPr>
          <p:cNvPr id="3" name="TextBox 2">
            <a:extLst>
              <a:ext uri="{FF2B5EF4-FFF2-40B4-BE49-F238E27FC236}">
                <a16:creationId xmlns:a16="http://schemas.microsoft.com/office/drawing/2014/main" id="{3245658C-F8B1-2113-7673-0C826063BC4F}"/>
              </a:ext>
            </a:extLst>
          </p:cNvPr>
          <p:cNvSpPr txBox="1"/>
          <p:nvPr/>
        </p:nvSpPr>
        <p:spPr>
          <a:xfrm>
            <a:off x="6096000" y="166254"/>
            <a:ext cx="6096000" cy="6558101"/>
          </a:xfrm>
          <a:prstGeom prst="rect">
            <a:avLst/>
          </a:prstGeom>
          <a:noFill/>
        </p:spPr>
        <p:txBody>
          <a:bodyPr wrap="square" rtlCol="0">
            <a:noAutofit/>
          </a:bodyPr>
          <a:lstStyle/>
          <a:p>
            <a:pPr algn="l"/>
            <a:r>
              <a:rPr lang="hi-IN" sz="4400" b="0" i="0" dirty="0">
                <a:solidFill>
                  <a:srgbClr val="121212"/>
                </a:solidFill>
                <a:effectLst/>
                <a:latin typeface="Inter" panose="020B0502030000000004" pitchFamily="34" charset="0"/>
              </a:rPr>
              <a:t>5 वह झाऊ के पेड़ तले लेटकर सो गया और देखो एक दूत ने उसे छूकर कहा, “उठकर खा।”</a:t>
            </a:r>
          </a:p>
        </p:txBody>
      </p:sp>
      <p:pic>
        <p:nvPicPr>
          <p:cNvPr id="10" name="Audio 9">
            <a:hlinkClick r:id="" action="ppaction://media"/>
            <a:extLst>
              <a:ext uri="{FF2B5EF4-FFF2-40B4-BE49-F238E27FC236}">
                <a16:creationId xmlns:a16="http://schemas.microsoft.com/office/drawing/2014/main" id="{84D86942-F083-F4FC-361A-7BEFF62399D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868250199"/>
      </p:ext>
    </p:extLst>
  </p:cSld>
  <p:clrMapOvr>
    <a:masterClrMapping/>
  </p:clrMapOvr>
  <mc:AlternateContent xmlns:mc="http://schemas.openxmlformats.org/markup-compatibility/2006" xmlns:p14="http://schemas.microsoft.com/office/powerpoint/2010/main">
    <mc:Choice Requires="p14">
      <p:transition spd="slow" p14:dur="2000" advTm="12460"/>
    </mc:Choice>
    <mc:Fallback xmlns="">
      <p:transition spd="slow" advTm="12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7" name="Picture 6">
            <a:extLst>
              <a:ext uri="{FF2B5EF4-FFF2-40B4-BE49-F238E27FC236}">
                <a16:creationId xmlns:a16="http://schemas.microsoft.com/office/drawing/2014/main" id="{D1351BCF-BD27-49A5-8569-D25BB87F8A7E}"/>
              </a:ext>
            </a:extLst>
          </p:cNvPr>
          <p:cNvPicPr>
            <a:picLocks noChangeAspect="1"/>
          </p:cNvPicPr>
          <p:nvPr/>
        </p:nvPicPr>
        <p:blipFill>
          <a:blip r:embed="rId2"/>
          <a:stretch>
            <a:fillRect/>
          </a:stretch>
        </p:blipFill>
        <p:spPr>
          <a:xfrm>
            <a:off x="-1" y="0"/>
            <a:ext cx="12605657" cy="6858000"/>
          </a:xfrm>
          <a:prstGeom prst="rect">
            <a:avLst/>
          </a:prstGeom>
        </p:spPr>
      </p:pic>
      <p:sp>
        <p:nvSpPr>
          <p:cNvPr id="2" name="TextBox 1">
            <a:extLst>
              <a:ext uri="{FF2B5EF4-FFF2-40B4-BE49-F238E27FC236}">
                <a16:creationId xmlns:a16="http://schemas.microsoft.com/office/drawing/2014/main" id="{B017F226-75C1-BD3A-560C-F77B959888CC}"/>
              </a:ext>
            </a:extLst>
          </p:cNvPr>
          <p:cNvSpPr txBox="1"/>
          <p:nvPr/>
        </p:nvSpPr>
        <p:spPr>
          <a:xfrm>
            <a:off x="266700" y="352425"/>
            <a:ext cx="3116424" cy="523220"/>
          </a:xfrm>
          <a:prstGeom prst="rect">
            <a:avLst/>
          </a:prstGeom>
          <a:noFill/>
        </p:spPr>
        <p:txBody>
          <a:bodyPr wrap="square" rtlCol="0">
            <a:spAutoFit/>
          </a:bodyPr>
          <a:lstStyle/>
          <a:p>
            <a:r>
              <a:rPr lang="hi-IN" sz="2800" i="0" dirty="0">
                <a:solidFill>
                  <a:schemeClr val="bg1"/>
                </a:solidFill>
                <a:effectLst/>
                <a:latin typeface="Arial" panose="020B0604020202020204" pitchFamily="34" charset="0"/>
                <a:cs typeface="Arial" panose="020B0604020202020204" pitchFamily="34" charset="0"/>
              </a:rPr>
              <a:t>1 राजा </a:t>
            </a:r>
            <a:r>
              <a:rPr lang="hi-IN" sz="2400" i="0" dirty="0">
                <a:solidFill>
                  <a:schemeClr val="bg1"/>
                </a:solidFill>
                <a:effectLst/>
                <a:latin typeface="Arial" panose="020B0604020202020204" pitchFamily="34" charset="0"/>
                <a:cs typeface="Arial" panose="020B0604020202020204" pitchFamily="34" charset="0"/>
              </a:rPr>
              <a:t>19:</a:t>
            </a:r>
            <a:r>
              <a:rPr lang="en-US" sz="2400" i="0" dirty="0">
                <a:solidFill>
                  <a:schemeClr val="bg1"/>
                </a:solidFill>
                <a:effectLst/>
                <a:latin typeface="Arial" panose="020B0604020202020204" pitchFamily="34" charset="0"/>
                <a:cs typeface="Arial" panose="020B0604020202020204" pitchFamily="34" charset="0"/>
              </a:rPr>
              <a:t>5</a:t>
            </a:r>
            <a:endParaRPr lang="bo-CN" sz="28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94120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a:solidFill>
                  <a:srgbClr val="777A7B"/>
                </a:solidFill>
                <a:effectLst/>
                <a:latin typeface="Inter" panose="020B0502030000000004" pitchFamily="34" charset="0"/>
              </a:rPr>
              <a:t>6</a:t>
            </a:r>
            <a:r>
              <a:rPr lang="en-US" sz="4400" b="0" i="0">
                <a:solidFill>
                  <a:srgbClr val="121212"/>
                </a:solidFill>
                <a:effectLst/>
                <a:latin typeface="Inter" panose="020B0502030000000004" pitchFamily="34" charset="0"/>
              </a:rPr>
              <a:t>And he looked around, and there by his head was a cake of bread baked over hot coals, and a jar of water. So he ate and drank and lay down again.</a:t>
            </a:r>
            <a:endParaRPr lang="en-ZA" dirty="0"/>
          </a:p>
        </p:txBody>
      </p:sp>
      <p:sp>
        <p:nvSpPr>
          <p:cNvPr id="3" name="TextBox 2">
            <a:extLst>
              <a:ext uri="{FF2B5EF4-FFF2-40B4-BE49-F238E27FC236}">
                <a16:creationId xmlns:a16="http://schemas.microsoft.com/office/drawing/2014/main" id="{28C3BED0-2B55-9E5F-DAFC-D4C534B3AA4E}"/>
              </a:ext>
            </a:extLst>
          </p:cNvPr>
          <p:cNvSpPr txBox="1"/>
          <p:nvPr/>
        </p:nvSpPr>
        <p:spPr>
          <a:xfrm>
            <a:off x="6096000" y="166254"/>
            <a:ext cx="6096000" cy="6558101"/>
          </a:xfrm>
          <a:prstGeom prst="rect">
            <a:avLst/>
          </a:prstGeom>
          <a:noFill/>
        </p:spPr>
        <p:txBody>
          <a:bodyPr wrap="square" rtlCol="0">
            <a:noAutofit/>
          </a:bodyPr>
          <a:lstStyle/>
          <a:p>
            <a:r>
              <a:rPr lang="hi-IN" sz="4400" b="0" i="0" dirty="0">
                <a:solidFill>
                  <a:srgbClr val="121212"/>
                </a:solidFill>
                <a:effectLst/>
                <a:latin typeface="Inter" panose="020B0502030000000004" pitchFamily="34" charset="0"/>
              </a:rPr>
              <a:t>6 उसने दृष्टि करके क्या देखा कि मेरे सिरहाने पत्थरों पर पकी हुई एक रोटी, और एक सुराही पानी रखा है; तब उसने खाया और पिया और फिर लेट गया।</a:t>
            </a:r>
            <a:endParaRPr lang="en-IN" sz="4400" dirty="0"/>
          </a:p>
        </p:txBody>
      </p:sp>
      <p:pic>
        <p:nvPicPr>
          <p:cNvPr id="12" name="Audio 11">
            <a:hlinkClick r:id="" action="ppaction://media"/>
            <a:extLst>
              <a:ext uri="{FF2B5EF4-FFF2-40B4-BE49-F238E27FC236}">
                <a16:creationId xmlns:a16="http://schemas.microsoft.com/office/drawing/2014/main" id="{2D4F3E0C-172E-251C-168C-2B1EE2D9FBF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982327576"/>
      </p:ext>
    </p:extLst>
  </p:cSld>
  <p:clrMapOvr>
    <a:masterClrMapping/>
  </p:clrMapOvr>
  <mc:AlternateContent xmlns:mc="http://schemas.openxmlformats.org/markup-compatibility/2006" xmlns:p14="http://schemas.microsoft.com/office/powerpoint/2010/main">
    <mc:Choice Requires="p14">
      <p:transition spd="slow" p14:dur="2000" advTm="14782"/>
    </mc:Choice>
    <mc:Fallback xmlns="">
      <p:transition spd="slow" advTm="14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6B22D3E7-E8CA-2486-A4E6-558120AFE573}"/>
              </a:ext>
            </a:extLst>
          </p:cNvPr>
          <p:cNvPicPr>
            <a:picLocks noChangeAspect="1"/>
          </p:cNvPicPr>
          <p:nvPr/>
        </p:nvPicPr>
        <p:blipFill>
          <a:blip r:embed="rId2"/>
          <a:stretch>
            <a:fillRect/>
          </a:stretch>
        </p:blipFill>
        <p:spPr>
          <a:xfrm>
            <a:off x="-580572" y="1"/>
            <a:ext cx="12772571" cy="6858000"/>
          </a:xfrm>
          <a:prstGeom prst="rect">
            <a:avLst/>
          </a:prstGeom>
        </p:spPr>
      </p:pic>
      <p:sp>
        <p:nvSpPr>
          <p:cNvPr id="2" name="TextBox 1">
            <a:extLst>
              <a:ext uri="{FF2B5EF4-FFF2-40B4-BE49-F238E27FC236}">
                <a16:creationId xmlns:a16="http://schemas.microsoft.com/office/drawing/2014/main" id="{357480E7-5A73-984C-3A50-0CD6665192F0}"/>
              </a:ext>
            </a:extLst>
          </p:cNvPr>
          <p:cNvSpPr txBox="1"/>
          <p:nvPr/>
        </p:nvSpPr>
        <p:spPr>
          <a:xfrm>
            <a:off x="266700" y="352425"/>
            <a:ext cx="3116424" cy="523220"/>
          </a:xfrm>
          <a:prstGeom prst="rect">
            <a:avLst/>
          </a:prstGeom>
          <a:noFill/>
        </p:spPr>
        <p:txBody>
          <a:bodyPr wrap="square" rtlCol="0">
            <a:spAutoFit/>
          </a:bodyPr>
          <a:lstStyle/>
          <a:p>
            <a:r>
              <a:rPr lang="hi-IN" sz="2800" i="0" dirty="0">
                <a:solidFill>
                  <a:schemeClr val="bg1"/>
                </a:solidFill>
                <a:effectLst/>
                <a:latin typeface="Arial" panose="020B0604020202020204" pitchFamily="34" charset="0"/>
                <a:cs typeface="Arial" panose="020B0604020202020204" pitchFamily="34" charset="0"/>
              </a:rPr>
              <a:t>1 राजा </a:t>
            </a:r>
            <a:r>
              <a:rPr lang="hi-IN" sz="2400" i="0" dirty="0">
                <a:solidFill>
                  <a:schemeClr val="bg1"/>
                </a:solidFill>
                <a:effectLst/>
                <a:latin typeface="Arial" panose="020B0604020202020204" pitchFamily="34" charset="0"/>
                <a:cs typeface="Arial" panose="020B0604020202020204" pitchFamily="34" charset="0"/>
              </a:rPr>
              <a:t>19:</a:t>
            </a:r>
            <a:r>
              <a:rPr lang="en-US" sz="2400" i="0" dirty="0">
                <a:solidFill>
                  <a:schemeClr val="bg1"/>
                </a:solidFill>
                <a:effectLst/>
                <a:latin typeface="Arial" panose="020B0604020202020204" pitchFamily="34" charset="0"/>
                <a:cs typeface="Arial" panose="020B0604020202020204" pitchFamily="34" charset="0"/>
              </a:rPr>
              <a:t>6</a:t>
            </a:r>
            <a:endParaRPr lang="bo-CN" sz="28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471468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200" b="0" i="0" dirty="0">
                <a:solidFill>
                  <a:srgbClr val="777A7B"/>
                </a:solidFill>
                <a:effectLst/>
                <a:latin typeface="Inter" panose="020B0502030000000004" pitchFamily="34" charset="0"/>
              </a:rPr>
              <a:t>7</a:t>
            </a:r>
            <a:r>
              <a:rPr lang="en-US" sz="4200" b="0" i="0" dirty="0">
                <a:solidFill>
                  <a:srgbClr val="121212"/>
                </a:solidFill>
                <a:effectLst/>
                <a:latin typeface="Inter" panose="020B0502030000000004" pitchFamily="34" charset="0"/>
              </a:rPr>
              <a:t>A second time the angel of the </a:t>
            </a:r>
            <a:r>
              <a:rPr lang="en-US" sz="4200" b="0" i="0" cap="small" dirty="0">
                <a:solidFill>
                  <a:srgbClr val="121212"/>
                </a:solidFill>
                <a:effectLst/>
                <a:latin typeface="Inter" panose="020B0502030000000004" pitchFamily="34" charset="0"/>
              </a:rPr>
              <a:t>Lord</a:t>
            </a:r>
            <a:r>
              <a:rPr lang="en-US" sz="4200" b="0" i="0" dirty="0">
                <a:solidFill>
                  <a:srgbClr val="121212"/>
                </a:solidFill>
                <a:effectLst/>
                <a:latin typeface="Inter" panose="020B0502030000000004" pitchFamily="34" charset="0"/>
              </a:rPr>
              <a:t> returned and touched him, saying, “Get up and eat, or the journey will be too much for you.”</a:t>
            </a:r>
            <a:endParaRPr lang="en-ZA" sz="4200" dirty="0"/>
          </a:p>
        </p:txBody>
      </p:sp>
      <p:sp>
        <p:nvSpPr>
          <p:cNvPr id="3" name="TextBox 2">
            <a:extLst>
              <a:ext uri="{FF2B5EF4-FFF2-40B4-BE49-F238E27FC236}">
                <a16:creationId xmlns:a16="http://schemas.microsoft.com/office/drawing/2014/main" id="{9378E40D-2D50-4FD7-DD45-111016EB2073}"/>
              </a:ext>
            </a:extLst>
          </p:cNvPr>
          <p:cNvSpPr txBox="1"/>
          <p:nvPr/>
        </p:nvSpPr>
        <p:spPr>
          <a:xfrm>
            <a:off x="6096000" y="166254"/>
            <a:ext cx="6096000" cy="6558101"/>
          </a:xfrm>
          <a:prstGeom prst="rect">
            <a:avLst/>
          </a:prstGeom>
          <a:noFill/>
        </p:spPr>
        <p:txBody>
          <a:bodyPr wrap="square" rtlCol="0">
            <a:noAutofit/>
          </a:bodyPr>
          <a:lstStyle/>
          <a:p>
            <a:r>
              <a:rPr lang="hi-IN" sz="4400" b="0" i="0">
                <a:solidFill>
                  <a:srgbClr val="121212"/>
                </a:solidFill>
                <a:effectLst/>
                <a:latin typeface="Inter" panose="020B0502030000000004" pitchFamily="34" charset="0"/>
              </a:rPr>
              <a:t>7 दूसरी बार यहोवा का दूत आया और उसे छूकर कहा, “उठकर खा, क्योंकि तुझे बहुत लम्बी यात्रा करनी है।”</a:t>
            </a:r>
            <a:endParaRPr lang="en-IN" sz="4400" dirty="0"/>
          </a:p>
        </p:txBody>
      </p:sp>
      <p:pic>
        <p:nvPicPr>
          <p:cNvPr id="10" name="Audio 9">
            <a:hlinkClick r:id="" action="ppaction://media"/>
            <a:extLst>
              <a:ext uri="{FF2B5EF4-FFF2-40B4-BE49-F238E27FC236}">
                <a16:creationId xmlns:a16="http://schemas.microsoft.com/office/drawing/2014/main" id="{1125F3AD-DF70-9D6F-B429-E29F19A648B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894174290"/>
      </p:ext>
    </p:extLst>
  </p:cSld>
  <p:clrMapOvr>
    <a:masterClrMapping/>
  </p:clrMapOvr>
  <mc:AlternateContent xmlns:mc="http://schemas.openxmlformats.org/markup-compatibility/2006" xmlns:p14="http://schemas.microsoft.com/office/powerpoint/2010/main">
    <mc:Choice Requires="p14">
      <p:transition spd="slow" p14:dur="2000" advTm="11909"/>
    </mc:Choice>
    <mc:Fallback xmlns="">
      <p:transition spd="slow" advTm="119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77334F22-34C5-B6C7-846E-5B5EC91D5790}"/>
              </a:ext>
            </a:extLst>
          </p:cNvPr>
          <p:cNvPicPr>
            <a:picLocks noChangeAspect="1"/>
          </p:cNvPicPr>
          <p:nvPr/>
        </p:nvPicPr>
        <p:blipFill>
          <a:blip r:embed="rId2"/>
          <a:stretch>
            <a:fillRect/>
          </a:stretch>
        </p:blipFill>
        <p:spPr>
          <a:xfrm>
            <a:off x="-580572" y="1"/>
            <a:ext cx="12772571" cy="6858000"/>
          </a:xfrm>
          <a:prstGeom prst="rect">
            <a:avLst/>
          </a:prstGeom>
        </p:spPr>
      </p:pic>
      <p:sp>
        <p:nvSpPr>
          <p:cNvPr id="2" name="TextBox 1">
            <a:extLst>
              <a:ext uri="{FF2B5EF4-FFF2-40B4-BE49-F238E27FC236}">
                <a16:creationId xmlns:a16="http://schemas.microsoft.com/office/drawing/2014/main" id="{9ECFED2C-F759-CC1B-4FA2-A994157254C8}"/>
              </a:ext>
            </a:extLst>
          </p:cNvPr>
          <p:cNvSpPr txBox="1"/>
          <p:nvPr/>
        </p:nvSpPr>
        <p:spPr>
          <a:xfrm>
            <a:off x="266700" y="352425"/>
            <a:ext cx="3116424" cy="523220"/>
          </a:xfrm>
          <a:prstGeom prst="rect">
            <a:avLst/>
          </a:prstGeom>
          <a:noFill/>
        </p:spPr>
        <p:txBody>
          <a:bodyPr wrap="square" rtlCol="0">
            <a:spAutoFit/>
          </a:bodyPr>
          <a:lstStyle/>
          <a:p>
            <a:r>
              <a:rPr lang="hi-IN" sz="2800" i="0" dirty="0">
                <a:solidFill>
                  <a:schemeClr val="bg1"/>
                </a:solidFill>
                <a:effectLst/>
                <a:latin typeface="Arial" panose="020B0604020202020204" pitchFamily="34" charset="0"/>
                <a:cs typeface="Arial" panose="020B0604020202020204" pitchFamily="34" charset="0"/>
              </a:rPr>
              <a:t>1 राजा </a:t>
            </a:r>
            <a:r>
              <a:rPr lang="hi-IN" sz="2400" i="0" dirty="0">
                <a:solidFill>
                  <a:schemeClr val="bg1"/>
                </a:solidFill>
                <a:effectLst/>
                <a:latin typeface="Arial" panose="020B0604020202020204" pitchFamily="34" charset="0"/>
                <a:cs typeface="Arial" panose="020B0604020202020204" pitchFamily="34" charset="0"/>
              </a:rPr>
              <a:t>19:</a:t>
            </a:r>
            <a:r>
              <a:rPr lang="en-US" sz="2400" i="0" dirty="0">
                <a:solidFill>
                  <a:schemeClr val="bg1"/>
                </a:solidFill>
                <a:effectLst/>
                <a:latin typeface="Arial" panose="020B0604020202020204" pitchFamily="34" charset="0"/>
                <a:cs typeface="Arial" panose="020B0604020202020204" pitchFamily="34" charset="0"/>
              </a:rPr>
              <a:t>7</a:t>
            </a:r>
            <a:endParaRPr lang="bo-CN" sz="28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8107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200" b="0" i="0">
                <a:solidFill>
                  <a:srgbClr val="777A7B"/>
                </a:solidFill>
                <a:effectLst/>
                <a:latin typeface="Inter" panose="020B0502030000000004" pitchFamily="34" charset="0"/>
              </a:rPr>
              <a:t>8</a:t>
            </a:r>
            <a:r>
              <a:rPr lang="en-US" sz="4200" b="0" i="0">
                <a:solidFill>
                  <a:srgbClr val="121212"/>
                </a:solidFill>
                <a:effectLst/>
                <a:latin typeface="Inter" panose="020B0502030000000004" pitchFamily="34" charset="0"/>
              </a:rPr>
              <a:t>So he got up and ate and drank. And strengthened by that food, he walked forty days and forty nights until he reached Horeb, the mountain of God.</a:t>
            </a:r>
            <a:endParaRPr lang="en-ZA" sz="4200" dirty="0"/>
          </a:p>
        </p:txBody>
      </p:sp>
      <p:sp>
        <p:nvSpPr>
          <p:cNvPr id="3" name="TextBox 2">
            <a:extLst>
              <a:ext uri="{FF2B5EF4-FFF2-40B4-BE49-F238E27FC236}">
                <a16:creationId xmlns:a16="http://schemas.microsoft.com/office/drawing/2014/main" id="{77A3AC51-258F-6A72-FA05-3DD4E8BB6D94}"/>
              </a:ext>
            </a:extLst>
          </p:cNvPr>
          <p:cNvSpPr txBox="1"/>
          <p:nvPr/>
        </p:nvSpPr>
        <p:spPr>
          <a:xfrm>
            <a:off x="6096000" y="166254"/>
            <a:ext cx="6096000" cy="6558101"/>
          </a:xfrm>
          <a:prstGeom prst="rect">
            <a:avLst/>
          </a:prstGeom>
          <a:noFill/>
        </p:spPr>
        <p:txBody>
          <a:bodyPr wrap="square" rtlCol="0">
            <a:noAutofit/>
          </a:bodyPr>
          <a:lstStyle/>
          <a:p>
            <a:r>
              <a:rPr lang="hi-IN" sz="4400" b="0" i="0" dirty="0">
                <a:solidFill>
                  <a:srgbClr val="121212"/>
                </a:solidFill>
                <a:effectLst/>
                <a:latin typeface="Inter" panose="020B0502030000000004" pitchFamily="34" charset="0"/>
              </a:rPr>
              <a:t>8 तब उसने उठकर खाया पिया; और उसी भोजन से बल पाकर चालीस दिन-रात चलते-चलते परमेश्वर के पर्वत होरेब को पहुँचा। </a:t>
            </a:r>
            <a:endParaRPr lang="en-IN" sz="4400" dirty="0"/>
          </a:p>
        </p:txBody>
      </p:sp>
      <p:pic>
        <p:nvPicPr>
          <p:cNvPr id="20" name="Audio 19">
            <a:hlinkClick r:id="" action="ppaction://media"/>
            <a:extLst>
              <a:ext uri="{FF2B5EF4-FFF2-40B4-BE49-F238E27FC236}">
                <a16:creationId xmlns:a16="http://schemas.microsoft.com/office/drawing/2014/main" id="{00280050-C24D-C2B7-0605-BA3E6F950390}"/>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711152741"/>
      </p:ext>
    </p:extLst>
  </p:cSld>
  <p:clrMapOvr>
    <a:masterClrMapping/>
  </p:clrMapOvr>
  <mc:AlternateContent xmlns:mc="http://schemas.openxmlformats.org/markup-compatibility/2006" xmlns:p14="http://schemas.microsoft.com/office/powerpoint/2010/main">
    <mc:Choice Requires="p14">
      <p:transition spd="slow" p14:dur="2000" advTm="14454"/>
    </mc:Choice>
    <mc:Fallback xmlns="">
      <p:transition spd="slow" advTm="144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7334B4AC-E18C-6B25-7ACC-4163D385DB58}"/>
              </a:ext>
            </a:extLst>
          </p:cNvPr>
          <p:cNvPicPr>
            <a:picLocks noChangeAspect="1"/>
          </p:cNvPicPr>
          <p:nvPr/>
        </p:nvPicPr>
        <p:blipFill>
          <a:blip r:embed="rId2"/>
          <a:stretch>
            <a:fillRect/>
          </a:stretch>
        </p:blipFill>
        <p:spPr>
          <a:xfrm>
            <a:off x="0" y="0"/>
            <a:ext cx="12806916" cy="6858000"/>
          </a:xfrm>
          <a:prstGeom prst="rect">
            <a:avLst/>
          </a:prstGeom>
        </p:spPr>
      </p:pic>
      <p:sp>
        <p:nvSpPr>
          <p:cNvPr id="7" name="TextBox 6">
            <a:extLst>
              <a:ext uri="{FF2B5EF4-FFF2-40B4-BE49-F238E27FC236}">
                <a16:creationId xmlns:a16="http://schemas.microsoft.com/office/drawing/2014/main" id="{A6CA144F-C4E8-1BD8-C319-15B8F22CCA83}"/>
              </a:ext>
            </a:extLst>
          </p:cNvPr>
          <p:cNvSpPr txBox="1"/>
          <p:nvPr/>
        </p:nvSpPr>
        <p:spPr>
          <a:xfrm>
            <a:off x="572344" y="4078976"/>
            <a:ext cx="7461385" cy="1931126"/>
          </a:xfrm>
          <a:prstGeom prst="rect">
            <a:avLst/>
          </a:prstGeom>
          <a:noFill/>
        </p:spPr>
        <p:txBody>
          <a:bodyPr wrap="square" rtlCol="0">
            <a:noAutofit/>
          </a:bodyPr>
          <a:lstStyle/>
          <a:p>
            <a:r>
              <a:rPr lang="hi-IN" sz="4800" i="0" dirty="0">
                <a:solidFill>
                  <a:schemeClr val="bg1"/>
                </a:solidFill>
                <a:effectLst/>
                <a:latin typeface="Arial" panose="020B0604020202020204" pitchFamily="34" charset="0"/>
                <a:cs typeface="Arial" panose="020B0604020202020204" pitchFamily="34" charset="0"/>
              </a:rPr>
              <a:t>एलिय्याह होरेब पर्वत की ओर भाग गया -</a:t>
            </a:r>
            <a:r>
              <a:rPr lang="en-US" sz="4800" i="0" dirty="0">
                <a:solidFill>
                  <a:schemeClr val="bg1"/>
                </a:solidFill>
                <a:effectLst/>
                <a:latin typeface="Arial" panose="020B0604020202020204" pitchFamily="34" charset="0"/>
                <a:cs typeface="Arial" panose="020B0604020202020204" pitchFamily="34" charset="0"/>
              </a:rPr>
              <a:t> </a:t>
            </a:r>
            <a:r>
              <a:rPr lang="hi-IN" sz="4800" i="0" dirty="0">
                <a:solidFill>
                  <a:schemeClr val="bg1"/>
                </a:solidFill>
                <a:effectLst/>
                <a:latin typeface="Arial" panose="020B0604020202020204" pitchFamily="34" charset="0"/>
                <a:cs typeface="Arial" panose="020B0604020202020204" pitchFamily="34" charset="0"/>
              </a:rPr>
              <a:t>1 राजा 19:1-8</a:t>
            </a:r>
            <a:endParaRPr lang="en-US" sz="4800" i="0" cap="all" dirty="0">
              <a:solidFill>
                <a:schemeClr val="bg1"/>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BF684D6-9B5C-8D0D-272F-D0E6FF0969BF}"/>
              </a:ext>
            </a:extLst>
          </p:cNvPr>
          <p:cNvSpPr txBox="1"/>
          <p:nvPr/>
        </p:nvSpPr>
        <p:spPr>
          <a:xfrm>
            <a:off x="572344" y="5674145"/>
            <a:ext cx="6591992" cy="671915"/>
          </a:xfrm>
          <a:prstGeom prst="rect">
            <a:avLst/>
          </a:prstGeom>
          <a:noFill/>
        </p:spPr>
        <p:txBody>
          <a:bodyPr wrap="square">
            <a:spAutoFit/>
          </a:bodyPr>
          <a:lstStyle/>
          <a:p>
            <a:pPr marL="0" marR="0">
              <a:lnSpc>
                <a:spcPct val="107000"/>
              </a:lnSpc>
              <a:spcBef>
                <a:spcPts val="0"/>
              </a:spcBef>
              <a:spcAft>
                <a:spcPts val="800"/>
              </a:spcAft>
            </a:pPr>
            <a:r>
              <a:rPr lang="en-US" sz="1800" kern="1200" dirty="0">
                <a:solidFill>
                  <a:srgbClr val="FFFFFF"/>
                </a:solidFill>
                <a:effectLst/>
                <a:latin typeface="Aptos"/>
                <a:ea typeface="Aptos"/>
                <a:cs typeface="Arial" panose="020B0604020202020204" pitchFamily="34" charset="0"/>
              </a:rPr>
              <a:t>This work is licensed under a Creative Commons Attribution-</a:t>
            </a:r>
            <a:r>
              <a:rPr lang="en-US" sz="1800" kern="1200" dirty="0" err="1">
                <a:solidFill>
                  <a:srgbClr val="FFFFFF"/>
                </a:solidFill>
                <a:effectLst/>
                <a:latin typeface="Aptos"/>
                <a:ea typeface="Aptos"/>
                <a:cs typeface="Arial" panose="020B0604020202020204" pitchFamily="34" charset="0"/>
              </a:rPr>
              <a:t>ShareAlike</a:t>
            </a:r>
            <a:r>
              <a:rPr lang="en-US" sz="1800" kern="1200" dirty="0">
                <a:solidFill>
                  <a:srgbClr val="FFFFFF"/>
                </a:solidFill>
                <a:effectLst/>
                <a:latin typeface="Aptos"/>
                <a:ea typeface="Aptos"/>
                <a:cs typeface="Arial" panose="020B0604020202020204" pitchFamily="34" charset="0"/>
              </a:rPr>
              <a:t> 4.0 International License</a:t>
            </a:r>
            <a:endParaRPr lang="en-US" sz="2400" kern="100" dirty="0">
              <a:effectLst/>
              <a:latin typeface="Aptos"/>
              <a:ea typeface="Aptos"/>
              <a:cs typeface="Arial" panose="020B0604020202020204" pitchFamily="34" charset="0"/>
            </a:endParaRPr>
          </a:p>
        </p:txBody>
      </p:sp>
    </p:spTree>
    <p:extLst>
      <p:ext uri="{BB962C8B-B14F-4D97-AF65-F5344CB8AC3E}">
        <p14:creationId xmlns:p14="http://schemas.microsoft.com/office/powerpoint/2010/main" val="384592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0A82BED-F04D-ED5C-90E5-BB3539A4E345}"/>
              </a:ext>
            </a:extLst>
          </p:cNvPr>
          <p:cNvPicPr>
            <a:picLocks noChangeAspect="1"/>
          </p:cNvPicPr>
          <p:nvPr/>
        </p:nvPicPr>
        <p:blipFill>
          <a:blip r:embed="rId2"/>
          <a:stretch>
            <a:fillRect/>
          </a:stretch>
        </p:blipFill>
        <p:spPr>
          <a:xfrm>
            <a:off x="0" y="0"/>
            <a:ext cx="12806916" cy="6858000"/>
          </a:xfrm>
          <a:prstGeom prst="rect">
            <a:avLst/>
          </a:prstGeom>
        </p:spPr>
      </p:pic>
      <p:sp>
        <p:nvSpPr>
          <p:cNvPr id="2" name="TextBox 1">
            <a:extLst>
              <a:ext uri="{FF2B5EF4-FFF2-40B4-BE49-F238E27FC236}">
                <a16:creationId xmlns:a16="http://schemas.microsoft.com/office/drawing/2014/main" id="{9F48370D-2A72-64A6-62E1-FA868CD6C658}"/>
              </a:ext>
            </a:extLst>
          </p:cNvPr>
          <p:cNvSpPr txBox="1"/>
          <p:nvPr/>
        </p:nvSpPr>
        <p:spPr>
          <a:xfrm>
            <a:off x="266700" y="352425"/>
            <a:ext cx="3116424" cy="523220"/>
          </a:xfrm>
          <a:prstGeom prst="rect">
            <a:avLst/>
          </a:prstGeom>
          <a:noFill/>
        </p:spPr>
        <p:txBody>
          <a:bodyPr wrap="square" rtlCol="0">
            <a:spAutoFit/>
          </a:bodyPr>
          <a:lstStyle/>
          <a:p>
            <a:r>
              <a:rPr lang="hi-IN" sz="2800" i="0" dirty="0">
                <a:solidFill>
                  <a:schemeClr val="bg1"/>
                </a:solidFill>
                <a:effectLst/>
                <a:latin typeface="Arial" panose="020B0604020202020204" pitchFamily="34" charset="0"/>
                <a:cs typeface="Arial" panose="020B0604020202020204" pitchFamily="34" charset="0"/>
              </a:rPr>
              <a:t>1 राजा </a:t>
            </a:r>
            <a:r>
              <a:rPr lang="hi-IN" sz="2400" i="0" dirty="0">
                <a:solidFill>
                  <a:schemeClr val="bg1"/>
                </a:solidFill>
                <a:effectLst/>
                <a:latin typeface="Arial" panose="020B0604020202020204" pitchFamily="34" charset="0"/>
                <a:cs typeface="Arial" panose="020B0604020202020204" pitchFamily="34" charset="0"/>
              </a:rPr>
              <a:t>19:</a:t>
            </a:r>
            <a:r>
              <a:rPr lang="en-US" sz="2400" i="0" dirty="0">
                <a:solidFill>
                  <a:schemeClr val="bg1"/>
                </a:solidFill>
                <a:effectLst/>
                <a:latin typeface="Arial" panose="020B0604020202020204" pitchFamily="34" charset="0"/>
                <a:cs typeface="Arial" panose="020B0604020202020204" pitchFamily="34" charset="0"/>
              </a:rPr>
              <a:t>8</a:t>
            </a:r>
            <a:endParaRPr lang="bo-CN" sz="28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9856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5400" i="0" dirty="0">
                <a:solidFill>
                  <a:srgbClr val="121212"/>
                </a:solidFill>
                <a:effectLst/>
                <a:latin typeface="Arial" panose="020B0604020202020204" pitchFamily="34" charset="0"/>
                <a:cs typeface="Arial" panose="020B0604020202020204" pitchFamily="34" charset="0"/>
              </a:rPr>
              <a:t>Elijah Runs Away to Mount Horeb – 1 Kings 19:1-8</a:t>
            </a:r>
            <a:endParaRPr lang="en-US" sz="5400" i="0" cap="all" dirty="0">
              <a:solidFill>
                <a:srgbClr val="121212"/>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4B4906-4721-FE88-A010-C3FE3E41553A}"/>
              </a:ext>
            </a:extLst>
          </p:cNvPr>
          <p:cNvSpPr txBox="1"/>
          <p:nvPr/>
        </p:nvSpPr>
        <p:spPr>
          <a:xfrm>
            <a:off x="6096000" y="166254"/>
            <a:ext cx="6096000" cy="6558101"/>
          </a:xfrm>
          <a:prstGeom prst="rect">
            <a:avLst/>
          </a:prstGeom>
          <a:noFill/>
        </p:spPr>
        <p:txBody>
          <a:bodyPr wrap="square" rtlCol="0">
            <a:noAutofit/>
          </a:bodyPr>
          <a:lstStyle/>
          <a:p>
            <a:r>
              <a:rPr lang="hi-IN" sz="5400" dirty="0"/>
              <a:t>एलिय्याह होरेब पर्वत की ओर भाग गया -</a:t>
            </a:r>
          </a:p>
          <a:p>
            <a:r>
              <a:rPr lang="hi-IN" sz="5400" dirty="0"/>
              <a:t>1 राजा 19:1-8</a:t>
            </a:r>
            <a:endParaRPr lang="en-IN" sz="5400" dirty="0"/>
          </a:p>
        </p:txBody>
      </p:sp>
      <p:pic>
        <p:nvPicPr>
          <p:cNvPr id="19" name="Audio 18">
            <a:hlinkClick r:id="" action="ppaction://media"/>
            <a:extLst>
              <a:ext uri="{FF2B5EF4-FFF2-40B4-BE49-F238E27FC236}">
                <a16:creationId xmlns:a16="http://schemas.microsoft.com/office/drawing/2014/main" id="{B6F260E5-A08F-856E-0830-E0CEED52036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759221820"/>
      </p:ext>
    </p:extLst>
  </p:cSld>
  <p:clrMapOvr>
    <a:masterClrMapping/>
  </p:clrMapOvr>
  <mc:AlternateContent xmlns:mc="http://schemas.openxmlformats.org/markup-compatibility/2006" xmlns:p14="http://schemas.microsoft.com/office/powerpoint/2010/main">
    <mc:Choice Requires="p14">
      <p:transition spd="slow" p14:dur="2000" advTm="3891"/>
    </mc:Choice>
    <mc:Fallback xmlns="">
      <p:transition spd="slow" advTm="38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7334B4AC-E18C-6B25-7ACC-4163D385DB58}"/>
              </a:ext>
            </a:extLst>
          </p:cNvPr>
          <p:cNvPicPr>
            <a:picLocks noChangeAspect="1"/>
          </p:cNvPicPr>
          <p:nvPr/>
        </p:nvPicPr>
        <p:blipFill>
          <a:blip r:embed="rId2"/>
          <a:stretch>
            <a:fillRect/>
          </a:stretch>
        </p:blipFill>
        <p:spPr>
          <a:xfrm>
            <a:off x="0" y="0"/>
            <a:ext cx="12806916" cy="6858000"/>
          </a:xfrm>
          <a:prstGeom prst="rect">
            <a:avLst/>
          </a:prstGeom>
        </p:spPr>
      </p:pic>
      <p:sp>
        <p:nvSpPr>
          <p:cNvPr id="3" name="TextBox 2">
            <a:extLst>
              <a:ext uri="{FF2B5EF4-FFF2-40B4-BE49-F238E27FC236}">
                <a16:creationId xmlns:a16="http://schemas.microsoft.com/office/drawing/2014/main" id="{FBA14CBF-49F3-7ED5-D66F-D878AA3A5733}"/>
              </a:ext>
            </a:extLst>
          </p:cNvPr>
          <p:cNvSpPr txBox="1"/>
          <p:nvPr/>
        </p:nvSpPr>
        <p:spPr>
          <a:xfrm>
            <a:off x="572344" y="4078976"/>
            <a:ext cx="7461385" cy="1931126"/>
          </a:xfrm>
          <a:prstGeom prst="rect">
            <a:avLst/>
          </a:prstGeom>
          <a:noFill/>
        </p:spPr>
        <p:txBody>
          <a:bodyPr wrap="square" rtlCol="0">
            <a:noAutofit/>
          </a:bodyPr>
          <a:lstStyle/>
          <a:p>
            <a:r>
              <a:rPr lang="hi-IN" sz="4800" i="0" dirty="0">
                <a:solidFill>
                  <a:schemeClr val="bg1"/>
                </a:solidFill>
                <a:effectLst/>
                <a:latin typeface="Arial" panose="020B0604020202020204" pitchFamily="34" charset="0"/>
                <a:cs typeface="Arial" panose="020B0604020202020204" pitchFamily="34" charset="0"/>
              </a:rPr>
              <a:t>एलिय्याह होरेब पर्वत की ओर भाग गया -</a:t>
            </a:r>
            <a:r>
              <a:rPr lang="en-US" sz="4800" i="0" dirty="0">
                <a:solidFill>
                  <a:schemeClr val="bg1"/>
                </a:solidFill>
                <a:effectLst/>
                <a:latin typeface="Arial" panose="020B0604020202020204" pitchFamily="34" charset="0"/>
                <a:cs typeface="Arial" panose="020B0604020202020204" pitchFamily="34" charset="0"/>
              </a:rPr>
              <a:t> </a:t>
            </a:r>
            <a:r>
              <a:rPr lang="hi-IN" sz="4800" i="0" dirty="0">
                <a:solidFill>
                  <a:schemeClr val="bg1"/>
                </a:solidFill>
                <a:effectLst/>
                <a:latin typeface="Arial" panose="020B0604020202020204" pitchFamily="34" charset="0"/>
                <a:cs typeface="Arial" panose="020B0604020202020204" pitchFamily="34" charset="0"/>
              </a:rPr>
              <a:t>1 राजा 19:1-8</a:t>
            </a:r>
            <a:endParaRPr lang="en-US" sz="4800" i="0" cap="all"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23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a:solidFill>
                  <a:srgbClr val="777A7B"/>
                </a:solidFill>
                <a:effectLst/>
                <a:latin typeface="Inter" panose="020B0502030000000004" pitchFamily="34" charset="0"/>
              </a:rPr>
              <a:t>1</a:t>
            </a:r>
            <a:r>
              <a:rPr lang="en-US" sz="4800" b="0" i="0">
                <a:solidFill>
                  <a:srgbClr val="121212"/>
                </a:solidFill>
                <a:effectLst/>
                <a:latin typeface="Inter" panose="020B0502030000000004" pitchFamily="34" charset="0"/>
              </a:rPr>
              <a:t>Now Ahab told Jezebel everything that Elijah had done and how he had killed all the prophets with the sword.</a:t>
            </a:r>
            <a:endParaRPr lang="en-ZA" dirty="0"/>
          </a:p>
        </p:txBody>
      </p:sp>
      <p:sp>
        <p:nvSpPr>
          <p:cNvPr id="2" name="TextBox 1">
            <a:extLst>
              <a:ext uri="{FF2B5EF4-FFF2-40B4-BE49-F238E27FC236}">
                <a16:creationId xmlns:a16="http://schemas.microsoft.com/office/drawing/2014/main" id="{9AB66CDA-66C5-E22B-16CF-66EEEE18A6FB}"/>
              </a:ext>
            </a:extLst>
          </p:cNvPr>
          <p:cNvSpPr txBox="1"/>
          <p:nvPr/>
        </p:nvSpPr>
        <p:spPr>
          <a:xfrm>
            <a:off x="6096000" y="166254"/>
            <a:ext cx="6096000" cy="6558101"/>
          </a:xfrm>
          <a:prstGeom prst="rect">
            <a:avLst/>
          </a:prstGeom>
          <a:noFill/>
        </p:spPr>
        <p:txBody>
          <a:bodyPr wrap="square" rtlCol="0">
            <a:noAutofit/>
          </a:bodyPr>
          <a:lstStyle/>
          <a:p>
            <a:r>
              <a:rPr lang="hi-IN" sz="4400" b="0" i="0" dirty="0">
                <a:solidFill>
                  <a:srgbClr val="777A7B"/>
                </a:solidFill>
                <a:effectLst/>
                <a:latin typeface="Inter" panose="020B0502030000000004" pitchFamily="34" charset="0"/>
              </a:rPr>
              <a:t>1</a:t>
            </a:r>
            <a:r>
              <a:rPr lang="hi-IN" sz="4400" b="0" i="0" dirty="0">
                <a:solidFill>
                  <a:srgbClr val="121212"/>
                </a:solidFill>
                <a:effectLst/>
                <a:latin typeface="Inter" panose="020B0502030000000004" pitchFamily="34" charset="0"/>
              </a:rPr>
              <a:t>जब अहाब ने ईजेबेल</a:t>
            </a:r>
            <a:r>
              <a:rPr lang="en-US" sz="4400" b="0" i="0" dirty="0">
                <a:solidFill>
                  <a:srgbClr val="121212"/>
                </a:solidFill>
                <a:effectLst/>
                <a:latin typeface="Inter" panose="020B0502030000000004" pitchFamily="34" charset="0"/>
              </a:rPr>
              <a:t>a </a:t>
            </a:r>
            <a:r>
              <a:rPr lang="hi-IN" sz="4400" b="0" i="0" dirty="0">
                <a:solidFill>
                  <a:srgbClr val="121212"/>
                </a:solidFill>
                <a:effectLst/>
                <a:latin typeface="Inter" panose="020B0502030000000004" pitchFamily="34" charset="0"/>
              </a:rPr>
              <a:t>को एलिय्याह के सब काम विस्तार से बताए कि उसने सब नबियों को तलवार से किस प्रकार मार डाला।</a:t>
            </a:r>
            <a:endParaRPr lang="en-IN" sz="4400" dirty="0"/>
          </a:p>
        </p:txBody>
      </p:sp>
      <p:pic>
        <p:nvPicPr>
          <p:cNvPr id="11" name="Audio 10">
            <a:hlinkClick r:id="" action="ppaction://media"/>
            <a:extLst>
              <a:ext uri="{FF2B5EF4-FFF2-40B4-BE49-F238E27FC236}">
                <a16:creationId xmlns:a16="http://schemas.microsoft.com/office/drawing/2014/main" id="{32355204-9D2C-41FB-368B-F4A48D33A83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83334129"/>
      </p:ext>
    </p:extLst>
  </p:cSld>
  <p:clrMapOvr>
    <a:masterClrMapping/>
  </p:clrMapOvr>
  <mc:AlternateContent xmlns:mc="http://schemas.openxmlformats.org/markup-compatibility/2006" xmlns:p14="http://schemas.microsoft.com/office/powerpoint/2010/main">
    <mc:Choice Requires="p14">
      <p:transition spd="slow" p14:dur="2000" advTm="11776"/>
    </mc:Choice>
    <mc:Fallback xmlns="">
      <p:transition spd="slow" advTm="11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D516907B-DBF5-1DDD-33DB-62181FE941A5}"/>
              </a:ext>
            </a:extLst>
          </p:cNvPr>
          <p:cNvPicPr>
            <a:picLocks noChangeAspect="1"/>
          </p:cNvPicPr>
          <p:nvPr/>
        </p:nvPicPr>
        <p:blipFill>
          <a:blip r:embed="rId2"/>
          <a:stretch>
            <a:fillRect/>
          </a:stretch>
        </p:blipFill>
        <p:spPr>
          <a:xfrm>
            <a:off x="0" y="-347170"/>
            <a:ext cx="12192000" cy="7205170"/>
          </a:xfrm>
          <a:prstGeom prst="rect">
            <a:avLst/>
          </a:prstGeom>
        </p:spPr>
      </p:pic>
      <p:sp>
        <p:nvSpPr>
          <p:cNvPr id="5" name="TextBox 4">
            <a:extLst>
              <a:ext uri="{FF2B5EF4-FFF2-40B4-BE49-F238E27FC236}">
                <a16:creationId xmlns:a16="http://schemas.microsoft.com/office/drawing/2014/main" id="{3B1AFF48-D0D2-27AA-A454-EB52A78E080B}"/>
              </a:ext>
            </a:extLst>
          </p:cNvPr>
          <p:cNvSpPr txBox="1"/>
          <p:nvPr/>
        </p:nvSpPr>
        <p:spPr>
          <a:xfrm>
            <a:off x="266700" y="352425"/>
            <a:ext cx="3116424" cy="523220"/>
          </a:xfrm>
          <a:prstGeom prst="rect">
            <a:avLst/>
          </a:prstGeom>
          <a:noFill/>
        </p:spPr>
        <p:txBody>
          <a:bodyPr wrap="square" rtlCol="0">
            <a:spAutoFit/>
          </a:bodyPr>
          <a:lstStyle/>
          <a:p>
            <a:r>
              <a:rPr lang="hi-IN" sz="2800" i="0" dirty="0">
                <a:solidFill>
                  <a:schemeClr val="bg1"/>
                </a:solidFill>
                <a:effectLst/>
                <a:latin typeface="Arial" panose="020B0604020202020204" pitchFamily="34" charset="0"/>
                <a:cs typeface="Arial" panose="020B0604020202020204" pitchFamily="34" charset="0"/>
              </a:rPr>
              <a:t>1 राजा </a:t>
            </a:r>
            <a:r>
              <a:rPr lang="hi-IN" sz="2400" i="0" dirty="0">
                <a:solidFill>
                  <a:schemeClr val="bg1"/>
                </a:solidFill>
                <a:effectLst/>
                <a:latin typeface="Arial" panose="020B0604020202020204" pitchFamily="34" charset="0"/>
                <a:cs typeface="Arial" panose="020B0604020202020204" pitchFamily="34" charset="0"/>
              </a:rPr>
              <a:t>19:1</a:t>
            </a:r>
            <a:endParaRPr lang="bo-CN" sz="28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1156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2</a:t>
            </a:r>
            <a:r>
              <a:rPr lang="en-US" sz="4000" b="0" i="0">
                <a:solidFill>
                  <a:srgbClr val="121212"/>
                </a:solidFill>
                <a:effectLst/>
                <a:latin typeface="Inter" panose="020B0502030000000004" pitchFamily="34" charset="0"/>
              </a:rPr>
              <a:t>So Jezebel sent a messenger to Elijah, saying, “May the gods deal with me, and ever so severely, if by this time tomorrow I do not make your life like the lives of those you killed!”</a:t>
            </a:r>
            <a:endParaRPr lang="en-ZA" sz="1600" dirty="0"/>
          </a:p>
        </p:txBody>
      </p:sp>
      <p:sp>
        <p:nvSpPr>
          <p:cNvPr id="8" name="TextBox 7">
            <a:extLst>
              <a:ext uri="{FF2B5EF4-FFF2-40B4-BE49-F238E27FC236}">
                <a16:creationId xmlns:a16="http://schemas.microsoft.com/office/drawing/2014/main" id="{DD3B9162-4EFC-45E3-A96B-FC4EA24A3886}"/>
              </a:ext>
            </a:extLst>
          </p:cNvPr>
          <p:cNvSpPr txBox="1"/>
          <p:nvPr/>
        </p:nvSpPr>
        <p:spPr>
          <a:xfrm>
            <a:off x="6096000" y="166254"/>
            <a:ext cx="6096000" cy="6558101"/>
          </a:xfrm>
          <a:prstGeom prst="rect">
            <a:avLst/>
          </a:prstGeom>
          <a:noFill/>
        </p:spPr>
        <p:txBody>
          <a:bodyPr wrap="square" rtlCol="0">
            <a:noAutofit/>
          </a:bodyPr>
          <a:lstStyle/>
          <a:p>
            <a:r>
              <a:rPr lang="hi-IN" sz="4000" b="0" i="0" dirty="0">
                <a:solidFill>
                  <a:srgbClr val="121212"/>
                </a:solidFill>
                <a:effectLst/>
                <a:latin typeface="Inter" panose="020B0502030000000004" pitchFamily="34" charset="0"/>
              </a:rPr>
              <a:t>2 तब ईजेबेल ने एलिय्याह के पास एक दूत के द्वारा कहला भेजा, “यदि मैं कल इसी समय तक तेरा प्राण उनका सा न कर डालूँ तो देवता मेरे साथ वैसा ही वरन् उससे भी अधिक करें।”</a:t>
            </a:r>
            <a:endParaRPr lang="en-IN" sz="4000" dirty="0"/>
          </a:p>
        </p:txBody>
      </p:sp>
      <p:pic>
        <p:nvPicPr>
          <p:cNvPr id="11" name="Audio 10">
            <a:hlinkClick r:id="" action="ppaction://media"/>
            <a:extLst>
              <a:ext uri="{FF2B5EF4-FFF2-40B4-BE49-F238E27FC236}">
                <a16:creationId xmlns:a16="http://schemas.microsoft.com/office/drawing/2014/main" id="{2CFCA840-A184-5C64-43BA-8E8ACEE20F9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799939013"/>
      </p:ext>
    </p:extLst>
  </p:cSld>
  <p:clrMapOvr>
    <a:masterClrMapping/>
  </p:clrMapOvr>
  <mc:AlternateContent xmlns:mc="http://schemas.openxmlformats.org/markup-compatibility/2006" xmlns:p14="http://schemas.microsoft.com/office/powerpoint/2010/main">
    <mc:Choice Requires="p14">
      <p:transition spd="slow" p14:dur="2000" advTm="19309"/>
    </mc:Choice>
    <mc:Fallback xmlns="">
      <p:transition spd="slow" advTm="19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A34FB9E-A841-3BC9-5F41-5B2101AE2635}"/>
              </a:ext>
            </a:extLst>
          </p:cNvPr>
          <p:cNvPicPr>
            <a:picLocks noChangeAspect="1"/>
          </p:cNvPicPr>
          <p:nvPr/>
        </p:nvPicPr>
        <p:blipFill>
          <a:blip r:embed="rId2"/>
          <a:stretch>
            <a:fillRect/>
          </a:stretch>
        </p:blipFill>
        <p:spPr>
          <a:xfrm>
            <a:off x="-1" y="-307855"/>
            <a:ext cx="12192000" cy="8200571"/>
          </a:xfrm>
          <a:prstGeom prst="rect">
            <a:avLst/>
          </a:prstGeom>
        </p:spPr>
      </p:pic>
      <p:sp>
        <p:nvSpPr>
          <p:cNvPr id="2" name="TextBox 1">
            <a:extLst>
              <a:ext uri="{FF2B5EF4-FFF2-40B4-BE49-F238E27FC236}">
                <a16:creationId xmlns:a16="http://schemas.microsoft.com/office/drawing/2014/main" id="{0AB633DA-E854-AF58-8400-D78037A4020E}"/>
              </a:ext>
            </a:extLst>
          </p:cNvPr>
          <p:cNvSpPr txBox="1"/>
          <p:nvPr/>
        </p:nvSpPr>
        <p:spPr>
          <a:xfrm>
            <a:off x="266700" y="352425"/>
            <a:ext cx="3116424" cy="523220"/>
          </a:xfrm>
          <a:prstGeom prst="rect">
            <a:avLst/>
          </a:prstGeom>
          <a:noFill/>
        </p:spPr>
        <p:txBody>
          <a:bodyPr wrap="square" rtlCol="0">
            <a:spAutoFit/>
          </a:bodyPr>
          <a:lstStyle/>
          <a:p>
            <a:r>
              <a:rPr lang="hi-IN" sz="2800" i="0" dirty="0">
                <a:solidFill>
                  <a:schemeClr val="bg1"/>
                </a:solidFill>
                <a:effectLst/>
                <a:latin typeface="Arial" panose="020B0604020202020204" pitchFamily="34" charset="0"/>
                <a:cs typeface="Arial" panose="020B0604020202020204" pitchFamily="34" charset="0"/>
              </a:rPr>
              <a:t>1 राजा </a:t>
            </a:r>
            <a:r>
              <a:rPr lang="hi-IN" sz="2400" i="0" dirty="0">
                <a:solidFill>
                  <a:schemeClr val="bg1"/>
                </a:solidFill>
                <a:effectLst/>
                <a:latin typeface="Arial" panose="020B0604020202020204" pitchFamily="34" charset="0"/>
                <a:cs typeface="Arial" panose="020B0604020202020204" pitchFamily="34" charset="0"/>
              </a:rPr>
              <a:t>19:</a:t>
            </a:r>
            <a:r>
              <a:rPr lang="en-US" sz="2400" i="0" dirty="0">
                <a:solidFill>
                  <a:schemeClr val="bg1"/>
                </a:solidFill>
                <a:effectLst/>
                <a:latin typeface="Arial" panose="020B0604020202020204" pitchFamily="34" charset="0"/>
                <a:cs typeface="Arial" panose="020B0604020202020204" pitchFamily="34" charset="0"/>
              </a:rPr>
              <a:t>2</a:t>
            </a:r>
            <a:endParaRPr lang="bo-CN" sz="28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4969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a:solidFill>
                  <a:srgbClr val="777A7B"/>
                </a:solidFill>
                <a:effectLst/>
                <a:latin typeface="Inter" panose="020B0502030000000004" pitchFamily="34" charset="0"/>
              </a:rPr>
              <a:t>3</a:t>
            </a:r>
            <a:r>
              <a:rPr lang="en-US" sz="4800" b="0" i="0">
                <a:solidFill>
                  <a:srgbClr val="121212"/>
                </a:solidFill>
                <a:effectLst/>
                <a:latin typeface="Inter" panose="020B0502030000000004" pitchFamily="34" charset="0"/>
              </a:rPr>
              <a:t>And Elijah was afraid and ran for his life. When he came to Beersheba in Judah, he left his servant there,</a:t>
            </a:r>
            <a:endParaRPr lang="en-ZA" sz="1600" dirty="0"/>
          </a:p>
        </p:txBody>
      </p:sp>
      <p:sp>
        <p:nvSpPr>
          <p:cNvPr id="3" name="TextBox 2">
            <a:extLst>
              <a:ext uri="{FF2B5EF4-FFF2-40B4-BE49-F238E27FC236}">
                <a16:creationId xmlns:a16="http://schemas.microsoft.com/office/drawing/2014/main" id="{F06C1940-6C46-B093-3974-85EB16045386}"/>
              </a:ext>
            </a:extLst>
          </p:cNvPr>
          <p:cNvSpPr txBox="1"/>
          <p:nvPr/>
        </p:nvSpPr>
        <p:spPr>
          <a:xfrm>
            <a:off x="6096000" y="166254"/>
            <a:ext cx="6096000" cy="6558101"/>
          </a:xfrm>
          <a:prstGeom prst="rect">
            <a:avLst/>
          </a:prstGeom>
          <a:noFill/>
        </p:spPr>
        <p:txBody>
          <a:bodyPr wrap="square" rtlCol="0">
            <a:noAutofit/>
          </a:bodyPr>
          <a:lstStyle/>
          <a:p>
            <a:r>
              <a:rPr lang="hi-IN" sz="4400" b="0" i="0" dirty="0">
                <a:solidFill>
                  <a:srgbClr val="121212"/>
                </a:solidFill>
                <a:effectLst/>
                <a:latin typeface="Inter" panose="020B0502030000000004" pitchFamily="34" charset="0"/>
              </a:rPr>
              <a:t>3 यह देख एलिय्याह अपना प्राण लेकर भागा, और यहूदा के बेर्शेबा को पहुँचकर अपने सेवक को वहीं छोड़ दिया।</a:t>
            </a:r>
            <a:endParaRPr lang="en-IN" sz="4400" dirty="0"/>
          </a:p>
        </p:txBody>
      </p:sp>
      <p:pic>
        <p:nvPicPr>
          <p:cNvPr id="9" name="Audio 8">
            <a:hlinkClick r:id="" action="ppaction://media"/>
            <a:extLst>
              <a:ext uri="{FF2B5EF4-FFF2-40B4-BE49-F238E27FC236}">
                <a16:creationId xmlns:a16="http://schemas.microsoft.com/office/drawing/2014/main" id="{4ACFD5D3-7DAA-6B21-B997-1C1CB509E280}"/>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618424304"/>
      </p:ext>
    </p:extLst>
  </p:cSld>
  <p:clrMapOvr>
    <a:masterClrMapping/>
  </p:clrMapOvr>
  <mc:AlternateContent xmlns:mc="http://schemas.openxmlformats.org/markup-compatibility/2006" xmlns:p14="http://schemas.microsoft.com/office/powerpoint/2010/main">
    <mc:Choice Requires="p14">
      <p:transition spd="slow" p14:dur="2000" advTm="11810"/>
    </mc:Choice>
    <mc:Fallback xmlns="">
      <p:transition spd="slow" advTm="11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851</Words>
  <Application>Microsoft Office PowerPoint</Application>
  <PresentationFormat>Widescreen</PresentationFormat>
  <Paragraphs>51</Paragraphs>
  <Slides>20</Slides>
  <Notes>1</Notes>
  <HiddenSlides>0</HiddenSlides>
  <MMClips>10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Aptos</vt:lpstr>
      <vt:lpstr>Arial</vt:lpstr>
      <vt:lpstr>Calibri</vt:lpstr>
      <vt:lpstr>Calibri Light</vt:lpstr>
      <vt:lpstr>Inter</vt:lpstr>
      <vt:lpstr>Microsoft Himalaya</vt:lpstr>
      <vt:lpstr>PT Serif</vt:lpstr>
      <vt:lpstr>Symbol</vt:lpstr>
      <vt:lpstr>Times New Roman</vt:lpstr>
      <vt:lpstr>TimesNewRomanPS-BoldMT</vt:lpstr>
      <vt:lpstr>TimesNewRomanPSMT</vt:lpstr>
      <vt:lpstr>Office Theme</vt:lpstr>
      <vt:lpstr>21-6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21-5</dc:title>
  <dc:creator>Leonie Smith</dc:creator>
  <cp:lastModifiedBy>Vinay Kumar</cp:lastModifiedBy>
  <cp:revision>55</cp:revision>
  <dcterms:created xsi:type="dcterms:W3CDTF">2022-06-16T04:37:16Z</dcterms:created>
  <dcterms:modified xsi:type="dcterms:W3CDTF">2024-07-30T12:05:11Z</dcterms:modified>
</cp:coreProperties>
</file>