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468" r:id="rId2"/>
    <p:sldId id="481" r:id="rId3"/>
    <p:sldId id="439" r:id="rId4"/>
    <p:sldId id="440" r:id="rId5"/>
    <p:sldId id="441" r:id="rId6"/>
    <p:sldId id="442" r:id="rId7"/>
    <p:sldId id="443" r:id="rId8"/>
    <p:sldId id="444" r:id="rId9"/>
    <p:sldId id="445" r:id="rId10"/>
    <p:sldId id="471" r:id="rId11"/>
    <p:sldId id="446" r:id="rId12"/>
    <p:sldId id="470" r:id="rId13"/>
    <p:sldId id="447" r:id="rId14"/>
    <p:sldId id="448" r:id="rId15"/>
    <p:sldId id="449" r:id="rId16"/>
    <p:sldId id="450" r:id="rId17"/>
    <p:sldId id="479" r:id="rId18"/>
    <p:sldId id="480" r:id="rId19"/>
    <p:sldId id="453" r:id="rId20"/>
    <p:sldId id="454" r:id="rId21"/>
    <p:sldId id="455" r:id="rId22"/>
    <p:sldId id="456" r:id="rId23"/>
    <p:sldId id="457" r:id="rId24"/>
    <p:sldId id="458" r:id="rId25"/>
    <p:sldId id="459" r:id="rId26"/>
    <p:sldId id="472" r:id="rId27"/>
    <p:sldId id="473" r:id="rId28"/>
    <p:sldId id="474" r:id="rId29"/>
    <p:sldId id="475" r:id="rId30"/>
    <p:sldId id="476" r:id="rId31"/>
    <p:sldId id="477" r:id="rId32"/>
    <p:sldId id="47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D1B91D-9300-4CBC-9935-118F0C8FC12F}" v="112" dt="2023-10-18T05:36:12.9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2868" autoAdjust="0"/>
    <p:restoredTop sz="93969" autoAdjust="0"/>
  </p:normalViewPr>
  <p:slideViewPr>
    <p:cSldViewPr snapToGrid="0">
      <p:cViewPr varScale="1">
        <p:scale>
          <a:sx n="45" d="100"/>
          <a:sy n="45" d="100"/>
        </p:scale>
        <p:origin x="96" y="14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FCD1B91D-9300-4CBC-9935-118F0C8FC12F}"/>
    <pc:docChg chg="modSld">
      <pc:chgData name="Leonie Smith" userId="fed1330f33f5650e" providerId="LiveId" clId="{FCD1B91D-9300-4CBC-9935-118F0C8FC12F}" dt="2023-10-18T05:36:12.957" v="159"/>
      <pc:docMkLst>
        <pc:docMk/>
      </pc:docMkLst>
      <pc:sldChg chg="addSp delSp modSp mod modTransition modAnim">
        <pc:chgData name="Leonie Smith" userId="fed1330f33f5650e" providerId="LiveId" clId="{FCD1B91D-9300-4CBC-9935-118F0C8FC12F}" dt="2023-10-18T05:36:12.957" v="159"/>
        <pc:sldMkLst>
          <pc:docMk/>
          <pc:sldMk cId="3759221820" sldId="439"/>
        </pc:sldMkLst>
        <pc:picChg chg="add del mod">
          <ac:chgData name="Leonie Smith" userId="fed1330f33f5650e" providerId="LiveId" clId="{FCD1B91D-9300-4CBC-9935-118F0C8FC12F}" dt="2023-10-18T05:35:56.388" v="155"/>
          <ac:picMkLst>
            <pc:docMk/>
            <pc:sldMk cId="3759221820" sldId="439"/>
            <ac:picMk id="10" creationId="{1B2D5C0E-E3E6-EF07-767B-F0CE8FB0C68F}"/>
          </ac:picMkLst>
        </pc:picChg>
        <pc:picChg chg="add del mod">
          <ac:chgData name="Leonie Smith" userId="fed1330f33f5650e" providerId="LiveId" clId="{FCD1B91D-9300-4CBC-9935-118F0C8FC12F}" dt="2023-10-18T05:36:02.255" v="156"/>
          <ac:picMkLst>
            <pc:docMk/>
            <pc:sldMk cId="3759221820" sldId="439"/>
            <ac:picMk id="15" creationId="{4C579783-2C61-D55B-EC5D-6D2F3FFA0931}"/>
          </ac:picMkLst>
        </pc:picChg>
        <pc:picChg chg="add del mod">
          <ac:chgData name="Leonie Smith" userId="fed1330f33f5650e" providerId="LiveId" clId="{FCD1B91D-9300-4CBC-9935-118F0C8FC12F}" dt="2023-10-18T05:36:07.098" v="158"/>
          <ac:picMkLst>
            <pc:docMk/>
            <pc:sldMk cId="3759221820" sldId="439"/>
            <ac:picMk id="16" creationId="{EF96E0FC-2201-5D66-1859-A231903AD2BD}"/>
          </ac:picMkLst>
        </pc:picChg>
        <pc:picChg chg="add del mod ord">
          <ac:chgData name="Leonie Smith" userId="fed1330f33f5650e" providerId="LiveId" clId="{FCD1B91D-9300-4CBC-9935-118F0C8FC12F}" dt="2023-10-18T05:36:12.957" v="159"/>
          <ac:picMkLst>
            <pc:docMk/>
            <pc:sldMk cId="3759221820" sldId="439"/>
            <ac:picMk id="20" creationId="{D3A989D8-4635-C70E-7EB2-DBFB1A6922F6}"/>
          </ac:picMkLst>
        </pc:picChg>
        <pc:picChg chg="add mod">
          <ac:chgData name="Leonie Smith" userId="fed1330f33f5650e" providerId="LiveId" clId="{FCD1B91D-9300-4CBC-9935-118F0C8FC12F}" dt="2023-10-18T05:36:12.957" v="159"/>
          <ac:picMkLst>
            <pc:docMk/>
            <pc:sldMk cId="3759221820" sldId="439"/>
            <ac:picMk id="21" creationId="{4483C039-538A-7369-413D-3AC3F62C3D16}"/>
          </ac:picMkLst>
        </pc:picChg>
      </pc:sldChg>
      <pc:sldChg chg="addSp delSp modSp mod modTransition modAnim">
        <pc:chgData name="Leonie Smith" userId="fed1330f33f5650e" providerId="LiveId" clId="{FCD1B91D-9300-4CBC-9935-118F0C8FC12F}" dt="2023-10-18T05:05:54.300" v="37"/>
        <pc:sldMkLst>
          <pc:docMk/>
          <pc:sldMk cId="3676245138" sldId="441"/>
        </pc:sldMkLst>
        <pc:picChg chg="add del mod">
          <ac:chgData name="Leonie Smith" userId="fed1330f33f5650e" providerId="LiveId" clId="{FCD1B91D-9300-4CBC-9935-118F0C8FC12F}" dt="2023-10-18T05:02:46.112" v="9"/>
          <ac:picMkLst>
            <pc:docMk/>
            <pc:sldMk cId="3676245138" sldId="441"/>
            <ac:picMk id="7" creationId="{0EF0D028-1DBE-7CFB-7948-43080857D1EA}"/>
          </ac:picMkLst>
        </pc:picChg>
        <pc:picChg chg="add del mod">
          <ac:chgData name="Leonie Smith" userId="fed1330f33f5650e" providerId="LiveId" clId="{FCD1B91D-9300-4CBC-9935-118F0C8FC12F}" dt="2023-10-18T05:02:56.510" v="10"/>
          <ac:picMkLst>
            <pc:docMk/>
            <pc:sldMk cId="3676245138" sldId="441"/>
            <ac:picMk id="10" creationId="{DEA2AE91-3EE9-10F7-0308-DB1673639B21}"/>
          </ac:picMkLst>
        </pc:picChg>
        <pc:picChg chg="add del mod">
          <ac:chgData name="Leonie Smith" userId="fed1330f33f5650e" providerId="LiveId" clId="{FCD1B91D-9300-4CBC-9935-118F0C8FC12F}" dt="2023-10-18T05:03:04.130" v="12"/>
          <ac:picMkLst>
            <pc:docMk/>
            <pc:sldMk cId="3676245138" sldId="441"/>
            <ac:picMk id="11" creationId="{601EB543-39F3-757C-EA05-39B27D52A9BD}"/>
          </ac:picMkLst>
        </pc:picChg>
        <pc:picChg chg="add del mod ord">
          <ac:chgData name="Leonie Smith" userId="fed1330f33f5650e" providerId="LiveId" clId="{FCD1B91D-9300-4CBC-9935-118F0C8FC12F}" dt="2023-10-18T05:03:17.310" v="13"/>
          <ac:picMkLst>
            <pc:docMk/>
            <pc:sldMk cId="3676245138" sldId="441"/>
            <ac:picMk id="14" creationId="{DC6B7E70-1474-7D63-27F4-A6C2B9AF633A}"/>
          </ac:picMkLst>
        </pc:picChg>
        <pc:picChg chg="add del mod">
          <ac:chgData name="Leonie Smith" userId="fed1330f33f5650e" providerId="LiveId" clId="{FCD1B91D-9300-4CBC-9935-118F0C8FC12F}" dt="2023-10-18T05:03:41.027" v="15"/>
          <ac:picMkLst>
            <pc:docMk/>
            <pc:sldMk cId="3676245138" sldId="441"/>
            <ac:picMk id="15" creationId="{8D628FC7-27BF-504D-E6EA-7A8A48EC89D9}"/>
          </ac:picMkLst>
        </pc:picChg>
        <pc:picChg chg="add del mod ord">
          <ac:chgData name="Leonie Smith" userId="fed1330f33f5650e" providerId="LiveId" clId="{FCD1B91D-9300-4CBC-9935-118F0C8FC12F}" dt="2023-10-18T05:03:55.538" v="16"/>
          <ac:picMkLst>
            <pc:docMk/>
            <pc:sldMk cId="3676245138" sldId="441"/>
            <ac:picMk id="18" creationId="{71D5A9B6-D715-7B3F-A9E4-E12D5FEAC139}"/>
          </ac:picMkLst>
        </pc:picChg>
        <pc:picChg chg="add del mod">
          <ac:chgData name="Leonie Smith" userId="fed1330f33f5650e" providerId="LiveId" clId="{FCD1B91D-9300-4CBC-9935-118F0C8FC12F}" dt="2023-10-18T05:04:00.629" v="18"/>
          <ac:picMkLst>
            <pc:docMk/>
            <pc:sldMk cId="3676245138" sldId="441"/>
            <ac:picMk id="19" creationId="{359316B5-F0FD-8D3E-DE16-6A797A7414FB}"/>
          </ac:picMkLst>
        </pc:picChg>
        <pc:picChg chg="add del mod ord">
          <ac:chgData name="Leonie Smith" userId="fed1330f33f5650e" providerId="LiveId" clId="{FCD1B91D-9300-4CBC-9935-118F0C8FC12F}" dt="2023-10-18T05:04:06.443" v="19"/>
          <ac:picMkLst>
            <pc:docMk/>
            <pc:sldMk cId="3676245138" sldId="441"/>
            <ac:picMk id="22" creationId="{1A2B1BB3-5C09-CAEF-5DDC-1358C05185F1}"/>
          </ac:picMkLst>
        </pc:picChg>
        <pc:picChg chg="add del mod">
          <ac:chgData name="Leonie Smith" userId="fed1330f33f5650e" providerId="LiveId" clId="{FCD1B91D-9300-4CBC-9935-118F0C8FC12F}" dt="2023-10-18T05:04:11.513" v="21"/>
          <ac:picMkLst>
            <pc:docMk/>
            <pc:sldMk cId="3676245138" sldId="441"/>
            <ac:picMk id="23" creationId="{EB587AFE-F25A-A644-8F40-25F108E6F92E}"/>
          </ac:picMkLst>
        </pc:picChg>
        <pc:picChg chg="add del mod ord">
          <ac:chgData name="Leonie Smith" userId="fed1330f33f5650e" providerId="LiveId" clId="{FCD1B91D-9300-4CBC-9935-118F0C8FC12F}" dt="2023-10-18T05:04:17.123" v="22"/>
          <ac:picMkLst>
            <pc:docMk/>
            <pc:sldMk cId="3676245138" sldId="441"/>
            <ac:picMk id="26" creationId="{9BF575D5-60F2-1C64-D84E-3D140541B5DB}"/>
          </ac:picMkLst>
        </pc:picChg>
        <pc:picChg chg="add del mod">
          <ac:chgData name="Leonie Smith" userId="fed1330f33f5650e" providerId="LiveId" clId="{FCD1B91D-9300-4CBC-9935-118F0C8FC12F}" dt="2023-10-18T05:04:27.517" v="24"/>
          <ac:picMkLst>
            <pc:docMk/>
            <pc:sldMk cId="3676245138" sldId="441"/>
            <ac:picMk id="27" creationId="{78EFA4E0-EC03-43E8-F2F9-E025533E9A9D}"/>
          </ac:picMkLst>
        </pc:picChg>
        <pc:picChg chg="add del mod ord">
          <ac:chgData name="Leonie Smith" userId="fed1330f33f5650e" providerId="LiveId" clId="{FCD1B91D-9300-4CBC-9935-118F0C8FC12F}" dt="2023-10-18T05:04:46.951" v="25"/>
          <ac:picMkLst>
            <pc:docMk/>
            <pc:sldMk cId="3676245138" sldId="441"/>
            <ac:picMk id="30" creationId="{8D3AA442-8B16-A35D-89C9-46C77E02E162}"/>
          </ac:picMkLst>
        </pc:picChg>
        <pc:picChg chg="add del mod">
          <ac:chgData name="Leonie Smith" userId="fed1330f33f5650e" providerId="LiveId" clId="{FCD1B91D-9300-4CBC-9935-118F0C8FC12F}" dt="2023-10-18T05:04:56.633" v="27"/>
          <ac:picMkLst>
            <pc:docMk/>
            <pc:sldMk cId="3676245138" sldId="441"/>
            <ac:picMk id="31" creationId="{8FC01BF5-DFE7-F14B-0824-7E59999374C3}"/>
          </ac:picMkLst>
        </pc:picChg>
        <pc:picChg chg="add del mod ord">
          <ac:chgData name="Leonie Smith" userId="fed1330f33f5650e" providerId="LiveId" clId="{FCD1B91D-9300-4CBC-9935-118F0C8FC12F}" dt="2023-10-18T05:05:10.042" v="28"/>
          <ac:picMkLst>
            <pc:docMk/>
            <pc:sldMk cId="3676245138" sldId="441"/>
            <ac:picMk id="34" creationId="{3F5E8E66-3AA7-AFEB-C585-686BF13207C2}"/>
          </ac:picMkLst>
        </pc:picChg>
        <pc:picChg chg="add del mod">
          <ac:chgData name="Leonie Smith" userId="fed1330f33f5650e" providerId="LiveId" clId="{FCD1B91D-9300-4CBC-9935-118F0C8FC12F}" dt="2023-10-18T05:05:11.452" v="30"/>
          <ac:picMkLst>
            <pc:docMk/>
            <pc:sldMk cId="3676245138" sldId="441"/>
            <ac:picMk id="35" creationId="{824A0FD7-43C9-D5AA-AB9E-471D6097FECD}"/>
          </ac:picMkLst>
        </pc:picChg>
        <pc:picChg chg="add del mod ord">
          <ac:chgData name="Leonie Smith" userId="fed1330f33f5650e" providerId="LiveId" clId="{FCD1B91D-9300-4CBC-9935-118F0C8FC12F}" dt="2023-10-18T05:05:22.102" v="31"/>
          <ac:picMkLst>
            <pc:docMk/>
            <pc:sldMk cId="3676245138" sldId="441"/>
            <ac:picMk id="38" creationId="{360723BF-7F33-508F-DA8B-D3EF9E8356F5}"/>
          </ac:picMkLst>
        </pc:picChg>
        <pc:picChg chg="add del mod">
          <ac:chgData name="Leonie Smith" userId="fed1330f33f5650e" providerId="LiveId" clId="{FCD1B91D-9300-4CBC-9935-118F0C8FC12F}" dt="2023-10-18T05:05:23.923" v="33"/>
          <ac:picMkLst>
            <pc:docMk/>
            <pc:sldMk cId="3676245138" sldId="441"/>
            <ac:picMk id="39" creationId="{DC386FD6-60DD-5579-51A4-D0B60031279F}"/>
          </ac:picMkLst>
        </pc:picChg>
        <pc:picChg chg="add del mod ord">
          <ac:chgData name="Leonie Smith" userId="fed1330f33f5650e" providerId="LiveId" clId="{FCD1B91D-9300-4CBC-9935-118F0C8FC12F}" dt="2023-10-18T05:05:27.797" v="34"/>
          <ac:picMkLst>
            <pc:docMk/>
            <pc:sldMk cId="3676245138" sldId="441"/>
            <ac:picMk id="42" creationId="{3E1BFECE-48F8-AD1D-F02E-BA8AEB8935A8}"/>
          </ac:picMkLst>
        </pc:picChg>
        <pc:picChg chg="add del mod">
          <ac:chgData name="Leonie Smith" userId="fed1330f33f5650e" providerId="LiveId" clId="{FCD1B91D-9300-4CBC-9935-118F0C8FC12F}" dt="2023-10-18T05:05:32.936" v="36"/>
          <ac:picMkLst>
            <pc:docMk/>
            <pc:sldMk cId="3676245138" sldId="441"/>
            <ac:picMk id="43" creationId="{702636B0-D9F9-AA97-615A-222CA51BA692}"/>
          </ac:picMkLst>
        </pc:picChg>
        <pc:picChg chg="add del mod ord">
          <ac:chgData name="Leonie Smith" userId="fed1330f33f5650e" providerId="LiveId" clId="{FCD1B91D-9300-4CBC-9935-118F0C8FC12F}" dt="2023-10-18T05:05:54.300" v="37"/>
          <ac:picMkLst>
            <pc:docMk/>
            <pc:sldMk cId="3676245138" sldId="441"/>
            <ac:picMk id="46" creationId="{0B37F8EF-9063-F838-CD29-0C9760F4C62A}"/>
          </ac:picMkLst>
        </pc:picChg>
        <pc:picChg chg="add mod">
          <ac:chgData name="Leonie Smith" userId="fed1330f33f5650e" providerId="LiveId" clId="{FCD1B91D-9300-4CBC-9935-118F0C8FC12F}" dt="2023-10-18T05:05:54.300" v="37"/>
          <ac:picMkLst>
            <pc:docMk/>
            <pc:sldMk cId="3676245138" sldId="441"/>
            <ac:picMk id="47" creationId="{163F0D9B-4CBD-21A4-0BDB-D0D7A73D8DA1}"/>
          </ac:picMkLst>
        </pc:picChg>
      </pc:sldChg>
      <pc:sldChg chg="addSp delSp modSp mod modTransition modAnim">
        <pc:chgData name="Leonie Smith" userId="fed1330f33f5650e" providerId="LiveId" clId="{FCD1B91D-9300-4CBC-9935-118F0C8FC12F}" dt="2023-10-18T05:10:12.892" v="47"/>
        <pc:sldMkLst>
          <pc:docMk/>
          <pc:sldMk cId="3095902142" sldId="443"/>
        </pc:sldMkLst>
        <pc:picChg chg="add del mod">
          <ac:chgData name="Leonie Smith" userId="fed1330f33f5650e" providerId="LiveId" clId="{FCD1B91D-9300-4CBC-9935-118F0C8FC12F}" dt="2023-10-18T05:09:00.915" v="40"/>
          <ac:picMkLst>
            <pc:docMk/>
            <pc:sldMk cId="3095902142" sldId="443"/>
            <ac:picMk id="6" creationId="{7C96ED73-2A7F-263D-0CC6-ED6368DD3F2E}"/>
          </ac:picMkLst>
        </pc:picChg>
        <pc:picChg chg="add del mod">
          <ac:chgData name="Leonie Smith" userId="fed1330f33f5650e" providerId="LiveId" clId="{FCD1B91D-9300-4CBC-9935-118F0C8FC12F}" dt="2023-10-18T05:09:16.959" v="41"/>
          <ac:picMkLst>
            <pc:docMk/>
            <pc:sldMk cId="3095902142" sldId="443"/>
            <ac:picMk id="10" creationId="{04943CDC-BA30-68E3-A613-C787212DF31D}"/>
          </ac:picMkLst>
        </pc:picChg>
        <pc:picChg chg="add del mod">
          <ac:chgData name="Leonie Smith" userId="fed1330f33f5650e" providerId="LiveId" clId="{FCD1B91D-9300-4CBC-9935-118F0C8FC12F}" dt="2023-10-18T05:09:18.576" v="43"/>
          <ac:picMkLst>
            <pc:docMk/>
            <pc:sldMk cId="3095902142" sldId="443"/>
            <ac:picMk id="11" creationId="{D6D92306-F5CE-59E2-8F2B-F2741DCB1715}"/>
          </ac:picMkLst>
        </pc:picChg>
        <pc:picChg chg="add del mod ord">
          <ac:chgData name="Leonie Smith" userId="fed1330f33f5650e" providerId="LiveId" clId="{FCD1B91D-9300-4CBC-9935-118F0C8FC12F}" dt="2023-10-18T05:09:42.630" v="44"/>
          <ac:picMkLst>
            <pc:docMk/>
            <pc:sldMk cId="3095902142" sldId="443"/>
            <ac:picMk id="14" creationId="{BE74BAB9-B9B6-193B-7DD5-53E78A43F92B}"/>
          </ac:picMkLst>
        </pc:picChg>
        <pc:picChg chg="add del mod">
          <ac:chgData name="Leonie Smith" userId="fed1330f33f5650e" providerId="LiveId" clId="{FCD1B91D-9300-4CBC-9935-118F0C8FC12F}" dt="2023-10-18T05:09:43.909" v="46"/>
          <ac:picMkLst>
            <pc:docMk/>
            <pc:sldMk cId="3095902142" sldId="443"/>
            <ac:picMk id="15" creationId="{32FDA63F-F759-A389-37E2-4EF3C3C17B1C}"/>
          </ac:picMkLst>
        </pc:picChg>
        <pc:picChg chg="add del mod ord">
          <ac:chgData name="Leonie Smith" userId="fed1330f33f5650e" providerId="LiveId" clId="{FCD1B91D-9300-4CBC-9935-118F0C8FC12F}" dt="2023-10-18T05:10:12.892" v="47"/>
          <ac:picMkLst>
            <pc:docMk/>
            <pc:sldMk cId="3095902142" sldId="443"/>
            <ac:picMk id="18" creationId="{CB501349-DFCA-FCC4-8CF9-7EDC8937ACEB}"/>
          </ac:picMkLst>
        </pc:picChg>
        <pc:picChg chg="add mod">
          <ac:chgData name="Leonie Smith" userId="fed1330f33f5650e" providerId="LiveId" clId="{FCD1B91D-9300-4CBC-9935-118F0C8FC12F}" dt="2023-10-18T05:10:12.892" v="47"/>
          <ac:picMkLst>
            <pc:docMk/>
            <pc:sldMk cId="3095902142" sldId="443"/>
            <ac:picMk id="19" creationId="{02FC0C07-1575-2895-C4AD-74A4EFBFC23D}"/>
          </ac:picMkLst>
        </pc:picChg>
      </pc:sldChg>
      <pc:sldChg chg="addSp delSp modSp mod modTransition modAnim">
        <pc:chgData name="Leonie Smith" userId="fed1330f33f5650e" providerId="LiveId" clId="{FCD1B91D-9300-4CBC-9935-118F0C8FC12F}" dt="2023-10-18T05:12:26.504" v="54"/>
        <pc:sldMkLst>
          <pc:docMk/>
          <pc:sldMk cId="2166098122" sldId="445"/>
        </pc:sldMkLst>
        <pc:picChg chg="add del mod">
          <ac:chgData name="Leonie Smith" userId="fed1330f33f5650e" providerId="LiveId" clId="{FCD1B91D-9300-4CBC-9935-118F0C8FC12F}" dt="2023-10-18T05:11:59.634" v="50"/>
          <ac:picMkLst>
            <pc:docMk/>
            <pc:sldMk cId="2166098122" sldId="445"/>
            <ac:picMk id="6" creationId="{DD060E0F-C7F4-08AE-E8C9-ADDC59BCC7B4}"/>
          </ac:picMkLst>
        </pc:picChg>
        <pc:picChg chg="add del mod">
          <ac:chgData name="Leonie Smith" userId="fed1330f33f5650e" providerId="LiveId" clId="{FCD1B91D-9300-4CBC-9935-118F0C8FC12F}" dt="2023-10-18T05:12:09.177" v="51"/>
          <ac:picMkLst>
            <pc:docMk/>
            <pc:sldMk cId="2166098122" sldId="445"/>
            <ac:picMk id="10" creationId="{C46D8E7D-3F5D-252C-6B3E-AC8051638C4F}"/>
          </ac:picMkLst>
        </pc:picChg>
        <pc:picChg chg="add del mod">
          <ac:chgData name="Leonie Smith" userId="fed1330f33f5650e" providerId="LiveId" clId="{FCD1B91D-9300-4CBC-9935-118F0C8FC12F}" dt="2023-10-18T05:12:17.165" v="53"/>
          <ac:picMkLst>
            <pc:docMk/>
            <pc:sldMk cId="2166098122" sldId="445"/>
            <ac:picMk id="11" creationId="{04640DB5-2917-4DEF-08B8-905039D4F45A}"/>
          </ac:picMkLst>
        </pc:picChg>
        <pc:picChg chg="add del mod ord">
          <ac:chgData name="Leonie Smith" userId="fed1330f33f5650e" providerId="LiveId" clId="{FCD1B91D-9300-4CBC-9935-118F0C8FC12F}" dt="2023-10-18T05:12:26.504" v="54"/>
          <ac:picMkLst>
            <pc:docMk/>
            <pc:sldMk cId="2166098122" sldId="445"/>
            <ac:picMk id="15" creationId="{1A57DF48-CE9D-6FE6-9ED4-EEEC115618EE}"/>
          </ac:picMkLst>
        </pc:picChg>
        <pc:picChg chg="add mod">
          <ac:chgData name="Leonie Smith" userId="fed1330f33f5650e" providerId="LiveId" clId="{FCD1B91D-9300-4CBC-9935-118F0C8FC12F}" dt="2023-10-18T05:12:26.504" v="54"/>
          <ac:picMkLst>
            <pc:docMk/>
            <pc:sldMk cId="2166098122" sldId="445"/>
            <ac:picMk id="16" creationId="{F121BC59-0819-0692-AA28-0255F516DD8A}"/>
          </ac:picMkLst>
        </pc:picChg>
      </pc:sldChg>
      <pc:sldChg chg="addSp delSp modSp mod modTransition modAnim">
        <pc:chgData name="Leonie Smith" userId="fed1330f33f5650e" providerId="LiveId" clId="{FCD1B91D-9300-4CBC-9935-118F0C8FC12F}" dt="2023-10-18T05:14:47.047" v="67"/>
        <pc:sldMkLst>
          <pc:docMk/>
          <pc:sldMk cId="665805102" sldId="446"/>
        </pc:sldMkLst>
        <pc:picChg chg="add del mod">
          <ac:chgData name="Leonie Smith" userId="fed1330f33f5650e" providerId="LiveId" clId="{FCD1B91D-9300-4CBC-9935-118F0C8FC12F}" dt="2023-10-18T05:13:12.506" v="57"/>
          <ac:picMkLst>
            <pc:docMk/>
            <pc:sldMk cId="665805102" sldId="446"/>
            <ac:picMk id="6" creationId="{C8F37F36-0176-C832-6428-0FA1486F9E3D}"/>
          </ac:picMkLst>
        </pc:picChg>
        <pc:picChg chg="add del mod">
          <ac:chgData name="Leonie Smith" userId="fed1330f33f5650e" providerId="LiveId" clId="{FCD1B91D-9300-4CBC-9935-118F0C8FC12F}" dt="2023-10-18T05:13:21.814" v="58"/>
          <ac:picMkLst>
            <pc:docMk/>
            <pc:sldMk cId="665805102" sldId="446"/>
            <ac:picMk id="10" creationId="{36AA62FA-B714-E168-760E-019B05757C41}"/>
          </ac:picMkLst>
        </pc:picChg>
        <pc:picChg chg="add del mod">
          <ac:chgData name="Leonie Smith" userId="fed1330f33f5650e" providerId="LiveId" clId="{FCD1B91D-9300-4CBC-9935-118F0C8FC12F}" dt="2023-10-18T05:13:23.258" v="60"/>
          <ac:picMkLst>
            <pc:docMk/>
            <pc:sldMk cId="665805102" sldId="446"/>
            <ac:picMk id="11" creationId="{EB36664F-1D04-5483-410C-DD31BD1DF5AC}"/>
          </ac:picMkLst>
        </pc:picChg>
        <pc:picChg chg="add del mod ord">
          <ac:chgData name="Leonie Smith" userId="fed1330f33f5650e" providerId="LiveId" clId="{FCD1B91D-9300-4CBC-9935-118F0C8FC12F}" dt="2023-10-18T05:13:37.576" v="61"/>
          <ac:picMkLst>
            <pc:docMk/>
            <pc:sldMk cId="665805102" sldId="446"/>
            <ac:picMk id="14" creationId="{DC06D255-6C39-B09E-C94B-AB9D3CBC279C}"/>
          </ac:picMkLst>
        </pc:picChg>
        <pc:picChg chg="add del mod">
          <ac:chgData name="Leonie Smith" userId="fed1330f33f5650e" providerId="LiveId" clId="{FCD1B91D-9300-4CBC-9935-118F0C8FC12F}" dt="2023-10-18T05:13:59.148" v="63"/>
          <ac:picMkLst>
            <pc:docMk/>
            <pc:sldMk cId="665805102" sldId="446"/>
            <ac:picMk id="15" creationId="{15EEEDB0-E91A-8F3A-00EE-E2E7ED8B6C74}"/>
          </ac:picMkLst>
        </pc:picChg>
        <pc:picChg chg="add del mod ord">
          <ac:chgData name="Leonie Smith" userId="fed1330f33f5650e" providerId="LiveId" clId="{FCD1B91D-9300-4CBC-9935-118F0C8FC12F}" dt="2023-10-18T05:14:13.441" v="64"/>
          <ac:picMkLst>
            <pc:docMk/>
            <pc:sldMk cId="665805102" sldId="446"/>
            <ac:picMk id="20" creationId="{AF085D44-B752-7CAA-A5CC-2625F07B51AD}"/>
          </ac:picMkLst>
        </pc:picChg>
        <pc:picChg chg="add del mod">
          <ac:chgData name="Leonie Smith" userId="fed1330f33f5650e" providerId="LiveId" clId="{FCD1B91D-9300-4CBC-9935-118F0C8FC12F}" dt="2023-10-18T05:14:32.758" v="66"/>
          <ac:picMkLst>
            <pc:docMk/>
            <pc:sldMk cId="665805102" sldId="446"/>
            <ac:picMk id="21" creationId="{EAF4CF05-A0F5-60FA-8472-43CA093D3B53}"/>
          </ac:picMkLst>
        </pc:picChg>
        <pc:picChg chg="add del mod ord">
          <ac:chgData name="Leonie Smith" userId="fed1330f33f5650e" providerId="LiveId" clId="{FCD1B91D-9300-4CBC-9935-118F0C8FC12F}" dt="2023-10-18T05:14:47.047" v="67"/>
          <ac:picMkLst>
            <pc:docMk/>
            <pc:sldMk cId="665805102" sldId="446"/>
            <ac:picMk id="26" creationId="{A15A8876-E0F3-B61B-C892-1626A00F7D0D}"/>
          </ac:picMkLst>
        </pc:picChg>
        <pc:picChg chg="add mod">
          <ac:chgData name="Leonie Smith" userId="fed1330f33f5650e" providerId="LiveId" clId="{FCD1B91D-9300-4CBC-9935-118F0C8FC12F}" dt="2023-10-18T05:14:47.047" v="67"/>
          <ac:picMkLst>
            <pc:docMk/>
            <pc:sldMk cId="665805102" sldId="446"/>
            <ac:picMk id="27" creationId="{E6C8B1A4-B255-3DC2-2D5F-FF41A3FB1D55}"/>
          </ac:picMkLst>
        </pc:picChg>
      </pc:sldChg>
      <pc:sldChg chg="addSp delSp modSp mod modTransition modAnim">
        <pc:chgData name="Leonie Smith" userId="fed1330f33f5650e" providerId="LiveId" clId="{FCD1B91D-9300-4CBC-9935-118F0C8FC12F}" dt="2023-10-18T05:15:52.829" v="77"/>
        <pc:sldMkLst>
          <pc:docMk/>
          <pc:sldMk cId="2422728137" sldId="447"/>
        </pc:sldMkLst>
        <pc:picChg chg="add del mod">
          <ac:chgData name="Leonie Smith" userId="fed1330f33f5650e" providerId="LiveId" clId="{FCD1B91D-9300-4CBC-9935-118F0C8FC12F}" dt="2023-10-18T05:15:19.301" v="70"/>
          <ac:picMkLst>
            <pc:docMk/>
            <pc:sldMk cId="2422728137" sldId="447"/>
            <ac:picMk id="7" creationId="{6C37704E-9ECC-65E3-E00E-3FDAE9835566}"/>
          </ac:picMkLst>
        </pc:picChg>
        <pc:picChg chg="add del mod">
          <ac:chgData name="Leonie Smith" userId="fed1330f33f5650e" providerId="LiveId" clId="{FCD1B91D-9300-4CBC-9935-118F0C8FC12F}" dt="2023-10-18T05:15:25.262" v="71"/>
          <ac:picMkLst>
            <pc:docMk/>
            <pc:sldMk cId="2422728137" sldId="447"/>
            <ac:picMk id="10" creationId="{091A222A-5D27-04A0-3427-1885DD6CCFBE}"/>
          </ac:picMkLst>
        </pc:picChg>
        <pc:picChg chg="add del mod">
          <ac:chgData name="Leonie Smith" userId="fed1330f33f5650e" providerId="LiveId" clId="{FCD1B91D-9300-4CBC-9935-118F0C8FC12F}" dt="2023-10-18T05:15:31.598" v="73"/>
          <ac:picMkLst>
            <pc:docMk/>
            <pc:sldMk cId="2422728137" sldId="447"/>
            <ac:picMk id="11" creationId="{AC1FE648-9B51-DCF4-1EC8-085C40FB2687}"/>
          </ac:picMkLst>
        </pc:picChg>
        <pc:picChg chg="add del mod ord">
          <ac:chgData name="Leonie Smith" userId="fed1330f33f5650e" providerId="LiveId" clId="{FCD1B91D-9300-4CBC-9935-118F0C8FC12F}" dt="2023-10-18T05:15:38.743" v="74"/>
          <ac:picMkLst>
            <pc:docMk/>
            <pc:sldMk cId="2422728137" sldId="447"/>
            <ac:picMk id="14" creationId="{9A6CCF42-C95D-FEE7-742E-E9F4A35189EC}"/>
          </ac:picMkLst>
        </pc:picChg>
        <pc:picChg chg="add del mod">
          <ac:chgData name="Leonie Smith" userId="fed1330f33f5650e" providerId="LiveId" clId="{FCD1B91D-9300-4CBC-9935-118F0C8FC12F}" dt="2023-10-18T05:15:41.567" v="76"/>
          <ac:picMkLst>
            <pc:docMk/>
            <pc:sldMk cId="2422728137" sldId="447"/>
            <ac:picMk id="15" creationId="{98D00BEC-8310-085C-CA2B-32A3608940E4}"/>
          </ac:picMkLst>
        </pc:picChg>
        <pc:picChg chg="add del mod ord">
          <ac:chgData name="Leonie Smith" userId="fed1330f33f5650e" providerId="LiveId" clId="{FCD1B91D-9300-4CBC-9935-118F0C8FC12F}" dt="2023-10-18T05:15:52.829" v="77"/>
          <ac:picMkLst>
            <pc:docMk/>
            <pc:sldMk cId="2422728137" sldId="447"/>
            <ac:picMk id="18" creationId="{3324D75C-A30E-DF30-6BBC-99AB90214FBB}"/>
          </ac:picMkLst>
        </pc:picChg>
        <pc:picChg chg="add mod">
          <ac:chgData name="Leonie Smith" userId="fed1330f33f5650e" providerId="LiveId" clId="{FCD1B91D-9300-4CBC-9935-118F0C8FC12F}" dt="2023-10-18T05:15:52.829" v="77"/>
          <ac:picMkLst>
            <pc:docMk/>
            <pc:sldMk cId="2422728137" sldId="447"/>
            <ac:picMk id="19" creationId="{E26E9107-9BFB-E252-09E3-64D7242736A8}"/>
          </ac:picMkLst>
        </pc:picChg>
      </pc:sldChg>
      <pc:sldChg chg="addSp delSp modSp mod modTransition modAnim">
        <pc:chgData name="Leonie Smith" userId="fed1330f33f5650e" providerId="LiveId" clId="{FCD1B91D-9300-4CBC-9935-118F0C8FC12F}" dt="2023-10-18T05:16:27.060" v="81"/>
        <pc:sldMkLst>
          <pc:docMk/>
          <pc:sldMk cId="4160448636" sldId="449"/>
        </pc:sldMkLst>
        <pc:picChg chg="add del mod">
          <ac:chgData name="Leonie Smith" userId="fed1330f33f5650e" providerId="LiveId" clId="{FCD1B91D-9300-4CBC-9935-118F0C8FC12F}" dt="2023-10-18T05:16:16.465" v="80"/>
          <ac:picMkLst>
            <pc:docMk/>
            <pc:sldMk cId="4160448636" sldId="449"/>
            <ac:picMk id="6" creationId="{F177520B-177D-A1AC-B842-BFF8C9FA8500}"/>
          </ac:picMkLst>
        </pc:picChg>
        <pc:picChg chg="add del mod">
          <ac:chgData name="Leonie Smith" userId="fed1330f33f5650e" providerId="LiveId" clId="{FCD1B91D-9300-4CBC-9935-118F0C8FC12F}" dt="2023-10-18T05:16:27.060" v="81"/>
          <ac:picMkLst>
            <pc:docMk/>
            <pc:sldMk cId="4160448636" sldId="449"/>
            <ac:picMk id="9" creationId="{1E2784C3-D33D-AC10-748C-D1801CF6EA49}"/>
          </ac:picMkLst>
        </pc:picChg>
        <pc:picChg chg="add mod">
          <ac:chgData name="Leonie Smith" userId="fed1330f33f5650e" providerId="LiveId" clId="{FCD1B91D-9300-4CBC-9935-118F0C8FC12F}" dt="2023-10-18T05:16:27.060" v="81"/>
          <ac:picMkLst>
            <pc:docMk/>
            <pc:sldMk cId="4160448636" sldId="449"/>
            <ac:picMk id="10" creationId="{901B5E53-D7E0-31F6-5769-53B83EAACE3B}"/>
          </ac:picMkLst>
        </pc:picChg>
      </pc:sldChg>
      <pc:sldChg chg="addSp modSp">
        <pc:chgData name="Leonie Smith" userId="fed1330f33f5650e" providerId="LiveId" clId="{FCD1B91D-9300-4CBC-9935-118F0C8FC12F}" dt="2023-10-18T05:18:42.303" v="86"/>
        <pc:sldMkLst>
          <pc:docMk/>
          <pc:sldMk cId="283334129" sldId="453"/>
        </pc:sldMkLst>
        <pc:picChg chg="add mod">
          <ac:chgData name="Leonie Smith" userId="fed1330f33f5650e" providerId="LiveId" clId="{FCD1B91D-9300-4CBC-9935-118F0C8FC12F}" dt="2023-10-18T05:18:42.303" v="86"/>
          <ac:picMkLst>
            <pc:docMk/>
            <pc:sldMk cId="283334129" sldId="453"/>
            <ac:picMk id="6" creationId="{23EB1314-CF13-7723-8C0B-3BB3462C8EB7}"/>
          </ac:picMkLst>
        </pc:picChg>
      </pc:sldChg>
      <pc:sldChg chg="addSp delSp modSp mod modTransition modAnim">
        <pc:chgData name="Leonie Smith" userId="fed1330f33f5650e" providerId="LiveId" clId="{FCD1B91D-9300-4CBC-9935-118F0C8FC12F}" dt="2023-10-18T05:20:47.453" v="93"/>
        <pc:sldMkLst>
          <pc:docMk/>
          <pc:sldMk cId="1799939013" sldId="455"/>
        </pc:sldMkLst>
        <pc:picChg chg="add del mod">
          <ac:chgData name="Leonie Smith" userId="fed1330f33f5650e" providerId="LiveId" clId="{FCD1B91D-9300-4CBC-9935-118F0C8FC12F}" dt="2023-10-18T05:19:24.495" v="89"/>
          <ac:picMkLst>
            <pc:docMk/>
            <pc:sldMk cId="1799939013" sldId="455"/>
            <ac:picMk id="6" creationId="{4ED86EDA-4C2F-3516-45BD-0EBFBB6FF012}"/>
          </ac:picMkLst>
        </pc:picChg>
        <pc:picChg chg="add del mod">
          <ac:chgData name="Leonie Smith" userId="fed1330f33f5650e" providerId="LiveId" clId="{FCD1B91D-9300-4CBC-9935-118F0C8FC12F}" dt="2023-10-18T05:19:51.463" v="90"/>
          <ac:picMkLst>
            <pc:docMk/>
            <pc:sldMk cId="1799939013" sldId="455"/>
            <ac:picMk id="9" creationId="{78CAAADD-27A0-3042-DE5D-0F34CC719926}"/>
          </ac:picMkLst>
        </pc:picChg>
        <pc:picChg chg="add del mod">
          <ac:chgData name="Leonie Smith" userId="fed1330f33f5650e" providerId="LiveId" clId="{FCD1B91D-9300-4CBC-9935-118F0C8FC12F}" dt="2023-10-18T05:20:19.557" v="92"/>
          <ac:picMkLst>
            <pc:docMk/>
            <pc:sldMk cId="1799939013" sldId="455"/>
            <ac:picMk id="10" creationId="{0E339A0F-9949-7A2C-48E8-6717C9C6A9FB}"/>
          </ac:picMkLst>
        </pc:picChg>
        <pc:picChg chg="add del mod ord">
          <ac:chgData name="Leonie Smith" userId="fed1330f33f5650e" providerId="LiveId" clId="{FCD1B91D-9300-4CBC-9935-118F0C8FC12F}" dt="2023-10-18T05:20:47.453" v="93"/>
          <ac:picMkLst>
            <pc:docMk/>
            <pc:sldMk cId="1799939013" sldId="455"/>
            <ac:picMk id="15" creationId="{E9B4AB6E-066F-4D4B-7114-D5D41FA979AD}"/>
          </ac:picMkLst>
        </pc:picChg>
        <pc:picChg chg="add mod">
          <ac:chgData name="Leonie Smith" userId="fed1330f33f5650e" providerId="LiveId" clId="{FCD1B91D-9300-4CBC-9935-118F0C8FC12F}" dt="2023-10-18T05:20:47.453" v="93"/>
          <ac:picMkLst>
            <pc:docMk/>
            <pc:sldMk cId="1799939013" sldId="455"/>
            <ac:picMk id="16" creationId="{E44DB53F-15BE-72B3-341F-52D597408640}"/>
          </ac:picMkLst>
        </pc:picChg>
      </pc:sldChg>
      <pc:sldChg chg="addSp delSp modSp mod modTransition modAnim">
        <pc:chgData name="Leonie Smith" userId="fed1330f33f5650e" providerId="LiveId" clId="{FCD1B91D-9300-4CBC-9935-118F0C8FC12F}" dt="2023-10-18T05:23:01.381" v="97"/>
        <pc:sldMkLst>
          <pc:docMk/>
          <pc:sldMk cId="2618424304" sldId="457"/>
        </pc:sldMkLst>
        <pc:picChg chg="add del mod">
          <ac:chgData name="Leonie Smith" userId="fed1330f33f5650e" providerId="LiveId" clId="{FCD1B91D-9300-4CBC-9935-118F0C8FC12F}" dt="2023-10-18T05:22:45.336" v="96"/>
          <ac:picMkLst>
            <pc:docMk/>
            <pc:sldMk cId="2618424304" sldId="457"/>
            <ac:picMk id="6" creationId="{041D7E9B-8515-B3FC-2484-CD0028ECDCED}"/>
          </ac:picMkLst>
        </pc:picChg>
        <pc:picChg chg="add del mod">
          <ac:chgData name="Leonie Smith" userId="fed1330f33f5650e" providerId="LiveId" clId="{FCD1B91D-9300-4CBC-9935-118F0C8FC12F}" dt="2023-10-18T05:23:01.381" v="97"/>
          <ac:picMkLst>
            <pc:docMk/>
            <pc:sldMk cId="2618424304" sldId="457"/>
            <ac:picMk id="10" creationId="{D3C9656B-743B-CE39-13C9-B0BBE9498604}"/>
          </ac:picMkLst>
        </pc:picChg>
        <pc:picChg chg="add mod">
          <ac:chgData name="Leonie Smith" userId="fed1330f33f5650e" providerId="LiveId" clId="{FCD1B91D-9300-4CBC-9935-118F0C8FC12F}" dt="2023-10-18T05:23:01.381" v="97"/>
          <ac:picMkLst>
            <pc:docMk/>
            <pc:sldMk cId="2618424304" sldId="457"/>
            <ac:picMk id="11" creationId="{556FE3E0-212B-1573-2600-E5BF7FE00031}"/>
          </ac:picMkLst>
        </pc:picChg>
      </pc:sldChg>
      <pc:sldChg chg="addSp delSp modSp mod modTransition modAnim">
        <pc:chgData name="Leonie Smith" userId="fed1330f33f5650e" providerId="LiveId" clId="{FCD1B91D-9300-4CBC-9935-118F0C8FC12F}" dt="2023-10-18T05:24:27.482" v="101"/>
        <pc:sldMkLst>
          <pc:docMk/>
          <pc:sldMk cId="783514268" sldId="459"/>
        </pc:sldMkLst>
        <pc:picChg chg="add del mod">
          <ac:chgData name="Leonie Smith" userId="fed1330f33f5650e" providerId="LiveId" clId="{FCD1B91D-9300-4CBC-9935-118F0C8FC12F}" dt="2023-10-18T05:24:10.398" v="100"/>
          <ac:picMkLst>
            <pc:docMk/>
            <pc:sldMk cId="783514268" sldId="459"/>
            <ac:picMk id="6" creationId="{218740A1-3752-F621-AC54-5A882DF29613}"/>
          </ac:picMkLst>
        </pc:picChg>
        <pc:picChg chg="add del mod">
          <ac:chgData name="Leonie Smith" userId="fed1330f33f5650e" providerId="LiveId" clId="{FCD1B91D-9300-4CBC-9935-118F0C8FC12F}" dt="2023-10-18T05:24:27.482" v="101"/>
          <ac:picMkLst>
            <pc:docMk/>
            <pc:sldMk cId="783514268" sldId="459"/>
            <ac:picMk id="9" creationId="{5697101E-43D8-4A9C-9023-1ACAD5B5B9EE}"/>
          </ac:picMkLst>
        </pc:picChg>
        <pc:picChg chg="add mod">
          <ac:chgData name="Leonie Smith" userId="fed1330f33f5650e" providerId="LiveId" clId="{FCD1B91D-9300-4CBC-9935-118F0C8FC12F}" dt="2023-10-18T05:24:27.482" v="101"/>
          <ac:picMkLst>
            <pc:docMk/>
            <pc:sldMk cId="783514268" sldId="459"/>
            <ac:picMk id="10" creationId="{35A79B9C-3A7A-45D8-5C79-725AE579E9A8}"/>
          </ac:picMkLst>
        </pc:picChg>
      </pc:sldChg>
      <pc:sldChg chg="addSp delSp modSp mod modTransition modAnim">
        <pc:chgData name="Leonie Smith" userId="fed1330f33f5650e" providerId="LiveId" clId="{FCD1B91D-9300-4CBC-9935-118F0C8FC12F}" dt="2023-10-18T04:57:43.558" v="6"/>
        <pc:sldMkLst>
          <pc:docMk/>
          <pc:sldMk cId="3596600315" sldId="468"/>
        </pc:sldMkLst>
        <pc:picChg chg="add del mod">
          <ac:chgData name="Leonie Smith" userId="fed1330f33f5650e" providerId="LiveId" clId="{FCD1B91D-9300-4CBC-9935-118F0C8FC12F}" dt="2023-10-18T04:57:24.003" v="2"/>
          <ac:picMkLst>
            <pc:docMk/>
            <pc:sldMk cId="3596600315" sldId="468"/>
            <ac:picMk id="7" creationId="{FA0B1C49-1ECD-ED15-D6E1-D925F8ABD5CA}"/>
          </ac:picMkLst>
        </pc:picChg>
        <pc:picChg chg="add del mod">
          <ac:chgData name="Leonie Smith" userId="fed1330f33f5650e" providerId="LiveId" clId="{FCD1B91D-9300-4CBC-9935-118F0C8FC12F}" dt="2023-10-18T04:57:30.842" v="3"/>
          <ac:picMkLst>
            <pc:docMk/>
            <pc:sldMk cId="3596600315" sldId="468"/>
            <ac:picMk id="12" creationId="{5524924F-08F1-FBB2-94A1-28B953CF1588}"/>
          </ac:picMkLst>
        </pc:picChg>
        <pc:picChg chg="add del mod">
          <ac:chgData name="Leonie Smith" userId="fed1330f33f5650e" providerId="LiveId" clId="{FCD1B91D-9300-4CBC-9935-118F0C8FC12F}" dt="2023-10-18T04:57:37.129" v="5"/>
          <ac:picMkLst>
            <pc:docMk/>
            <pc:sldMk cId="3596600315" sldId="468"/>
            <ac:picMk id="13" creationId="{D6FCAD9D-4EAD-1540-BABB-B7D618FC6446}"/>
          </ac:picMkLst>
        </pc:picChg>
        <pc:picChg chg="add del mod ord">
          <ac:chgData name="Leonie Smith" userId="fed1330f33f5650e" providerId="LiveId" clId="{FCD1B91D-9300-4CBC-9935-118F0C8FC12F}" dt="2023-10-18T04:57:43.558" v="6"/>
          <ac:picMkLst>
            <pc:docMk/>
            <pc:sldMk cId="3596600315" sldId="468"/>
            <ac:picMk id="17" creationId="{7EB3D737-A84F-9641-A605-FE923FC3ACA3}"/>
          </ac:picMkLst>
        </pc:picChg>
        <pc:picChg chg="add mod">
          <ac:chgData name="Leonie Smith" userId="fed1330f33f5650e" providerId="LiveId" clId="{FCD1B91D-9300-4CBC-9935-118F0C8FC12F}" dt="2023-10-18T04:57:43.558" v="6"/>
          <ac:picMkLst>
            <pc:docMk/>
            <pc:sldMk cId="3596600315" sldId="468"/>
            <ac:picMk id="18" creationId="{39175A32-DEEC-8270-CA55-4C8E74049782}"/>
          </ac:picMkLst>
        </pc:picChg>
      </pc:sldChg>
      <pc:sldChg chg="addSp delSp modSp mod modTransition modAnim">
        <pc:chgData name="Leonie Smith" userId="fed1330f33f5650e" providerId="LiveId" clId="{FCD1B91D-9300-4CBC-9935-118F0C8FC12F}" dt="2023-10-18T05:27:12.267" v="117"/>
        <pc:sldMkLst>
          <pc:docMk/>
          <pc:sldMk cId="443467242" sldId="473"/>
        </pc:sldMkLst>
        <pc:picChg chg="add del mod">
          <ac:chgData name="Leonie Smith" userId="fed1330f33f5650e" providerId="LiveId" clId="{FCD1B91D-9300-4CBC-9935-118F0C8FC12F}" dt="2023-10-18T05:26:00.744" v="104"/>
          <ac:picMkLst>
            <pc:docMk/>
            <pc:sldMk cId="443467242" sldId="473"/>
            <ac:picMk id="6" creationId="{8DD5097A-D04D-A517-B1FD-657AB1F128FB}"/>
          </ac:picMkLst>
        </pc:picChg>
        <pc:picChg chg="add del mod">
          <ac:chgData name="Leonie Smith" userId="fed1330f33f5650e" providerId="LiveId" clId="{FCD1B91D-9300-4CBC-9935-118F0C8FC12F}" dt="2023-10-18T05:26:08.876" v="105"/>
          <ac:picMkLst>
            <pc:docMk/>
            <pc:sldMk cId="443467242" sldId="473"/>
            <ac:picMk id="9" creationId="{F06C3B1B-1B71-1358-5B11-74683299922C}"/>
          </ac:picMkLst>
        </pc:picChg>
        <pc:picChg chg="add del mod">
          <ac:chgData name="Leonie Smith" userId="fed1330f33f5650e" providerId="LiveId" clId="{FCD1B91D-9300-4CBC-9935-118F0C8FC12F}" dt="2023-10-18T05:26:10.101" v="107"/>
          <ac:picMkLst>
            <pc:docMk/>
            <pc:sldMk cId="443467242" sldId="473"/>
            <ac:picMk id="10" creationId="{E1ACBF10-9CD4-8A43-5920-49E6810248B6}"/>
          </ac:picMkLst>
        </pc:picChg>
        <pc:picChg chg="add del mod ord">
          <ac:chgData name="Leonie Smith" userId="fed1330f33f5650e" providerId="LiveId" clId="{FCD1B91D-9300-4CBC-9935-118F0C8FC12F}" dt="2023-10-18T05:26:21.861" v="108"/>
          <ac:picMkLst>
            <pc:docMk/>
            <pc:sldMk cId="443467242" sldId="473"/>
            <ac:picMk id="13" creationId="{B331E36B-6DDA-4164-A9DE-13D547B24E71}"/>
          </ac:picMkLst>
        </pc:picChg>
        <pc:picChg chg="add del mod">
          <ac:chgData name="Leonie Smith" userId="fed1330f33f5650e" providerId="LiveId" clId="{FCD1B91D-9300-4CBC-9935-118F0C8FC12F}" dt="2023-10-18T05:26:22.932" v="110"/>
          <ac:picMkLst>
            <pc:docMk/>
            <pc:sldMk cId="443467242" sldId="473"/>
            <ac:picMk id="14" creationId="{E3218D8E-8773-2972-5BAF-40B88B34C302}"/>
          </ac:picMkLst>
        </pc:picChg>
        <pc:picChg chg="add del mod ord">
          <ac:chgData name="Leonie Smith" userId="fed1330f33f5650e" providerId="LiveId" clId="{FCD1B91D-9300-4CBC-9935-118F0C8FC12F}" dt="2023-10-18T05:26:32.906" v="111"/>
          <ac:picMkLst>
            <pc:docMk/>
            <pc:sldMk cId="443467242" sldId="473"/>
            <ac:picMk id="17" creationId="{D43234F2-93BB-E8E1-6F2C-D63850783708}"/>
          </ac:picMkLst>
        </pc:picChg>
        <pc:picChg chg="add del mod">
          <ac:chgData name="Leonie Smith" userId="fed1330f33f5650e" providerId="LiveId" clId="{FCD1B91D-9300-4CBC-9935-118F0C8FC12F}" dt="2023-10-18T05:26:34.287" v="113"/>
          <ac:picMkLst>
            <pc:docMk/>
            <pc:sldMk cId="443467242" sldId="473"/>
            <ac:picMk id="18" creationId="{C3622637-1621-310C-1567-B472B668FCB2}"/>
          </ac:picMkLst>
        </pc:picChg>
        <pc:picChg chg="add del mod ord">
          <ac:chgData name="Leonie Smith" userId="fed1330f33f5650e" providerId="LiveId" clId="{FCD1B91D-9300-4CBC-9935-118F0C8FC12F}" dt="2023-10-18T05:26:48.064" v="114"/>
          <ac:picMkLst>
            <pc:docMk/>
            <pc:sldMk cId="443467242" sldId="473"/>
            <ac:picMk id="21" creationId="{8861F2EB-C4B5-67A7-64E6-787D58E7E272}"/>
          </ac:picMkLst>
        </pc:picChg>
        <pc:picChg chg="add del mod">
          <ac:chgData name="Leonie Smith" userId="fed1330f33f5650e" providerId="LiveId" clId="{FCD1B91D-9300-4CBC-9935-118F0C8FC12F}" dt="2023-10-18T05:26:49.365" v="116"/>
          <ac:picMkLst>
            <pc:docMk/>
            <pc:sldMk cId="443467242" sldId="473"/>
            <ac:picMk id="22" creationId="{83A1D04E-1798-1E88-8304-DEC2BB1B516A}"/>
          </ac:picMkLst>
        </pc:picChg>
        <pc:picChg chg="add del mod ord">
          <ac:chgData name="Leonie Smith" userId="fed1330f33f5650e" providerId="LiveId" clId="{FCD1B91D-9300-4CBC-9935-118F0C8FC12F}" dt="2023-10-18T05:27:12.267" v="117"/>
          <ac:picMkLst>
            <pc:docMk/>
            <pc:sldMk cId="443467242" sldId="473"/>
            <ac:picMk id="25" creationId="{AB2E2F86-B65A-6926-0BA6-D745707933DB}"/>
          </ac:picMkLst>
        </pc:picChg>
        <pc:picChg chg="add mod">
          <ac:chgData name="Leonie Smith" userId="fed1330f33f5650e" providerId="LiveId" clId="{FCD1B91D-9300-4CBC-9935-118F0C8FC12F}" dt="2023-10-18T05:27:12.267" v="117"/>
          <ac:picMkLst>
            <pc:docMk/>
            <pc:sldMk cId="443467242" sldId="473"/>
            <ac:picMk id="26" creationId="{2244A49E-9BF2-A507-216E-50A371151CF3}"/>
          </ac:picMkLst>
        </pc:picChg>
      </pc:sldChg>
      <pc:sldChg chg="addSp delSp modSp mod modTransition modAnim">
        <pc:chgData name="Leonie Smith" userId="fed1330f33f5650e" providerId="LiveId" clId="{FCD1B91D-9300-4CBC-9935-118F0C8FC12F}" dt="2023-10-18T05:29:14.668" v="124"/>
        <pc:sldMkLst>
          <pc:docMk/>
          <pc:sldMk cId="2874070848" sldId="475"/>
        </pc:sldMkLst>
        <pc:picChg chg="add del mod">
          <ac:chgData name="Leonie Smith" userId="fed1330f33f5650e" providerId="LiveId" clId="{FCD1B91D-9300-4CBC-9935-118F0C8FC12F}" dt="2023-10-18T05:28:41.109" v="120"/>
          <ac:picMkLst>
            <pc:docMk/>
            <pc:sldMk cId="2874070848" sldId="475"/>
            <ac:picMk id="6" creationId="{4D931427-9916-0E05-0B3C-67CF6E9BDA94}"/>
          </ac:picMkLst>
        </pc:picChg>
        <pc:picChg chg="add del mod">
          <ac:chgData name="Leonie Smith" userId="fed1330f33f5650e" providerId="LiveId" clId="{FCD1B91D-9300-4CBC-9935-118F0C8FC12F}" dt="2023-10-18T05:28:47.973" v="121"/>
          <ac:picMkLst>
            <pc:docMk/>
            <pc:sldMk cId="2874070848" sldId="475"/>
            <ac:picMk id="10" creationId="{7FD2ED69-A002-035C-3A59-FCD495933EA8}"/>
          </ac:picMkLst>
        </pc:picChg>
        <pc:picChg chg="add del mod">
          <ac:chgData name="Leonie Smith" userId="fed1330f33f5650e" providerId="LiveId" clId="{FCD1B91D-9300-4CBC-9935-118F0C8FC12F}" dt="2023-10-18T05:28:49.435" v="123"/>
          <ac:picMkLst>
            <pc:docMk/>
            <pc:sldMk cId="2874070848" sldId="475"/>
            <ac:picMk id="11" creationId="{5DC10011-DF4D-8694-7D85-AABB9A2FD8B3}"/>
          </ac:picMkLst>
        </pc:picChg>
        <pc:picChg chg="add del mod ord">
          <ac:chgData name="Leonie Smith" userId="fed1330f33f5650e" providerId="LiveId" clId="{FCD1B91D-9300-4CBC-9935-118F0C8FC12F}" dt="2023-10-18T05:29:14.668" v="124"/>
          <ac:picMkLst>
            <pc:docMk/>
            <pc:sldMk cId="2874070848" sldId="475"/>
            <ac:picMk id="14" creationId="{94620B0F-7793-A75D-8528-2BDD43B61168}"/>
          </ac:picMkLst>
        </pc:picChg>
        <pc:picChg chg="add mod">
          <ac:chgData name="Leonie Smith" userId="fed1330f33f5650e" providerId="LiveId" clId="{FCD1B91D-9300-4CBC-9935-118F0C8FC12F}" dt="2023-10-18T05:29:14.668" v="124"/>
          <ac:picMkLst>
            <pc:docMk/>
            <pc:sldMk cId="2874070848" sldId="475"/>
            <ac:picMk id="15" creationId="{F24016AE-5A49-C16E-AD0D-1AE72EF9F1E9}"/>
          </ac:picMkLst>
        </pc:picChg>
      </pc:sldChg>
      <pc:sldChg chg="addSp delSp modSp mod modTransition modAnim">
        <pc:chgData name="Leonie Smith" userId="fed1330f33f5650e" providerId="LiveId" clId="{FCD1B91D-9300-4CBC-9935-118F0C8FC12F}" dt="2023-10-18T05:34:50.010" v="152"/>
        <pc:sldMkLst>
          <pc:docMk/>
          <pc:sldMk cId="2367797654" sldId="477"/>
        </pc:sldMkLst>
        <pc:picChg chg="add del mod">
          <ac:chgData name="Leonie Smith" userId="fed1330f33f5650e" providerId="LiveId" clId="{FCD1B91D-9300-4CBC-9935-118F0C8FC12F}" dt="2023-10-18T05:32:16.765" v="127"/>
          <ac:picMkLst>
            <pc:docMk/>
            <pc:sldMk cId="2367797654" sldId="477"/>
            <ac:picMk id="6" creationId="{6A8DB9C5-E8FD-5B14-4F8D-9E471F7950BF}"/>
          </ac:picMkLst>
        </pc:picChg>
        <pc:picChg chg="add del mod">
          <ac:chgData name="Leonie Smith" userId="fed1330f33f5650e" providerId="LiveId" clId="{FCD1B91D-9300-4CBC-9935-118F0C8FC12F}" dt="2023-10-18T05:32:22.771" v="128"/>
          <ac:picMkLst>
            <pc:docMk/>
            <pc:sldMk cId="2367797654" sldId="477"/>
            <ac:picMk id="9" creationId="{0408BE2D-6472-25E6-5719-7E3BC0416306}"/>
          </ac:picMkLst>
        </pc:picChg>
        <pc:picChg chg="add del mod">
          <ac:chgData name="Leonie Smith" userId="fed1330f33f5650e" providerId="LiveId" clId="{FCD1B91D-9300-4CBC-9935-118F0C8FC12F}" dt="2023-10-18T05:32:24.048" v="130"/>
          <ac:picMkLst>
            <pc:docMk/>
            <pc:sldMk cId="2367797654" sldId="477"/>
            <ac:picMk id="10" creationId="{11DA6616-9E5C-428A-022D-D3976F419D41}"/>
          </ac:picMkLst>
        </pc:picChg>
        <pc:picChg chg="add del mod ord">
          <ac:chgData name="Leonie Smith" userId="fed1330f33f5650e" providerId="LiveId" clId="{FCD1B91D-9300-4CBC-9935-118F0C8FC12F}" dt="2023-10-18T05:32:30.741" v="131"/>
          <ac:picMkLst>
            <pc:docMk/>
            <pc:sldMk cId="2367797654" sldId="477"/>
            <ac:picMk id="13" creationId="{3F0D8574-6316-F66D-65AB-57A1A568C558}"/>
          </ac:picMkLst>
        </pc:picChg>
        <pc:picChg chg="add del mod">
          <ac:chgData name="Leonie Smith" userId="fed1330f33f5650e" providerId="LiveId" clId="{FCD1B91D-9300-4CBC-9935-118F0C8FC12F}" dt="2023-10-18T05:32:32.286" v="133"/>
          <ac:picMkLst>
            <pc:docMk/>
            <pc:sldMk cId="2367797654" sldId="477"/>
            <ac:picMk id="14" creationId="{781337C0-DA22-E8E6-A9BB-2E0A28371DE4}"/>
          </ac:picMkLst>
        </pc:picChg>
        <pc:picChg chg="add del mod ord">
          <ac:chgData name="Leonie Smith" userId="fed1330f33f5650e" providerId="LiveId" clId="{FCD1B91D-9300-4CBC-9935-118F0C8FC12F}" dt="2023-10-18T05:32:42.929" v="134"/>
          <ac:picMkLst>
            <pc:docMk/>
            <pc:sldMk cId="2367797654" sldId="477"/>
            <ac:picMk id="17" creationId="{38757565-A339-7E7D-424D-F7A398BE89F3}"/>
          </ac:picMkLst>
        </pc:picChg>
        <pc:picChg chg="add del mod">
          <ac:chgData name="Leonie Smith" userId="fed1330f33f5650e" providerId="LiveId" clId="{FCD1B91D-9300-4CBC-9935-118F0C8FC12F}" dt="2023-10-18T05:32:44.357" v="136"/>
          <ac:picMkLst>
            <pc:docMk/>
            <pc:sldMk cId="2367797654" sldId="477"/>
            <ac:picMk id="18" creationId="{39A17E4D-E87E-8B7B-0DE9-12BB384F790E}"/>
          </ac:picMkLst>
        </pc:picChg>
        <pc:picChg chg="add del mod ord">
          <ac:chgData name="Leonie Smith" userId="fed1330f33f5650e" providerId="LiveId" clId="{FCD1B91D-9300-4CBC-9935-118F0C8FC12F}" dt="2023-10-18T05:33:05.120" v="137"/>
          <ac:picMkLst>
            <pc:docMk/>
            <pc:sldMk cId="2367797654" sldId="477"/>
            <ac:picMk id="20" creationId="{8A15F654-48EC-7ED8-8FF0-5FDD99B1E48E}"/>
          </ac:picMkLst>
        </pc:picChg>
        <pc:picChg chg="add del mod">
          <ac:chgData name="Leonie Smith" userId="fed1330f33f5650e" providerId="LiveId" clId="{FCD1B91D-9300-4CBC-9935-118F0C8FC12F}" dt="2023-10-18T05:33:26.957" v="139"/>
          <ac:picMkLst>
            <pc:docMk/>
            <pc:sldMk cId="2367797654" sldId="477"/>
            <ac:picMk id="21" creationId="{93A888BC-D886-17BF-4079-B6CB929CBD52}"/>
          </ac:picMkLst>
        </pc:picChg>
        <pc:picChg chg="add del mod ord">
          <ac:chgData name="Leonie Smith" userId="fed1330f33f5650e" providerId="LiveId" clId="{FCD1B91D-9300-4CBC-9935-118F0C8FC12F}" dt="2023-10-18T05:33:44.296" v="140"/>
          <ac:picMkLst>
            <pc:docMk/>
            <pc:sldMk cId="2367797654" sldId="477"/>
            <ac:picMk id="26" creationId="{EE39BAEC-6134-D4F9-7D0C-AEC22D920BE4}"/>
          </ac:picMkLst>
        </pc:picChg>
        <pc:picChg chg="add del mod">
          <ac:chgData name="Leonie Smith" userId="fed1330f33f5650e" providerId="LiveId" clId="{FCD1B91D-9300-4CBC-9935-118F0C8FC12F}" dt="2023-10-18T05:33:45.933" v="142"/>
          <ac:picMkLst>
            <pc:docMk/>
            <pc:sldMk cId="2367797654" sldId="477"/>
            <ac:picMk id="27" creationId="{024840A5-206E-2CC1-BDB5-3B10B47E805A}"/>
          </ac:picMkLst>
        </pc:picChg>
        <pc:picChg chg="add del mod ord">
          <ac:chgData name="Leonie Smith" userId="fed1330f33f5650e" providerId="LiveId" clId="{FCD1B91D-9300-4CBC-9935-118F0C8FC12F}" dt="2023-10-18T05:33:53.846" v="143"/>
          <ac:picMkLst>
            <pc:docMk/>
            <pc:sldMk cId="2367797654" sldId="477"/>
            <ac:picMk id="30" creationId="{7D93087B-BAD2-8DD9-75B4-C8ABB035B690}"/>
          </ac:picMkLst>
        </pc:picChg>
        <pc:picChg chg="add del mod">
          <ac:chgData name="Leonie Smith" userId="fed1330f33f5650e" providerId="LiveId" clId="{FCD1B91D-9300-4CBC-9935-118F0C8FC12F}" dt="2023-10-18T05:33:55.045" v="145"/>
          <ac:picMkLst>
            <pc:docMk/>
            <pc:sldMk cId="2367797654" sldId="477"/>
            <ac:picMk id="31" creationId="{151D5C48-573A-B346-ABC7-61F51D63C6EF}"/>
          </ac:picMkLst>
        </pc:picChg>
        <pc:picChg chg="add del mod ord">
          <ac:chgData name="Leonie Smith" userId="fed1330f33f5650e" providerId="LiveId" clId="{FCD1B91D-9300-4CBC-9935-118F0C8FC12F}" dt="2023-10-18T05:34:14.042" v="146"/>
          <ac:picMkLst>
            <pc:docMk/>
            <pc:sldMk cId="2367797654" sldId="477"/>
            <ac:picMk id="33" creationId="{EEBC5A7B-E5A0-8F16-5A05-B8D49F0C2697}"/>
          </ac:picMkLst>
        </pc:picChg>
        <pc:picChg chg="add del mod">
          <ac:chgData name="Leonie Smith" userId="fed1330f33f5650e" providerId="LiveId" clId="{FCD1B91D-9300-4CBC-9935-118F0C8FC12F}" dt="2023-10-18T05:34:15.189" v="148"/>
          <ac:picMkLst>
            <pc:docMk/>
            <pc:sldMk cId="2367797654" sldId="477"/>
            <ac:picMk id="34" creationId="{DE435AEB-AC90-CFB7-9513-17606CDC4664}"/>
          </ac:picMkLst>
        </pc:picChg>
        <pc:picChg chg="add del mod ord">
          <ac:chgData name="Leonie Smith" userId="fed1330f33f5650e" providerId="LiveId" clId="{FCD1B91D-9300-4CBC-9935-118F0C8FC12F}" dt="2023-10-18T05:34:26.539" v="149"/>
          <ac:picMkLst>
            <pc:docMk/>
            <pc:sldMk cId="2367797654" sldId="477"/>
            <ac:picMk id="37" creationId="{2A23AD71-A4EA-9CF3-3BF9-2579B1FD978B}"/>
          </ac:picMkLst>
        </pc:picChg>
        <pc:picChg chg="add del mod">
          <ac:chgData name="Leonie Smith" userId="fed1330f33f5650e" providerId="LiveId" clId="{FCD1B91D-9300-4CBC-9935-118F0C8FC12F}" dt="2023-10-18T05:34:27.738" v="151"/>
          <ac:picMkLst>
            <pc:docMk/>
            <pc:sldMk cId="2367797654" sldId="477"/>
            <ac:picMk id="38" creationId="{1E75AD17-2A3A-DACD-FBAE-D56E75881B92}"/>
          </ac:picMkLst>
        </pc:picChg>
        <pc:picChg chg="add del mod ord">
          <ac:chgData name="Leonie Smith" userId="fed1330f33f5650e" providerId="LiveId" clId="{FCD1B91D-9300-4CBC-9935-118F0C8FC12F}" dt="2023-10-18T05:34:50.010" v="152"/>
          <ac:picMkLst>
            <pc:docMk/>
            <pc:sldMk cId="2367797654" sldId="477"/>
            <ac:picMk id="41" creationId="{C6D408AC-0471-A327-6E6B-89F0A9EA99EF}"/>
          </ac:picMkLst>
        </pc:picChg>
        <pc:picChg chg="add mod">
          <ac:chgData name="Leonie Smith" userId="fed1330f33f5650e" providerId="LiveId" clId="{FCD1B91D-9300-4CBC-9935-118F0C8FC12F}" dt="2023-10-18T05:34:50.010" v="152"/>
          <ac:picMkLst>
            <pc:docMk/>
            <pc:sldMk cId="2367797654" sldId="477"/>
            <ac:picMk id="42" creationId="{B43F8AE4-2C0B-76BA-1C90-C5E4118C6285}"/>
          </ac:picMkLst>
        </pc:picChg>
      </pc:sldChg>
      <pc:sldChg chg="addSp delSp modSp mod modTransition modAnim">
        <pc:chgData name="Leonie Smith" userId="fed1330f33f5650e" providerId="LiveId" clId="{FCD1B91D-9300-4CBC-9935-118F0C8FC12F}" dt="2023-10-18T05:18:00.448" v="85"/>
        <pc:sldMkLst>
          <pc:docMk/>
          <pc:sldMk cId="528652993" sldId="479"/>
        </pc:sldMkLst>
        <pc:picChg chg="add del mod">
          <ac:chgData name="Leonie Smith" userId="fed1330f33f5650e" providerId="LiveId" clId="{FCD1B91D-9300-4CBC-9935-118F0C8FC12F}" dt="2023-10-18T05:17:51.427" v="84"/>
          <ac:picMkLst>
            <pc:docMk/>
            <pc:sldMk cId="528652993" sldId="479"/>
            <ac:picMk id="6" creationId="{A74EE65E-5F0B-9DFC-6165-609479B6ACD6}"/>
          </ac:picMkLst>
        </pc:picChg>
        <pc:picChg chg="add del mod">
          <ac:chgData name="Leonie Smith" userId="fed1330f33f5650e" providerId="LiveId" clId="{FCD1B91D-9300-4CBC-9935-118F0C8FC12F}" dt="2023-10-18T05:18:00.448" v="85"/>
          <ac:picMkLst>
            <pc:docMk/>
            <pc:sldMk cId="528652993" sldId="479"/>
            <ac:picMk id="9" creationId="{8E6D5984-7F78-6CA8-383C-4C08F7BCDDF4}"/>
          </ac:picMkLst>
        </pc:picChg>
        <pc:picChg chg="add mod">
          <ac:chgData name="Leonie Smith" userId="fed1330f33f5650e" providerId="LiveId" clId="{FCD1B91D-9300-4CBC-9935-118F0C8FC12F}" dt="2023-10-18T05:18:00.448" v="85"/>
          <ac:picMkLst>
            <pc:docMk/>
            <pc:sldMk cId="528652993" sldId="479"/>
            <ac:picMk id="10" creationId="{BAF4CCE4-9C48-5608-B628-85CF63A6647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2024/07/30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err="1">
                <a:latin typeface="TimesNewRomanPS-BoldMT"/>
              </a:rPr>
              <a:t>ch</a:t>
            </a:r>
            <a:endParaRPr lang="en-IN" sz="1200" b="1" i="0" u="none" strike="noStrike" baseline="0" dirty="0">
              <a:latin typeface="TimesNewRomanPS-BoldMT"/>
            </a:endParaRPr>
          </a:p>
          <a:p>
            <a:pPr algn="l"/>
            <a:r>
              <a:rPr lang="en-IN" sz="1200" b="1" i="0" u="none" strike="noStrike" baseline="0" dirty="0">
                <a:latin typeface="TimesNewRomanPS-BoldMT"/>
              </a:rPr>
              <a:t>21 Elijah</a:t>
            </a:r>
          </a:p>
          <a:p>
            <a:pPr algn="l"/>
            <a:r>
              <a:rPr lang="en-US" sz="1200" b="0" i="0" u="none" strike="noStrike" baseline="0" dirty="0">
                <a:latin typeface="TimesNewRomanPSMT"/>
              </a:rPr>
              <a:t>1. Elijah comes to Ahab - 1 Kings 16:28 – 17:1 (Left Top)</a:t>
            </a:r>
          </a:p>
          <a:p>
            <a:pPr algn="l"/>
            <a:r>
              <a:rPr lang="en-US" sz="1200" b="0" i="0" u="none" strike="noStrike" baseline="0" dirty="0">
                <a:latin typeface="TimesNewRomanPSMT"/>
              </a:rPr>
              <a:t>2. Ravens feed Elijah – 1 Kings 17:2-7 (Center Top)</a:t>
            </a:r>
          </a:p>
          <a:p>
            <a:pPr algn="l"/>
            <a:r>
              <a:rPr lang="en-US" sz="1200" b="0" i="0" u="none" strike="noStrike" baseline="0" dirty="0">
                <a:latin typeface="TimesNewRomanPSMT"/>
              </a:rPr>
              <a:t>3. Elijah and the widow – 1 Kings 17:8-24 (Right Top)</a:t>
            </a:r>
          </a:p>
          <a:p>
            <a:pPr algn="l"/>
            <a:r>
              <a:rPr lang="en-US" sz="1200" b="0" i="0" u="none" strike="noStrike" baseline="0" dirty="0">
                <a:latin typeface="TimesNewRomanPSMT"/>
              </a:rPr>
              <a:t>4. Mt. Carmel – 1 Kings 18:17-40 (Right Center)</a:t>
            </a:r>
          </a:p>
          <a:p>
            <a:pPr algn="l"/>
            <a:r>
              <a:rPr lang="en-US" sz="1200" b="0" i="0" u="none" strike="noStrike" baseline="0" dirty="0">
                <a:latin typeface="TimesNewRomanPSMT"/>
              </a:rPr>
              <a:t>5. Rain comes – 1 kings 18:41-46 (Right Bottom)</a:t>
            </a:r>
          </a:p>
          <a:p>
            <a:pPr algn="l"/>
            <a:r>
              <a:rPr lang="en-US" sz="1200" b="0" i="0" u="none" strike="noStrike" baseline="0" dirty="0">
                <a:latin typeface="TimesNewRomanPSMT"/>
              </a:rPr>
              <a:t>6. Elisha called – 1 Kings 19:19-21 (Left Bottom)</a:t>
            </a:r>
          </a:p>
          <a:p>
            <a:pPr algn="l"/>
            <a:r>
              <a:rPr lang="en-US" sz="1200" b="0" i="0" u="none" strike="noStrike" baseline="0" dirty="0">
                <a:latin typeface="TimesNewRomanPSMT"/>
              </a:rPr>
              <a:t>7. Elijah taken up to Heaven - 2 Kings 2:1-13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267799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18</a:t>
            </a:fld>
            <a:endParaRPr lang="en-ZA"/>
          </a:p>
        </p:txBody>
      </p:sp>
    </p:spTree>
    <p:extLst>
      <p:ext uri="{BB962C8B-B14F-4D97-AF65-F5344CB8AC3E}">
        <p14:creationId xmlns:p14="http://schemas.microsoft.com/office/powerpoint/2010/main" val="3129132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21-7</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18" name="Audio 17">
            <a:hlinkClick r:id="" action="ppaction://media"/>
            <a:extLst>
              <a:ext uri="{FF2B5EF4-FFF2-40B4-BE49-F238E27FC236}">
                <a16:creationId xmlns:a16="http://schemas.microsoft.com/office/drawing/2014/main" id="{39175A32-DEEC-8270-CA55-4C8E74049782}"/>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121"/>
    </mc:Choice>
    <mc:Fallback xmlns="">
      <p:transition spd="slow" advTm="3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2B7070F-A479-1C3D-28D3-C574582A1382}"/>
              </a:ext>
            </a:extLst>
          </p:cNvPr>
          <p:cNvPicPr>
            <a:picLocks noChangeAspect="1"/>
          </p:cNvPicPr>
          <p:nvPr/>
        </p:nvPicPr>
        <p:blipFill>
          <a:blip r:embed="rId2"/>
          <a:stretch>
            <a:fillRect/>
          </a:stretch>
        </p:blipFill>
        <p:spPr>
          <a:xfrm>
            <a:off x="0" y="-98469"/>
            <a:ext cx="12191999" cy="6956469"/>
          </a:xfrm>
          <a:prstGeom prst="rect">
            <a:avLst/>
          </a:prstGeom>
        </p:spPr>
      </p:pic>
      <p:sp>
        <p:nvSpPr>
          <p:cNvPr id="2" name="TextBox 1">
            <a:extLst>
              <a:ext uri="{FF2B5EF4-FFF2-40B4-BE49-F238E27FC236}">
                <a16:creationId xmlns:a16="http://schemas.microsoft.com/office/drawing/2014/main" id="{3310AB26-316D-EB51-EBEB-A7B7860120F0}"/>
              </a:ext>
            </a:extLst>
          </p:cNvPr>
          <p:cNvSpPr txBox="1"/>
          <p:nvPr/>
        </p:nvSpPr>
        <p:spPr>
          <a:xfrm>
            <a:off x="428625" y="396359"/>
            <a:ext cx="2733675" cy="523220"/>
          </a:xfrm>
          <a:prstGeom prst="rect">
            <a:avLst/>
          </a:prstGeom>
          <a:noFill/>
        </p:spPr>
        <p:txBody>
          <a:bodyPr wrap="square">
            <a:spAutoFit/>
          </a:bodyPr>
          <a:lstStyle/>
          <a:p>
            <a:r>
              <a:rPr lang="en-US" sz="2800" dirty="0">
                <a:solidFill>
                  <a:schemeClr val="bg1"/>
                </a:solidFill>
              </a:rPr>
              <a:t>1 </a:t>
            </a:r>
            <a:r>
              <a:rPr lang="en-US" sz="2800" dirty="0" err="1">
                <a:solidFill>
                  <a:schemeClr val="bg1"/>
                </a:solidFill>
              </a:rPr>
              <a:t>राजा</a:t>
            </a:r>
            <a:r>
              <a:rPr lang="en-US" sz="2800" dirty="0">
                <a:solidFill>
                  <a:schemeClr val="bg1"/>
                </a:solidFill>
              </a:rPr>
              <a:t> 19:11</a:t>
            </a:r>
          </a:p>
        </p:txBody>
      </p:sp>
    </p:spTree>
    <p:extLst>
      <p:ext uri="{BB962C8B-B14F-4D97-AF65-F5344CB8AC3E}">
        <p14:creationId xmlns:p14="http://schemas.microsoft.com/office/powerpoint/2010/main" val="2466467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121212"/>
                </a:solidFill>
                <a:effectLst/>
                <a:latin typeface="Inter" panose="020B0502030000000004" pitchFamily="34" charset="0"/>
              </a:rPr>
              <a:t>And a great and mighty wind tore into the mountains and shattered the rocks before the </a:t>
            </a:r>
            <a:r>
              <a:rPr lang="en-US" sz="4000" b="0" i="0" cap="small" dirty="0">
                <a:solidFill>
                  <a:srgbClr val="121212"/>
                </a:solidFill>
                <a:effectLst/>
                <a:latin typeface="Inter" panose="020B0502030000000004" pitchFamily="34" charset="0"/>
              </a:rPr>
              <a:t>Lord</a:t>
            </a:r>
            <a:r>
              <a:rPr lang="en-US" sz="4000" b="0" i="0" dirty="0">
                <a:solidFill>
                  <a:srgbClr val="121212"/>
                </a:solidFill>
                <a:effectLst/>
                <a:latin typeface="Inter" panose="020B0502030000000004" pitchFamily="34" charset="0"/>
              </a:rPr>
              <a:t>, but the </a:t>
            </a:r>
            <a:r>
              <a:rPr lang="en-US" sz="4000" b="0" i="0" cap="small" dirty="0">
                <a:solidFill>
                  <a:srgbClr val="121212"/>
                </a:solidFill>
                <a:effectLst/>
                <a:latin typeface="Inter" panose="020B0502030000000004" pitchFamily="34" charset="0"/>
              </a:rPr>
              <a:t>Lord</a:t>
            </a:r>
            <a:r>
              <a:rPr lang="en-US" sz="4000" b="0" i="0" dirty="0">
                <a:solidFill>
                  <a:srgbClr val="121212"/>
                </a:solidFill>
                <a:effectLst/>
                <a:latin typeface="Inter" panose="020B0502030000000004" pitchFamily="34" charset="0"/>
              </a:rPr>
              <a:t> was not in the wind.</a:t>
            </a:r>
          </a:p>
        </p:txBody>
      </p:sp>
      <p:sp>
        <p:nvSpPr>
          <p:cNvPr id="3" name="TextBox 2">
            <a:extLst>
              <a:ext uri="{FF2B5EF4-FFF2-40B4-BE49-F238E27FC236}">
                <a16:creationId xmlns:a16="http://schemas.microsoft.com/office/drawing/2014/main" id="{041DA104-2327-66EB-F2B8-4D9B028AC3EF}"/>
              </a:ext>
            </a:extLst>
          </p:cNvPr>
          <p:cNvSpPr txBox="1"/>
          <p:nvPr/>
        </p:nvSpPr>
        <p:spPr>
          <a:xfrm>
            <a:off x="6096000" y="166254"/>
            <a:ext cx="6096000" cy="6558101"/>
          </a:xfrm>
          <a:prstGeom prst="rect">
            <a:avLst/>
          </a:prstGeom>
          <a:noFill/>
        </p:spPr>
        <p:txBody>
          <a:bodyPr wrap="square" rtlCol="0">
            <a:noAutofit/>
          </a:bodyPr>
          <a:lstStyle/>
          <a:p>
            <a:pPr algn="l"/>
            <a:r>
              <a:rPr lang="en-US" sz="4000" b="0" i="0" dirty="0">
                <a:solidFill>
                  <a:srgbClr val="121212"/>
                </a:solidFill>
                <a:effectLst/>
                <a:latin typeface="Inter" panose="020B0502030000000004" pitchFamily="34" charset="0"/>
              </a:rPr>
              <a:t>…</a:t>
            </a:r>
            <a:r>
              <a:rPr lang="hi-IN" sz="4000" b="0" i="0" dirty="0">
                <a:solidFill>
                  <a:srgbClr val="121212"/>
                </a:solidFill>
                <a:effectLst/>
                <a:latin typeface="Inter" panose="020B0502030000000004" pitchFamily="34" charset="0"/>
              </a:rPr>
              <a:t>और यहोवा के सामने एक बड़ी प्रचण्ड आँधी से पहाड़ फटने और चट्टानें टूटने लगीं, तो भी यहोवा उस आँधी में न था;</a:t>
            </a:r>
          </a:p>
        </p:txBody>
      </p:sp>
      <p:pic>
        <p:nvPicPr>
          <p:cNvPr id="27" name="Audio 26">
            <a:hlinkClick r:id="" action="ppaction://media"/>
            <a:extLst>
              <a:ext uri="{FF2B5EF4-FFF2-40B4-BE49-F238E27FC236}">
                <a16:creationId xmlns:a16="http://schemas.microsoft.com/office/drawing/2014/main" id="{E6C8B1A4-B255-3DC2-2D5F-FF41A3FB1D5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0949"/>
    </mc:Choice>
    <mc:Fallback xmlns="">
      <p:transition spd="slow" advTm="10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58EB77E-6ADE-BD7F-473A-A6133BC3A815}"/>
              </a:ext>
            </a:extLst>
          </p:cNvPr>
          <p:cNvPicPr>
            <a:picLocks noChangeAspect="1"/>
          </p:cNvPicPr>
          <p:nvPr/>
        </p:nvPicPr>
        <p:blipFill rotWithShape="1">
          <a:blip r:embed="rId2"/>
          <a:srcRect r="6204"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ABAD918-4AD7-1ECC-0900-1DA70149B80D}"/>
              </a:ext>
            </a:extLst>
          </p:cNvPr>
          <p:cNvSpPr txBox="1"/>
          <p:nvPr/>
        </p:nvSpPr>
        <p:spPr>
          <a:xfrm>
            <a:off x="428625" y="396359"/>
            <a:ext cx="2733675" cy="523220"/>
          </a:xfrm>
          <a:prstGeom prst="rect">
            <a:avLst/>
          </a:prstGeom>
          <a:noFill/>
        </p:spPr>
        <p:txBody>
          <a:bodyPr wrap="square">
            <a:spAutoFit/>
          </a:bodyPr>
          <a:lstStyle/>
          <a:p>
            <a:r>
              <a:rPr lang="en-US" sz="2800" dirty="0">
                <a:solidFill>
                  <a:schemeClr val="bg1"/>
                </a:solidFill>
              </a:rPr>
              <a:t>1 </a:t>
            </a:r>
            <a:r>
              <a:rPr lang="en-US" sz="2800" dirty="0" err="1">
                <a:solidFill>
                  <a:schemeClr val="bg1"/>
                </a:solidFill>
              </a:rPr>
              <a:t>राजा</a:t>
            </a:r>
            <a:r>
              <a:rPr lang="en-US" sz="2800" dirty="0">
                <a:solidFill>
                  <a:schemeClr val="bg1"/>
                </a:solidFill>
              </a:rPr>
              <a:t> 19:11</a:t>
            </a:r>
          </a:p>
        </p:txBody>
      </p:sp>
    </p:spTree>
    <p:extLst>
      <p:ext uri="{BB962C8B-B14F-4D97-AF65-F5344CB8AC3E}">
        <p14:creationId xmlns:p14="http://schemas.microsoft.com/office/powerpoint/2010/main" val="1271406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a:solidFill>
                  <a:srgbClr val="121212"/>
                </a:solidFill>
                <a:effectLst/>
                <a:latin typeface="Inter" panose="020B0502030000000004" pitchFamily="34" charset="0"/>
              </a:rPr>
              <a:t>After the wind there was an earthquake, but the </a:t>
            </a:r>
            <a:r>
              <a:rPr lang="en-US" sz="4800" b="0" i="0" cap="small">
                <a:solidFill>
                  <a:srgbClr val="121212"/>
                </a:solidFill>
                <a:effectLst/>
                <a:latin typeface="Inter" panose="020B0502030000000004" pitchFamily="34" charset="0"/>
              </a:rPr>
              <a:t>Lord</a:t>
            </a:r>
            <a:r>
              <a:rPr lang="en-US" sz="4800" b="0" i="0">
                <a:solidFill>
                  <a:srgbClr val="121212"/>
                </a:solidFill>
                <a:effectLst/>
                <a:latin typeface="Inter" panose="020B0502030000000004" pitchFamily="34" charset="0"/>
              </a:rPr>
              <a:t> was not in the earthquake.</a:t>
            </a:r>
            <a:endParaRPr lang="en-US" sz="4800" b="0" i="0" dirty="0">
              <a:solidFill>
                <a:srgbClr val="121212"/>
              </a:solidFill>
              <a:effectLst/>
              <a:latin typeface="Inter" panose="020B0502030000000004" pitchFamily="34" charset="0"/>
            </a:endParaRPr>
          </a:p>
        </p:txBody>
      </p:sp>
      <p:sp>
        <p:nvSpPr>
          <p:cNvPr id="3" name="TextBox 2">
            <a:extLst>
              <a:ext uri="{FF2B5EF4-FFF2-40B4-BE49-F238E27FC236}">
                <a16:creationId xmlns:a16="http://schemas.microsoft.com/office/drawing/2014/main" id="{6311FF7B-7224-87F4-5927-1CA7705BBECC}"/>
              </a:ext>
            </a:extLst>
          </p:cNvPr>
          <p:cNvSpPr txBox="1"/>
          <p:nvPr/>
        </p:nvSpPr>
        <p:spPr>
          <a:xfrm>
            <a:off x="6096000" y="166254"/>
            <a:ext cx="6096000" cy="6558101"/>
          </a:xfrm>
          <a:prstGeom prst="rect">
            <a:avLst/>
          </a:prstGeom>
          <a:noFill/>
        </p:spPr>
        <p:txBody>
          <a:bodyPr wrap="square" rtlCol="0">
            <a:noAutofit/>
          </a:bodyPr>
          <a:lstStyle/>
          <a:p>
            <a:r>
              <a:rPr lang="en-US" sz="4400" b="0" i="0" dirty="0">
                <a:solidFill>
                  <a:srgbClr val="121212"/>
                </a:solidFill>
                <a:effectLst/>
                <a:latin typeface="Inter" panose="020B0502030000000004" pitchFamily="34" charset="0"/>
              </a:rPr>
              <a:t>…</a:t>
            </a:r>
            <a:r>
              <a:rPr lang="hi-IN" sz="4400" b="0" i="0" dirty="0">
                <a:solidFill>
                  <a:srgbClr val="121212"/>
                </a:solidFill>
                <a:effectLst/>
                <a:latin typeface="Inter" panose="020B0502030000000004" pitchFamily="34" charset="0"/>
              </a:rPr>
              <a:t>फिर आँधी के बाद भूकम्प हुआ, तो भी यहोवा उस भूकम्प में न था।</a:t>
            </a:r>
            <a:endParaRPr lang="en-IN" sz="4400" dirty="0"/>
          </a:p>
        </p:txBody>
      </p:sp>
      <p:pic>
        <p:nvPicPr>
          <p:cNvPr id="19" name="Audio 18">
            <a:hlinkClick r:id="" action="ppaction://media"/>
            <a:extLst>
              <a:ext uri="{FF2B5EF4-FFF2-40B4-BE49-F238E27FC236}">
                <a16:creationId xmlns:a16="http://schemas.microsoft.com/office/drawing/2014/main" id="{E26E9107-9BFB-E252-09E3-64D7242736A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7884"/>
    </mc:Choice>
    <mc:Fallback xmlns="">
      <p:transition spd="slow" advTm="7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FB2A080-5BD6-A609-5F80-CCFF70F2AD08}"/>
              </a:ext>
            </a:extLst>
          </p:cNvPr>
          <p:cNvPicPr>
            <a:picLocks noChangeAspect="1"/>
          </p:cNvPicPr>
          <p:nvPr/>
        </p:nvPicPr>
        <p:blipFill rotWithShape="1">
          <a:blip r:embed="rId2"/>
          <a:srcRect t="6267"/>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249EE5D-C9F8-DF89-F26E-DD9246423F91}"/>
              </a:ext>
            </a:extLst>
          </p:cNvPr>
          <p:cNvSpPr txBox="1"/>
          <p:nvPr/>
        </p:nvSpPr>
        <p:spPr>
          <a:xfrm>
            <a:off x="428625" y="396359"/>
            <a:ext cx="2733675" cy="523220"/>
          </a:xfrm>
          <a:prstGeom prst="rect">
            <a:avLst/>
          </a:prstGeom>
          <a:noFill/>
        </p:spPr>
        <p:txBody>
          <a:bodyPr wrap="square">
            <a:spAutoFit/>
          </a:bodyPr>
          <a:lstStyle/>
          <a:p>
            <a:r>
              <a:rPr lang="en-US" sz="2800" dirty="0">
                <a:solidFill>
                  <a:schemeClr val="bg1"/>
                </a:solidFill>
              </a:rPr>
              <a:t>1 </a:t>
            </a:r>
            <a:r>
              <a:rPr lang="en-US" sz="2800" dirty="0" err="1">
                <a:solidFill>
                  <a:schemeClr val="bg1"/>
                </a:solidFill>
              </a:rPr>
              <a:t>राजा</a:t>
            </a:r>
            <a:r>
              <a:rPr lang="en-US" sz="2800" dirty="0">
                <a:solidFill>
                  <a:schemeClr val="bg1"/>
                </a:solidFill>
              </a:rPr>
              <a:t> 19:11</a:t>
            </a:r>
          </a:p>
        </p:txBody>
      </p:sp>
    </p:spTree>
    <p:extLst>
      <p:ext uri="{BB962C8B-B14F-4D97-AF65-F5344CB8AC3E}">
        <p14:creationId xmlns:p14="http://schemas.microsoft.com/office/powerpoint/2010/main" val="843663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a:solidFill>
                  <a:srgbClr val="777A7B"/>
                </a:solidFill>
                <a:effectLst/>
                <a:latin typeface="Inter" panose="020B0502030000000004" pitchFamily="34" charset="0"/>
              </a:rPr>
              <a:t>12</a:t>
            </a:r>
            <a:r>
              <a:rPr lang="en-US" sz="4800" b="0" i="0">
                <a:solidFill>
                  <a:srgbClr val="121212"/>
                </a:solidFill>
                <a:effectLst/>
                <a:latin typeface="Inter" panose="020B0502030000000004" pitchFamily="34" charset="0"/>
              </a:rPr>
              <a:t>After the earthquake there was a fire, but the </a:t>
            </a:r>
            <a:r>
              <a:rPr lang="en-US" sz="4800" b="0" i="0" cap="small">
                <a:solidFill>
                  <a:srgbClr val="121212"/>
                </a:solidFill>
                <a:effectLst/>
                <a:latin typeface="Inter" panose="020B0502030000000004" pitchFamily="34" charset="0"/>
              </a:rPr>
              <a:t>Lord</a:t>
            </a:r>
            <a:r>
              <a:rPr lang="en-US" sz="4800" b="0" i="0">
                <a:solidFill>
                  <a:srgbClr val="121212"/>
                </a:solidFill>
                <a:effectLst/>
                <a:latin typeface="Inter" panose="020B0502030000000004" pitchFamily="34" charset="0"/>
              </a:rPr>
              <a:t> was not in the fire.</a:t>
            </a:r>
            <a:endParaRPr lang="en-ZA" dirty="0"/>
          </a:p>
        </p:txBody>
      </p:sp>
      <p:sp>
        <p:nvSpPr>
          <p:cNvPr id="3" name="TextBox 2">
            <a:extLst>
              <a:ext uri="{FF2B5EF4-FFF2-40B4-BE49-F238E27FC236}">
                <a16:creationId xmlns:a16="http://schemas.microsoft.com/office/drawing/2014/main" id="{1E4A60F0-17BB-6A21-8366-752200C7C40A}"/>
              </a:ext>
            </a:extLst>
          </p:cNvPr>
          <p:cNvSpPr txBox="1"/>
          <p:nvPr/>
        </p:nvSpPr>
        <p:spPr>
          <a:xfrm>
            <a:off x="6096000" y="166254"/>
            <a:ext cx="6096000" cy="6558101"/>
          </a:xfrm>
          <a:prstGeom prst="rect">
            <a:avLst/>
          </a:prstGeom>
          <a:noFill/>
        </p:spPr>
        <p:txBody>
          <a:bodyPr wrap="square" rtlCol="0">
            <a:noAutofit/>
          </a:bodyPr>
          <a:lstStyle/>
          <a:p>
            <a:r>
              <a:rPr lang="hi-IN" sz="4400" b="0" i="0" dirty="0">
                <a:solidFill>
                  <a:srgbClr val="121212"/>
                </a:solidFill>
                <a:effectLst/>
                <a:latin typeface="Inter" panose="020B0502030000000004" pitchFamily="34" charset="0"/>
              </a:rPr>
              <a:t>12 फिर भूकम्प के बाद आग दिखाई दी, तो भी यहोवा उस आग में न था;</a:t>
            </a:r>
            <a:endParaRPr lang="en-IN" sz="4400" dirty="0"/>
          </a:p>
        </p:txBody>
      </p:sp>
      <p:pic>
        <p:nvPicPr>
          <p:cNvPr id="10" name="Audio 9">
            <a:hlinkClick r:id="" action="ppaction://media"/>
            <a:extLst>
              <a:ext uri="{FF2B5EF4-FFF2-40B4-BE49-F238E27FC236}">
                <a16:creationId xmlns:a16="http://schemas.microsoft.com/office/drawing/2014/main" id="{901B5E53-D7E0-31F6-5769-53B83EAACE3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7255"/>
    </mc:Choice>
    <mc:Fallback xmlns="">
      <p:transition spd="slow" advTm="7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BB8DA92-7416-05E1-E5C0-7717F8F41217}"/>
              </a:ext>
            </a:extLst>
          </p:cNvPr>
          <p:cNvPicPr>
            <a:picLocks noChangeAspect="1"/>
          </p:cNvPicPr>
          <p:nvPr/>
        </p:nvPicPr>
        <p:blipFill>
          <a:blip r:embed="rId2"/>
          <a:stretch>
            <a:fillRect/>
          </a:stretch>
        </p:blipFill>
        <p:spPr>
          <a:xfrm>
            <a:off x="-152400" y="0"/>
            <a:ext cx="13632222" cy="6899032"/>
          </a:xfrm>
          <a:prstGeom prst="rect">
            <a:avLst/>
          </a:prstGeom>
        </p:spPr>
      </p:pic>
      <p:sp>
        <p:nvSpPr>
          <p:cNvPr id="2" name="TextBox 1">
            <a:extLst>
              <a:ext uri="{FF2B5EF4-FFF2-40B4-BE49-F238E27FC236}">
                <a16:creationId xmlns:a16="http://schemas.microsoft.com/office/drawing/2014/main" id="{F8E80E7D-419D-A7D1-B1C0-30379C07637A}"/>
              </a:ext>
            </a:extLst>
          </p:cNvPr>
          <p:cNvSpPr txBox="1"/>
          <p:nvPr/>
        </p:nvSpPr>
        <p:spPr>
          <a:xfrm>
            <a:off x="428625" y="396359"/>
            <a:ext cx="2733675" cy="523220"/>
          </a:xfrm>
          <a:prstGeom prst="rect">
            <a:avLst/>
          </a:prstGeom>
          <a:noFill/>
        </p:spPr>
        <p:txBody>
          <a:bodyPr wrap="square">
            <a:spAutoFit/>
          </a:bodyPr>
          <a:lstStyle/>
          <a:p>
            <a:r>
              <a:rPr lang="en-US" sz="2800" dirty="0">
                <a:solidFill>
                  <a:schemeClr val="bg1"/>
                </a:solidFill>
              </a:rPr>
              <a:t>1 </a:t>
            </a:r>
            <a:r>
              <a:rPr lang="en-US" sz="2800" dirty="0" err="1">
                <a:solidFill>
                  <a:schemeClr val="bg1"/>
                </a:solidFill>
              </a:rPr>
              <a:t>राजा</a:t>
            </a:r>
            <a:r>
              <a:rPr lang="en-US" sz="2800" dirty="0">
                <a:solidFill>
                  <a:schemeClr val="bg1"/>
                </a:solidFill>
              </a:rPr>
              <a:t> 19:12</a:t>
            </a:r>
          </a:p>
        </p:txBody>
      </p:sp>
    </p:spTree>
    <p:extLst>
      <p:ext uri="{BB962C8B-B14F-4D97-AF65-F5344CB8AC3E}">
        <p14:creationId xmlns:p14="http://schemas.microsoft.com/office/powerpoint/2010/main" val="538051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a:solidFill>
                  <a:srgbClr val="121212"/>
                </a:solidFill>
                <a:effectLst/>
                <a:latin typeface="Inter" panose="020B0502030000000004" pitchFamily="34" charset="0"/>
              </a:rPr>
              <a:t>And after the fire came a still, small voice.</a:t>
            </a:r>
            <a:endParaRPr lang="en-ZA" dirty="0"/>
          </a:p>
        </p:txBody>
      </p:sp>
      <p:sp>
        <p:nvSpPr>
          <p:cNvPr id="2" name="TextBox 1">
            <a:extLst>
              <a:ext uri="{FF2B5EF4-FFF2-40B4-BE49-F238E27FC236}">
                <a16:creationId xmlns:a16="http://schemas.microsoft.com/office/drawing/2014/main" id="{C000C17B-FAEE-F355-6A92-F25CC84E2A89}"/>
              </a:ext>
            </a:extLst>
          </p:cNvPr>
          <p:cNvSpPr txBox="1"/>
          <p:nvPr/>
        </p:nvSpPr>
        <p:spPr>
          <a:xfrm>
            <a:off x="6096000" y="166254"/>
            <a:ext cx="6096000" cy="6558101"/>
          </a:xfrm>
          <a:prstGeom prst="rect">
            <a:avLst/>
          </a:prstGeom>
          <a:noFill/>
        </p:spPr>
        <p:txBody>
          <a:bodyPr wrap="square" rtlCol="0">
            <a:noAutofit/>
          </a:bodyPr>
          <a:lstStyle/>
          <a:p>
            <a:r>
              <a:rPr lang="en-US" sz="4400" b="0" i="0" dirty="0">
                <a:solidFill>
                  <a:srgbClr val="121212"/>
                </a:solidFill>
                <a:effectLst/>
                <a:latin typeface="Inter" panose="020B0502030000000004" pitchFamily="34" charset="0"/>
              </a:rPr>
              <a:t>…</a:t>
            </a:r>
            <a:r>
              <a:rPr lang="hi-IN" sz="4400" b="0" i="0" dirty="0">
                <a:solidFill>
                  <a:srgbClr val="121212"/>
                </a:solidFill>
                <a:effectLst/>
                <a:latin typeface="Inter" panose="020B0502030000000004" pitchFamily="34" charset="0"/>
              </a:rPr>
              <a:t>फिर आग के बाद एक दबा हुआ धीमा शब्द सुनाई दिया।</a:t>
            </a:r>
            <a:endParaRPr lang="en-IN" sz="4400" dirty="0"/>
          </a:p>
        </p:txBody>
      </p:sp>
      <p:pic>
        <p:nvPicPr>
          <p:cNvPr id="10" name="Audio 9">
            <a:hlinkClick r:id="" action="ppaction://media"/>
            <a:extLst>
              <a:ext uri="{FF2B5EF4-FFF2-40B4-BE49-F238E27FC236}">
                <a16:creationId xmlns:a16="http://schemas.microsoft.com/office/drawing/2014/main" id="{BAF4CCE4-9C48-5608-B628-85CF63A6647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28652993"/>
      </p:ext>
    </p:extLst>
  </p:cSld>
  <p:clrMapOvr>
    <a:masterClrMapping/>
  </p:clrMapOvr>
  <mc:AlternateContent xmlns:mc="http://schemas.openxmlformats.org/markup-compatibility/2006" xmlns:p14="http://schemas.microsoft.com/office/powerpoint/2010/main">
    <mc:Choice Requires="p14">
      <p:transition spd="slow" p14:dur="2000" advTm="5706"/>
    </mc:Choice>
    <mc:Fallback xmlns="">
      <p:transition spd="slow" advTm="5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BA9CB6-F715-E54F-18BE-7271997232D0}"/>
              </a:ext>
            </a:extLst>
          </p:cNvPr>
          <p:cNvPicPr>
            <a:picLocks noChangeAspect="1"/>
          </p:cNvPicPr>
          <p:nvPr/>
        </p:nvPicPr>
        <p:blipFill rotWithShape="1">
          <a:blip r:embed="rId3"/>
          <a:srcRect t="6267"/>
          <a:stretch/>
        </p:blipFill>
        <p:spPr>
          <a:xfrm>
            <a:off x="-9105027" y="1282"/>
            <a:ext cx="21297027" cy="11977358"/>
          </a:xfrm>
          <a:prstGeom prst="rect">
            <a:avLst/>
          </a:prstGeom>
        </p:spPr>
      </p:pic>
      <p:sp>
        <p:nvSpPr>
          <p:cNvPr id="4" name="TextBox 3">
            <a:extLst>
              <a:ext uri="{FF2B5EF4-FFF2-40B4-BE49-F238E27FC236}">
                <a16:creationId xmlns:a16="http://schemas.microsoft.com/office/drawing/2014/main" id="{98ED17E0-51DC-1F09-C7BD-1F2179FD36CD}"/>
              </a:ext>
            </a:extLst>
          </p:cNvPr>
          <p:cNvSpPr txBox="1"/>
          <p:nvPr/>
        </p:nvSpPr>
        <p:spPr>
          <a:xfrm>
            <a:off x="428625" y="396359"/>
            <a:ext cx="2733675" cy="523220"/>
          </a:xfrm>
          <a:prstGeom prst="rect">
            <a:avLst/>
          </a:prstGeom>
          <a:noFill/>
        </p:spPr>
        <p:txBody>
          <a:bodyPr wrap="square">
            <a:spAutoFit/>
          </a:bodyPr>
          <a:lstStyle/>
          <a:p>
            <a:r>
              <a:rPr lang="en-US" sz="2800" dirty="0">
                <a:solidFill>
                  <a:schemeClr val="bg1"/>
                </a:solidFill>
              </a:rPr>
              <a:t>1 </a:t>
            </a:r>
            <a:r>
              <a:rPr lang="en-US" sz="2800" dirty="0" err="1">
                <a:solidFill>
                  <a:schemeClr val="bg1"/>
                </a:solidFill>
              </a:rPr>
              <a:t>राजा</a:t>
            </a:r>
            <a:r>
              <a:rPr lang="en-US" sz="2800" dirty="0">
                <a:solidFill>
                  <a:schemeClr val="bg1"/>
                </a:solidFill>
              </a:rPr>
              <a:t> 19:12</a:t>
            </a:r>
          </a:p>
        </p:txBody>
      </p:sp>
    </p:spTree>
    <p:extLst>
      <p:ext uri="{BB962C8B-B14F-4D97-AF65-F5344CB8AC3E}">
        <p14:creationId xmlns:p14="http://schemas.microsoft.com/office/powerpoint/2010/main" val="783333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200" b="0" i="0">
                <a:solidFill>
                  <a:srgbClr val="777A7B"/>
                </a:solidFill>
                <a:effectLst/>
                <a:latin typeface="Inter" panose="020B0502030000000004" pitchFamily="34" charset="0"/>
              </a:rPr>
              <a:t>13</a:t>
            </a:r>
            <a:r>
              <a:rPr lang="en-US" sz="4200" b="0" i="0">
                <a:solidFill>
                  <a:srgbClr val="121212"/>
                </a:solidFill>
                <a:effectLst/>
                <a:latin typeface="Inter" panose="020B0502030000000004" pitchFamily="34" charset="0"/>
              </a:rPr>
              <a:t>When Elijah heard it, he wrapped his face in his cloak and went out and stood at the mouth of the cave. Suddenly a voice came to him and said, “What are you doing here, Elijah?”</a:t>
            </a:r>
            <a:endParaRPr lang="en-ZA" sz="4200" dirty="0"/>
          </a:p>
        </p:txBody>
      </p:sp>
      <p:sp>
        <p:nvSpPr>
          <p:cNvPr id="3" name="TextBox 2">
            <a:extLst>
              <a:ext uri="{FF2B5EF4-FFF2-40B4-BE49-F238E27FC236}">
                <a16:creationId xmlns:a16="http://schemas.microsoft.com/office/drawing/2014/main" id="{F17ED3A2-296E-D848-FB78-DC03EE3DC99A}"/>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121212"/>
                </a:solidFill>
                <a:effectLst/>
                <a:latin typeface="Inter" panose="020B0502030000000004" pitchFamily="34" charset="0"/>
              </a:rPr>
              <a:t>13 यह सुनते ही एलिय्याह ने अपना मुँह चद्दर से ढाँपा, और बाहर जाकर गुफा के द्वार पर खड़ा हुआ। फिर एक शब्द उसे सुनाई दिया, “हे एलिय्याह तेरा यहाँ क्या काम?”</a:t>
            </a:r>
          </a:p>
        </p:txBody>
      </p:sp>
      <p:pic>
        <p:nvPicPr>
          <p:cNvPr id="6" name="Audio 5">
            <a:hlinkClick r:id="" action="ppaction://media"/>
            <a:extLst>
              <a:ext uri="{FF2B5EF4-FFF2-40B4-BE49-F238E27FC236}">
                <a16:creationId xmlns:a16="http://schemas.microsoft.com/office/drawing/2014/main" id="{23EB1314-CF13-7723-8C0B-3BB3462C8E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7637"/>
    </mc:Choice>
    <mc:Fallback xmlns="">
      <p:transition spd="slow" advTm="17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78F4EB-3246-5610-CA7B-5891DD92819C}"/>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AF4A81C4-B4E8-9FEB-D0CC-178D49ECB95C}"/>
              </a:ext>
            </a:extLst>
          </p:cNvPr>
          <p:cNvSpPr txBox="1"/>
          <p:nvPr/>
        </p:nvSpPr>
        <p:spPr>
          <a:xfrm>
            <a:off x="459537" y="4147721"/>
            <a:ext cx="7046163" cy="1802869"/>
          </a:xfrm>
          <a:prstGeom prst="rect">
            <a:avLst/>
          </a:prstGeom>
          <a:noFill/>
        </p:spPr>
        <p:txBody>
          <a:bodyPr wrap="square" rtlCol="0">
            <a:noAutofit/>
          </a:bodyPr>
          <a:lstStyle/>
          <a:p>
            <a:r>
              <a:rPr lang="hi-IN" sz="4800" i="0" dirty="0">
                <a:solidFill>
                  <a:schemeClr val="bg1"/>
                </a:solidFill>
                <a:effectLst/>
                <a:latin typeface="ArialMT"/>
              </a:rPr>
              <a:t>एक धीमी  आवाज -</a:t>
            </a:r>
          </a:p>
          <a:p>
            <a:r>
              <a:rPr lang="hi-IN" sz="4800" i="0" dirty="0">
                <a:solidFill>
                  <a:schemeClr val="bg1"/>
                </a:solidFill>
                <a:effectLst/>
                <a:latin typeface="ArialMT"/>
              </a:rPr>
              <a:t>1 राजा 19:8-21</a:t>
            </a:r>
          </a:p>
        </p:txBody>
      </p:sp>
      <p:sp>
        <p:nvSpPr>
          <p:cNvPr id="2" name="TextBox 1">
            <a:extLst>
              <a:ext uri="{FF2B5EF4-FFF2-40B4-BE49-F238E27FC236}">
                <a16:creationId xmlns:a16="http://schemas.microsoft.com/office/drawing/2014/main" id="{0376D225-DD40-FAFF-8CE6-38CF96B655B0}"/>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28777584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3D89A7BB-225A-F280-7387-29F97B472E32}"/>
              </a:ext>
            </a:extLst>
          </p:cNvPr>
          <p:cNvPicPr>
            <a:picLocks noChangeAspect="1"/>
          </p:cNvPicPr>
          <p:nvPr/>
        </p:nvPicPr>
        <p:blipFill rotWithShape="1">
          <a:blip r:embed="rId2"/>
          <a:srcRect t="6267"/>
          <a:stretch/>
        </p:blipFill>
        <p:spPr>
          <a:xfrm>
            <a:off x="-5599827" y="0"/>
            <a:ext cx="21297027" cy="11977358"/>
          </a:xfrm>
          <a:prstGeom prst="rect">
            <a:avLst/>
          </a:prstGeom>
        </p:spPr>
      </p:pic>
      <p:sp>
        <p:nvSpPr>
          <p:cNvPr id="2" name="TextBox 1">
            <a:extLst>
              <a:ext uri="{FF2B5EF4-FFF2-40B4-BE49-F238E27FC236}">
                <a16:creationId xmlns:a16="http://schemas.microsoft.com/office/drawing/2014/main" id="{EA17C964-DA8A-BB43-2589-460002C9FB4A}"/>
              </a:ext>
            </a:extLst>
          </p:cNvPr>
          <p:cNvSpPr txBox="1"/>
          <p:nvPr/>
        </p:nvSpPr>
        <p:spPr>
          <a:xfrm>
            <a:off x="428625" y="396359"/>
            <a:ext cx="2733675" cy="523220"/>
          </a:xfrm>
          <a:prstGeom prst="rect">
            <a:avLst/>
          </a:prstGeom>
          <a:noFill/>
        </p:spPr>
        <p:txBody>
          <a:bodyPr wrap="square">
            <a:spAutoFit/>
          </a:bodyPr>
          <a:lstStyle/>
          <a:p>
            <a:r>
              <a:rPr lang="en-US" sz="2800" dirty="0">
                <a:solidFill>
                  <a:schemeClr val="bg1"/>
                </a:solidFill>
              </a:rPr>
              <a:t>1 </a:t>
            </a:r>
            <a:r>
              <a:rPr lang="en-US" sz="2800" dirty="0" err="1">
                <a:solidFill>
                  <a:schemeClr val="bg1"/>
                </a:solidFill>
              </a:rPr>
              <a:t>राजा</a:t>
            </a:r>
            <a:r>
              <a:rPr lang="en-US" sz="2800" dirty="0">
                <a:solidFill>
                  <a:schemeClr val="bg1"/>
                </a:solidFill>
              </a:rPr>
              <a:t> 19:13</a:t>
            </a:r>
          </a:p>
        </p:txBody>
      </p:sp>
    </p:spTree>
    <p:extLst>
      <p:ext uri="{BB962C8B-B14F-4D97-AF65-F5344CB8AC3E}">
        <p14:creationId xmlns:p14="http://schemas.microsoft.com/office/powerpoint/2010/main" val="25115646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14</a:t>
            </a:r>
            <a:r>
              <a:rPr lang="en-US" sz="3600" b="0" i="0">
                <a:solidFill>
                  <a:srgbClr val="121212"/>
                </a:solidFill>
                <a:effectLst/>
                <a:latin typeface="Inter" panose="020B0502030000000004" pitchFamily="34" charset="0"/>
              </a:rPr>
              <a:t>“I have been very zealous for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the God of Hosts,” he replied, “but the Israelites have forsaken Your covenant, torn down Your altars, and killed Your prophets with the sword. I am the only one left, and they are seeking my life as well.”</a:t>
            </a:r>
            <a:endParaRPr lang="en-ZA" dirty="0"/>
          </a:p>
        </p:txBody>
      </p:sp>
      <p:sp>
        <p:nvSpPr>
          <p:cNvPr id="2" name="TextBox 1">
            <a:extLst>
              <a:ext uri="{FF2B5EF4-FFF2-40B4-BE49-F238E27FC236}">
                <a16:creationId xmlns:a16="http://schemas.microsoft.com/office/drawing/2014/main" id="{5BEC5FB1-3AE8-6AB9-2697-105557274C33}"/>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14 उसने कहा, “मुझे सेनाओं के परमेश्वर यहोवा के निमित्त बड़ी जलन हुई, क्योंकि इस्राएलियों ने तेरी वाचा टाल दी, और तेरी वेदियों को गिरा दिया है और तेरे नबियों को तलवार से घात किया है; और मैं ही अकेला रह गया हूँ; और वे मेरे प्राणों के भी खोजी हैं।”</a:t>
            </a:r>
            <a:endParaRPr lang="en-IN" sz="3600" dirty="0"/>
          </a:p>
        </p:txBody>
      </p:sp>
      <p:pic>
        <p:nvPicPr>
          <p:cNvPr id="16" name="Audio 15">
            <a:hlinkClick r:id="" action="ppaction://media"/>
            <a:extLst>
              <a:ext uri="{FF2B5EF4-FFF2-40B4-BE49-F238E27FC236}">
                <a16:creationId xmlns:a16="http://schemas.microsoft.com/office/drawing/2014/main" id="{E44DB53F-15BE-72B3-341F-52D59740864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24456"/>
    </mc:Choice>
    <mc:Fallback xmlns="">
      <p:transition spd="slow" advTm="24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2585D91-F5E8-F10B-0AD9-BB9D2D9F93B4}"/>
              </a:ext>
            </a:extLst>
          </p:cNvPr>
          <p:cNvPicPr>
            <a:picLocks noChangeAspect="1"/>
          </p:cNvPicPr>
          <p:nvPr/>
        </p:nvPicPr>
        <p:blipFill>
          <a:blip r:embed="rId2"/>
          <a:stretch>
            <a:fillRect/>
          </a:stretch>
        </p:blipFill>
        <p:spPr>
          <a:xfrm>
            <a:off x="0" y="-1710371"/>
            <a:ext cx="12191999" cy="8568371"/>
          </a:xfrm>
          <a:prstGeom prst="rect">
            <a:avLst/>
          </a:prstGeom>
        </p:spPr>
      </p:pic>
      <p:sp>
        <p:nvSpPr>
          <p:cNvPr id="2" name="TextBox 1">
            <a:extLst>
              <a:ext uri="{FF2B5EF4-FFF2-40B4-BE49-F238E27FC236}">
                <a16:creationId xmlns:a16="http://schemas.microsoft.com/office/drawing/2014/main" id="{1CDB52E5-279D-5176-C9D6-139854F63EE5}"/>
              </a:ext>
            </a:extLst>
          </p:cNvPr>
          <p:cNvSpPr txBox="1"/>
          <p:nvPr/>
        </p:nvSpPr>
        <p:spPr>
          <a:xfrm>
            <a:off x="428625" y="396359"/>
            <a:ext cx="2733675" cy="523220"/>
          </a:xfrm>
          <a:prstGeom prst="rect">
            <a:avLst/>
          </a:prstGeom>
          <a:noFill/>
        </p:spPr>
        <p:txBody>
          <a:bodyPr wrap="square">
            <a:spAutoFit/>
          </a:bodyPr>
          <a:lstStyle/>
          <a:p>
            <a:r>
              <a:rPr lang="en-US" sz="2800" dirty="0">
                <a:solidFill>
                  <a:schemeClr val="bg1"/>
                </a:solidFill>
              </a:rPr>
              <a:t>1 </a:t>
            </a:r>
            <a:r>
              <a:rPr lang="en-US" sz="2800" dirty="0" err="1">
                <a:solidFill>
                  <a:schemeClr val="bg1"/>
                </a:solidFill>
              </a:rPr>
              <a:t>राजा</a:t>
            </a:r>
            <a:r>
              <a:rPr lang="en-US" sz="2800" dirty="0">
                <a:solidFill>
                  <a:schemeClr val="bg1"/>
                </a:solidFill>
              </a:rPr>
              <a:t> 19:14</a:t>
            </a:r>
          </a:p>
        </p:txBody>
      </p:sp>
    </p:spTree>
    <p:extLst>
      <p:ext uri="{BB962C8B-B14F-4D97-AF65-F5344CB8AC3E}">
        <p14:creationId xmlns:p14="http://schemas.microsoft.com/office/powerpoint/2010/main" val="4049696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15</a:t>
            </a:r>
            <a:r>
              <a:rPr lang="en-US" sz="3600" b="0" i="0">
                <a:solidFill>
                  <a:srgbClr val="121212"/>
                </a:solidFill>
                <a:effectLst/>
                <a:latin typeface="Inter" panose="020B0502030000000004" pitchFamily="34" charset="0"/>
              </a:rPr>
              <a:t>Then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said to him, “Go back by the way you came, and go to the Desert of Damascus. When you arrive, you are to anoint Hazael as king over Aram.</a:t>
            </a:r>
            <a:endParaRPr lang="en-ZA" dirty="0"/>
          </a:p>
        </p:txBody>
      </p:sp>
      <p:sp>
        <p:nvSpPr>
          <p:cNvPr id="3" name="TextBox 2">
            <a:extLst>
              <a:ext uri="{FF2B5EF4-FFF2-40B4-BE49-F238E27FC236}">
                <a16:creationId xmlns:a16="http://schemas.microsoft.com/office/drawing/2014/main" id="{8809E578-96C0-CA39-4FE5-76D9E43D1D25}"/>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15 यहोवा ने उससे कहा, “लौटकर दमिश्क के जंगल को जा, और वहाँ पहुँचकर अराम का राजा होने के लिये हजाएल का,</a:t>
            </a:r>
            <a:endParaRPr lang="en-IN" sz="4000" dirty="0"/>
          </a:p>
        </p:txBody>
      </p:sp>
      <p:pic>
        <p:nvPicPr>
          <p:cNvPr id="11" name="Audio 10">
            <a:hlinkClick r:id="" action="ppaction://media"/>
            <a:extLst>
              <a:ext uri="{FF2B5EF4-FFF2-40B4-BE49-F238E27FC236}">
                <a16:creationId xmlns:a16="http://schemas.microsoft.com/office/drawing/2014/main" id="{556FE3E0-212B-1573-2600-E5BF7FE0003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2731"/>
    </mc:Choice>
    <mc:Fallback xmlns="">
      <p:transition spd="slow" advTm="12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D1BB81A-2A9A-C54D-BD04-3301D3239294}"/>
              </a:ext>
            </a:extLst>
          </p:cNvPr>
          <p:cNvPicPr>
            <a:picLocks noChangeAspect="1"/>
          </p:cNvPicPr>
          <p:nvPr/>
        </p:nvPicPr>
        <p:blipFill>
          <a:blip r:embed="rId2"/>
          <a:stretch>
            <a:fillRect/>
          </a:stretch>
        </p:blipFill>
        <p:spPr>
          <a:xfrm>
            <a:off x="0" y="-999630"/>
            <a:ext cx="12192000" cy="7857630"/>
          </a:xfrm>
          <a:prstGeom prst="rect">
            <a:avLst/>
          </a:prstGeom>
        </p:spPr>
      </p:pic>
      <p:sp>
        <p:nvSpPr>
          <p:cNvPr id="2" name="TextBox 1">
            <a:extLst>
              <a:ext uri="{FF2B5EF4-FFF2-40B4-BE49-F238E27FC236}">
                <a16:creationId xmlns:a16="http://schemas.microsoft.com/office/drawing/2014/main" id="{D28679C8-3F62-6AAC-02DF-37484A6E7CDA}"/>
              </a:ext>
            </a:extLst>
          </p:cNvPr>
          <p:cNvSpPr txBox="1"/>
          <p:nvPr/>
        </p:nvSpPr>
        <p:spPr>
          <a:xfrm>
            <a:off x="428625" y="396359"/>
            <a:ext cx="2733675" cy="523220"/>
          </a:xfrm>
          <a:prstGeom prst="rect">
            <a:avLst/>
          </a:prstGeom>
          <a:noFill/>
        </p:spPr>
        <p:txBody>
          <a:bodyPr wrap="square">
            <a:spAutoFit/>
          </a:bodyPr>
          <a:lstStyle/>
          <a:p>
            <a:r>
              <a:rPr lang="en-US" sz="2800" dirty="0">
                <a:solidFill>
                  <a:schemeClr val="bg1"/>
                </a:solidFill>
              </a:rPr>
              <a:t>1 </a:t>
            </a:r>
            <a:r>
              <a:rPr lang="en-US" sz="2800" dirty="0" err="1">
                <a:solidFill>
                  <a:schemeClr val="bg1"/>
                </a:solidFill>
              </a:rPr>
              <a:t>राजा</a:t>
            </a:r>
            <a:r>
              <a:rPr lang="en-US" sz="2800" dirty="0">
                <a:solidFill>
                  <a:schemeClr val="bg1"/>
                </a:solidFill>
              </a:rPr>
              <a:t> 19:15</a:t>
            </a:r>
          </a:p>
        </p:txBody>
      </p:sp>
    </p:spTree>
    <p:extLst>
      <p:ext uri="{BB962C8B-B14F-4D97-AF65-F5344CB8AC3E}">
        <p14:creationId xmlns:p14="http://schemas.microsoft.com/office/powerpoint/2010/main" val="2789980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16</a:t>
            </a:r>
            <a:r>
              <a:rPr lang="en-US" sz="4000" b="0" i="0">
                <a:solidFill>
                  <a:srgbClr val="121212"/>
                </a:solidFill>
                <a:effectLst/>
                <a:latin typeface="Inter" panose="020B0502030000000004" pitchFamily="34" charset="0"/>
              </a:rPr>
              <a:t>You are also to anoint Jehu son  of Nimshi as king over Israel and Elisha son of Shaphat from Abel-meholah to succeed you as prophet.</a:t>
            </a:r>
            <a:endParaRPr lang="en-ZA" sz="1600" dirty="0"/>
          </a:p>
        </p:txBody>
      </p:sp>
      <p:sp>
        <p:nvSpPr>
          <p:cNvPr id="3" name="TextBox 2">
            <a:extLst>
              <a:ext uri="{FF2B5EF4-FFF2-40B4-BE49-F238E27FC236}">
                <a16:creationId xmlns:a16="http://schemas.microsoft.com/office/drawing/2014/main" id="{02B65122-3DEB-DE35-E95C-E62A8240B387}"/>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16 और इस्राएल का राजा होने को निमशी के पोते येहू का, और अपने स्थान पर नबी होने के लिये आबेल-महोला के शापात के पुत्र एलीशा का अभिषेक करना।</a:t>
            </a:r>
            <a:endParaRPr lang="en-IN" sz="4000" dirty="0"/>
          </a:p>
        </p:txBody>
      </p:sp>
      <p:pic>
        <p:nvPicPr>
          <p:cNvPr id="10" name="Audio 9">
            <a:hlinkClick r:id="" action="ppaction://media"/>
            <a:extLst>
              <a:ext uri="{FF2B5EF4-FFF2-40B4-BE49-F238E27FC236}">
                <a16:creationId xmlns:a16="http://schemas.microsoft.com/office/drawing/2014/main" id="{35A79B9C-3A7A-45D8-5C79-725AE579E9A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13800"/>
    </mc:Choice>
    <mc:Fallback xmlns="">
      <p:transition spd="slow" advTm="13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B2A080-5BD6-A609-5F80-CCFF70F2AD08}"/>
              </a:ext>
            </a:extLst>
          </p:cNvPr>
          <p:cNvPicPr>
            <a:picLocks noChangeAspect="1"/>
          </p:cNvPicPr>
          <p:nvPr/>
        </p:nvPicPr>
        <p:blipFill rotWithShape="1">
          <a:blip r:embed="rId2"/>
          <a:srcRect t="6267"/>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AB8455E1-9AF4-0ECB-509B-82C63B7CE18E}"/>
              </a:ext>
            </a:extLst>
          </p:cNvPr>
          <p:cNvSpPr txBox="1"/>
          <p:nvPr/>
        </p:nvSpPr>
        <p:spPr>
          <a:xfrm>
            <a:off x="428625" y="396359"/>
            <a:ext cx="2733675" cy="523220"/>
          </a:xfrm>
          <a:prstGeom prst="rect">
            <a:avLst/>
          </a:prstGeom>
          <a:noFill/>
        </p:spPr>
        <p:txBody>
          <a:bodyPr wrap="square">
            <a:spAutoFit/>
          </a:bodyPr>
          <a:lstStyle/>
          <a:p>
            <a:r>
              <a:rPr lang="en-US" sz="2800" dirty="0">
                <a:solidFill>
                  <a:schemeClr val="bg1"/>
                </a:solidFill>
              </a:rPr>
              <a:t>1 </a:t>
            </a:r>
            <a:r>
              <a:rPr lang="en-US" sz="2800" dirty="0" err="1">
                <a:solidFill>
                  <a:schemeClr val="bg1"/>
                </a:solidFill>
              </a:rPr>
              <a:t>राजा</a:t>
            </a:r>
            <a:r>
              <a:rPr lang="en-US" sz="2800" dirty="0">
                <a:solidFill>
                  <a:schemeClr val="bg1"/>
                </a:solidFill>
              </a:rPr>
              <a:t> 19:16</a:t>
            </a:r>
          </a:p>
        </p:txBody>
      </p:sp>
    </p:spTree>
    <p:extLst>
      <p:ext uri="{BB962C8B-B14F-4D97-AF65-F5344CB8AC3E}">
        <p14:creationId xmlns:p14="http://schemas.microsoft.com/office/powerpoint/2010/main" val="22950450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19</a:t>
            </a:r>
            <a:r>
              <a:rPr lang="en-US" sz="4000" b="0" i="0">
                <a:solidFill>
                  <a:srgbClr val="121212"/>
                </a:solidFill>
                <a:effectLst/>
                <a:latin typeface="Inter" panose="020B0502030000000004" pitchFamily="34" charset="0"/>
              </a:rPr>
              <a:t>So Elijah departed and found Elisha son of Shaphat. He was plowing with twelve teams of oxen, and he was with the twelfth team. Elijah passed by him and threw his cloak around him.</a:t>
            </a:r>
            <a:endParaRPr lang="en-ZA" dirty="0"/>
          </a:p>
        </p:txBody>
      </p:sp>
      <p:sp>
        <p:nvSpPr>
          <p:cNvPr id="3" name="TextBox 2">
            <a:extLst>
              <a:ext uri="{FF2B5EF4-FFF2-40B4-BE49-F238E27FC236}">
                <a16:creationId xmlns:a16="http://schemas.microsoft.com/office/drawing/2014/main" id="{B1B338F7-D58B-68A6-0886-77021F4759A1}"/>
              </a:ext>
            </a:extLst>
          </p:cNvPr>
          <p:cNvSpPr txBox="1"/>
          <p:nvPr/>
        </p:nvSpPr>
        <p:spPr>
          <a:xfrm>
            <a:off x="6096000" y="166254"/>
            <a:ext cx="6096000" cy="6558101"/>
          </a:xfrm>
          <a:prstGeom prst="rect">
            <a:avLst/>
          </a:prstGeom>
          <a:noFill/>
        </p:spPr>
        <p:txBody>
          <a:bodyPr wrap="square" rtlCol="0">
            <a:noAutofit/>
          </a:bodyPr>
          <a:lstStyle/>
          <a:p>
            <a:r>
              <a:rPr lang="hi-IN" sz="3800" b="0" i="0" dirty="0">
                <a:solidFill>
                  <a:srgbClr val="121212"/>
                </a:solidFill>
                <a:effectLst/>
                <a:latin typeface="Inter" panose="020B0502030000000004" pitchFamily="34" charset="0"/>
              </a:rPr>
              <a:t>19 तब वह वहाँ से चल दिया, और शापात का पुत्र एलीशा उसे मिला जो बारह जोड़ी बैल अपने आगे किए हुए आप बारहवीं के साथ होकर हल जोत रहा था। उसके पास जाकर एलिय्याह ने अपनी चद्दर उस पर डाल दी</a:t>
            </a:r>
            <a:r>
              <a:rPr lang="en-US" sz="3800" b="0" i="0" dirty="0">
                <a:solidFill>
                  <a:srgbClr val="121212"/>
                </a:solidFill>
                <a:effectLst/>
                <a:latin typeface="Inter" panose="020B0502030000000004" pitchFamily="34" charset="0"/>
              </a:rPr>
              <a:t>c।</a:t>
            </a:r>
            <a:endParaRPr lang="en-IN" sz="3800" dirty="0"/>
          </a:p>
        </p:txBody>
      </p:sp>
      <p:pic>
        <p:nvPicPr>
          <p:cNvPr id="26" name="Audio 25">
            <a:hlinkClick r:id="" action="ppaction://media"/>
            <a:extLst>
              <a:ext uri="{FF2B5EF4-FFF2-40B4-BE49-F238E27FC236}">
                <a16:creationId xmlns:a16="http://schemas.microsoft.com/office/drawing/2014/main" id="{2244A49E-9BF2-A507-216E-50A371151CF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43467242"/>
      </p:ext>
    </p:extLst>
  </p:cSld>
  <p:clrMapOvr>
    <a:masterClrMapping/>
  </p:clrMapOvr>
  <mc:AlternateContent xmlns:mc="http://schemas.openxmlformats.org/markup-compatibility/2006" xmlns:p14="http://schemas.microsoft.com/office/powerpoint/2010/main">
    <mc:Choice Requires="p14">
      <p:transition spd="slow" p14:dur="2000" advTm="19570"/>
    </mc:Choice>
    <mc:Fallback xmlns="">
      <p:transition spd="slow" advTm="19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6A5958-DB65-8442-0A13-C3FD2689ED1F}"/>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6B3A94FA-F385-24A8-BDD1-A97332ECF9E7}"/>
              </a:ext>
            </a:extLst>
          </p:cNvPr>
          <p:cNvSpPr txBox="1"/>
          <p:nvPr/>
        </p:nvSpPr>
        <p:spPr>
          <a:xfrm>
            <a:off x="428625" y="396359"/>
            <a:ext cx="2733675" cy="523220"/>
          </a:xfrm>
          <a:prstGeom prst="rect">
            <a:avLst/>
          </a:prstGeom>
          <a:noFill/>
        </p:spPr>
        <p:txBody>
          <a:bodyPr wrap="square">
            <a:spAutoFit/>
          </a:bodyPr>
          <a:lstStyle/>
          <a:p>
            <a:r>
              <a:rPr lang="en-US" sz="2800" dirty="0">
                <a:solidFill>
                  <a:schemeClr val="bg1"/>
                </a:solidFill>
              </a:rPr>
              <a:t>1 </a:t>
            </a:r>
            <a:r>
              <a:rPr lang="en-US" sz="2800" dirty="0" err="1">
                <a:solidFill>
                  <a:schemeClr val="bg1"/>
                </a:solidFill>
              </a:rPr>
              <a:t>राजा</a:t>
            </a:r>
            <a:r>
              <a:rPr lang="en-US" sz="2800" dirty="0">
                <a:solidFill>
                  <a:schemeClr val="bg1"/>
                </a:solidFill>
              </a:rPr>
              <a:t> 19:19</a:t>
            </a:r>
          </a:p>
        </p:txBody>
      </p:sp>
    </p:spTree>
    <p:extLst>
      <p:ext uri="{BB962C8B-B14F-4D97-AF65-F5344CB8AC3E}">
        <p14:creationId xmlns:p14="http://schemas.microsoft.com/office/powerpoint/2010/main" val="10921856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20</a:t>
            </a:r>
            <a:r>
              <a:rPr lang="en-US" sz="4000" b="0" i="0">
                <a:solidFill>
                  <a:srgbClr val="121212"/>
                </a:solidFill>
                <a:effectLst/>
                <a:latin typeface="Inter" panose="020B0502030000000004" pitchFamily="34" charset="0"/>
              </a:rPr>
              <a:t>So Elisha left the oxen, ran after Elijah, and said, “Please let me kiss my father and mother goodbye, and then I will follow you.”</a:t>
            </a:r>
          </a:p>
          <a:p>
            <a:pPr algn="l"/>
            <a:r>
              <a:rPr lang="en-US" sz="4000" b="0" i="0">
                <a:solidFill>
                  <a:srgbClr val="121212"/>
                </a:solidFill>
                <a:effectLst/>
                <a:latin typeface="Inter" panose="020B0502030000000004" pitchFamily="34" charset="0"/>
              </a:rPr>
              <a:t>“Go on back,” Elijah replied, “for what have I done to you?”</a:t>
            </a:r>
          </a:p>
        </p:txBody>
      </p:sp>
      <p:sp>
        <p:nvSpPr>
          <p:cNvPr id="2" name="TextBox 1">
            <a:extLst>
              <a:ext uri="{FF2B5EF4-FFF2-40B4-BE49-F238E27FC236}">
                <a16:creationId xmlns:a16="http://schemas.microsoft.com/office/drawing/2014/main" id="{D5D11E8F-445A-075C-3E68-F3DA30A1E83F}"/>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121212"/>
                </a:solidFill>
                <a:effectLst/>
                <a:latin typeface="Inter" panose="020B0502030000000004" pitchFamily="34" charset="0"/>
              </a:rPr>
              <a:t>20 तब वह बैलों को छोड़कर एलिय्याह के पीछे दौड़ा, और कहने लगा, “मुझे अपने माता-पिता को चूमने दे, तब मैं तेरे पीछे चलूँगा।” उसने कहा, “लौट जा, मैंने तुझ से क्या किया है?”</a:t>
            </a:r>
          </a:p>
        </p:txBody>
      </p:sp>
      <p:pic>
        <p:nvPicPr>
          <p:cNvPr id="15" name="Audio 14">
            <a:hlinkClick r:id="" action="ppaction://media"/>
            <a:extLst>
              <a:ext uri="{FF2B5EF4-FFF2-40B4-BE49-F238E27FC236}">
                <a16:creationId xmlns:a16="http://schemas.microsoft.com/office/drawing/2014/main" id="{F24016AE-5A49-C16E-AD0D-1AE72EF9F1E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74070848"/>
      </p:ext>
    </p:extLst>
  </p:cSld>
  <p:clrMapOvr>
    <a:masterClrMapping/>
  </p:clrMapOvr>
  <mc:AlternateContent xmlns:mc="http://schemas.openxmlformats.org/markup-compatibility/2006" xmlns:p14="http://schemas.microsoft.com/office/powerpoint/2010/main">
    <mc:Choice Requires="p14">
      <p:transition spd="slow" p14:dur="2000" advTm="21887"/>
    </mc:Choice>
    <mc:Fallback xmlns="">
      <p:transition spd="slow" advTm="21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i="0" dirty="0">
                <a:solidFill>
                  <a:srgbClr val="121212"/>
                </a:solidFill>
                <a:effectLst/>
                <a:latin typeface="ArialMT"/>
              </a:rPr>
              <a:t>A still small voice –</a:t>
            </a:r>
          </a:p>
          <a:p>
            <a:r>
              <a:rPr lang="en-US" sz="5400" i="0" dirty="0">
                <a:solidFill>
                  <a:srgbClr val="121212"/>
                </a:solidFill>
                <a:effectLst/>
                <a:latin typeface="ArialMT"/>
              </a:rPr>
              <a:t>1 Kings 19:8-21</a:t>
            </a:r>
            <a:endParaRPr lang="en-ZA" sz="5400" dirty="0"/>
          </a:p>
        </p:txBody>
      </p:sp>
      <p:sp>
        <p:nvSpPr>
          <p:cNvPr id="3" name="TextBox 2">
            <a:extLst>
              <a:ext uri="{FF2B5EF4-FFF2-40B4-BE49-F238E27FC236}">
                <a16:creationId xmlns:a16="http://schemas.microsoft.com/office/drawing/2014/main" id="{25822303-71D3-83D5-BA65-DAC57FD251A7}"/>
              </a:ext>
            </a:extLst>
          </p:cNvPr>
          <p:cNvSpPr txBox="1"/>
          <p:nvPr/>
        </p:nvSpPr>
        <p:spPr>
          <a:xfrm>
            <a:off x="6096000" y="166254"/>
            <a:ext cx="6096000" cy="6558101"/>
          </a:xfrm>
          <a:prstGeom prst="rect">
            <a:avLst/>
          </a:prstGeom>
          <a:noFill/>
        </p:spPr>
        <p:txBody>
          <a:bodyPr wrap="square" rtlCol="0">
            <a:noAutofit/>
          </a:bodyPr>
          <a:lstStyle/>
          <a:p>
            <a:r>
              <a:rPr lang="hi-IN" sz="4800" dirty="0"/>
              <a:t>एक धीमी  आवाज -</a:t>
            </a:r>
          </a:p>
          <a:p>
            <a:r>
              <a:rPr lang="hi-IN" sz="4800" dirty="0"/>
              <a:t>1 राजा 19:8-21</a:t>
            </a:r>
          </a:p>
        </p:txBody>
      </p:sp>
      <p:pic>
        <p:nvPicPr>
          <p:cNvPr id="21" name="Audio 20">
            <a:hlinkClick r:id="" action="ppaction://media"/>
            <a:extLst>
              <a:ext uri="{FF2B5EF4-FFF2-40B4-BE49-F238E27FC236}">
                <a16:creationId xmlns:a16="http://schemas.microsoft.com/office/drawing/2014/main" id="{4483C039-538A-7369-413D-3AC3F62C3D1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2557"/>
    </mc:Choice>
    <mc:Fallback xmlns="">
      <p:transition spd="slow" advTm="2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9" name="Picture 8">
            <a:extLst>
              <a:ext uri="{FF2B5EF4-FFF2-40B4-BE49-F238E27FC236}">
                <a16:creationId xmlns:a16="http://schemas.microsoft.com/office/drawing/2014/main" id="{3A204564-A274-969E-FA24-3ED59356904B}"/>
              </a:ext>
            </a:extLst>
          </p:cNvPr>
          <p:cNvPicPr>
            <a:picLocks noChangeAspect="1"/>
          </p:cNvPicPr>
          <p:nvPr/>
        </p:nvPicPr>
        <p:blipFill>
          <a:blip r:embed="rId2"/>
          <a:stretch>
            <a:fillRect/>
          </a:stretch>
        </p:blipFill>
        <p:spPr>
          <a:xfrm>
            <a:off x="-559130" y="0"/>
            <a:ext cx="12751130" cy="6858000"/>
          </a:xfrm>
          <a:prstGeom prst="rect">
            <a:avLst/>
          </a:prstGeom>
        </p:spPr>
      </p:pic>
      <p:sp>
        <p:nvSpPr>
          <p:cNvPr id="2" name="TextBox 1">
            <a:extLst>
              <a:ext uri="{FF2B5EF4-FFF2-40B4-BE49-F238E27FC236}">
                <a16:creationId xmlns:a16="http://schemas.microsoft.com/office/drawing/2014/main" id="{C763A412-027E-4388-FC3C-6CEB8D4B656B}"/>
              </a:ext>
            </a:extLst>
          </p:cNvPr>
          <p:cNvSpPr txBox="1"/>
          <p:nvPr/>
        </p:nvSpPr>
        <p:spPr>
          <a:xfrm>
            <a:off x="428625" y="396359"/>
            <a:ext cx="2733675" cy="523220"/>
          </a:xfrm>
          <a:prstGeom prst="rect">
            <a:avLst/>
          </a:prstGeom>
          <a:noFill/>
        </p:spPr>
        <p:txBody>
          <a:bodyPr wrap="square">
            <a:spAutoFit/>
          </a:bodyPr>
          <a:lstStyle/>
          <a:p>
            <a:r>
              <a:rPr lang="en-US" sz="2800" dirty="0">
                <a:solidFill>
                  <a:schemeClr val="bg1"/>
                </a:solidFill>
              </a:rPr>
              <a:t>1 </a:t>
            </a:r>
            <a:r>
              <a:rPr lang="en-US" sz="2800" dirty="0" err="1">
                <a:solidFill>
                  <a:schemeClr val="bg1"/>
                </a:solidFill>
              </a:rPr>
              <a:t>राजा</a:t>
            </a:r>
            <a:r>
              <a:rPr lang="en-US" sz="2800" dirty="0">
                <a:solidFill>
                  <a:schemeClr val="bg1"/>
                </a:solidFill>
              </a:rPr>
              <a:t> 19:20</a:t>
            </a:r>
          </a:p>
        </p:txBody>
      </p:sp>
    </p:spTree>
    <p:extLst>
      <p:ext uri="{BB962C8B-B14F-4D97-AF65-F5344CB8AC3E}">
        <p14:creationId xmlns:p14="http://schemas.microsoft.com/office/powerpoint/2010/main" val="23881232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21</a:t>
            </a:r>
            <a:r>
              <a:rPr lang="en-US" sz="4000" b="0" i="0" dirty="0">
                <a:solidFill>
                  <a:srgbClr val="121212"/>
                </a:solidFill>
                <a:effectLst/>
                <a:latin typeface="Inter" panose="020B0502030000000004" pitchFamily="34" charset="0"/>
              </a:rPr>
              <a:t>So Elisha turned back from him, took his pair of oxen, and slaughtered them. With the oxen’s equipment, he cooked the meat and gave it to the people, and they ate. Then he set out to follow and serve Elijah.</a:t>
            </a:r>
            <a:endParaRPr lang="en-ZA" dirty="0"/>
          </a:p>
        </p:txBody>
      </p:sp>
      <p:sp>
        <p:nvSpPr>
          <p:cNvPr id="3" name="TextBox 2">
            <a:extLst>
              <a:ext uri="{FF2B5EF4-FFF2-40B4-BE49-F238E27FC236}">
                <a16:creationId xmlns:a16="http://schemas.microsoft.com/office/drawing/2014/main" id="{531CB9BF-3A8C-F8FF-B98A-CF658C8CC437}"/>
              </a:ext>
            </a:extLst>
          </p:cNvPr>
          <p:cNvSpPr txBox="1"/>
          <p:nvPr/>
        </p:nvSpPr>
        <p:spPr>
          <a:xfrm>
            <a:off x="6096000" y="166254"/>
            <a:ext cx="6096000" cy="6558101"/>
          </a:xfrm>
          <a:prstGeom prst="rect">
            <a:avLst/>
          </a:prstGeom>
          <a:noFill/>
        </p:spPr>
        <p:txBody>
          <a:bodyPr wrap="square" rtlCol="0">
            <a:noAutofit/>
          </a:bodyPr>
          <a:lstStyle/>
          <a:p>
            <a:r>
              <a:rPr lang="hi-IN" sz="3800" b="0" i="0" dirty="0">
                <a:solidFill>
                  <a:srgbClr val="121212"/>
                </a:solidFill>
                <a:effectLst/>
                <a:latin typeface="Inter" panose="020B0502030000000004" pitchFamily="34" charset="0"/>
              </a:rPr>
              <a:t>21 तब वह उसके पीछे से लौट गया, और एक जोड़ी बैल लेकर बलि किए, और बैलों का सामान जलाकर उनका माँस पका के अपने लोगों को दे दिया, और उन्होंने खाया; तब वह कमर बाँधकर एलिय्याह के पीछे चला, और उसकी सेवा टहल करने लगा।</a:t>
            </a:r>
            <a:endParaRPr lang="en-IN" sz="3800" dirty="0"/>
          </a:p>
        </p:txBody>
      </p:sp>
      <p:pic>
        <p:nvPicPr>
          <p:cNvPr id="42" name="Audio 41">
            <a:hlinkClick r:id="" action="ppaction://media"/>
            <a:extLst>
              <a:ext uri="{FF2B5EF4-FFF2-40B4-BE49-F238E27FC236}">
                <a16:creationId xmlns:a16="http://schemas.microsoft.com/office/drawing/2014/main" id="{B43F8AE4-2C0B-76BA-1C90-C5E4118C628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67797654"/>
      </p:ext>
    </p:extLst>
  </p:cSld>
  <p:clrMapOvr>
    <a:masterClrMapping/>
  </p:clrMapOvr>
  <mc:AlternateContent xmlns:mc="http://schemas.openxmlformats.org/markup-compatibility/2006" xmlns:p14="http://schemas.microsoft.com/office/powerpoint/2010/main">
    <mc:Choice Requires="p14">
      <p:transition spd="slow" p14:dur="2000" advTm="18940"/>
    </mc:Choice>
    <mc:Fallback xmlns="">
      <p:transition spd="slow" advTm="18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DAFF648-3986-FDD5-609D-F51CDA61B025}"/>
              </a:ext>
            </a:extLst>
          </p:cNvPr>
          <p:cNvPicPr>
            <a:picLocks noChangeAspect="1"/>
          </p:cNvPicPr>
          <p:nvPr/>
        </p:nvPicPr>
        <p:blipFill>
          <a:blip r:embed="rId2"/>
          <a:stretch>
            <a:fillRect/>
          </a:stretch>
        </p:blipFill>
        <p:spPr>
          <a:xfrm>
            <a:off x="-2091593" y="0"/>
            <a:ext cx="14269403" cy="6858000"/>
          </a:xfrm>
          <a:prstGeom prst="rect">
            <a:avLst/>
          </a:prstGeom>
        </p:spPr>
      </p:pic>
      <p:sp>
        <p:nvSpPr>
          <p:cNvPr id="2" name="TextBox 1">
            <a:extLst>
              <a:ext uri="{FF2B5EF4-FFF2-40B4-BE49-F238E27FC236}">
                <a16:creationId xmlns:a16="http://schemas.microsoft.com/office/drawing/2014/main" id="{8DB5FAC8-7856-F9B2-126D-295B28A1C96E}"/>
              </a:ext>
            </a:extLst>
          </p:cNvPr>
          <p:cNvSpPr txBox="1"/>
          <p:nvPr/>
        </p:nvSpPr>
        <p:spPr>
          <a:xfrm>
            <a:off x="428625" y="396359"/>
            <a:ext cx="2733675" cy="523220"/>
          </a:xfrm>
          <a:prstGeom prst="rect">
            <a:avLst/>
          </a:prstGeom>
          <a:noFill/>
        </p:spPr>
        <p:txBody>
          <a:bodyPr wrap="square">
            <a:spAutoFit/>
          </a:bodyPr>
          <a:lstStyle/>
          <a:p>
            <a:r>
              <a:rPr lang="en-US" sz="2800" dirty="0">
                <a:solidFill>
                  <a:schemeClr val="bg1"/>
                </a:solidFill>
              </a:rPr>
              <a:t>1 </a:t>
            </a:r>
            <a:r>
              <a:rPr lang="en-US" sz="2800" dirty="0" err="1">
                <a:solidFill>
                  <a:schemeClr val="bg1"/>
                </a:solidFill>
              </a:rPr>
              <a:t>राजा</a:t>
            </a:r>
            <a:r>
              <a:rPr lang="en-US" sz="2800" dirty="0">
                <a:solidFill>
                  <a:schemeClr val="bg1"/>
                </a:solidFill>
              </a:rPr>
              <a:t> 19:21</a:t>
            </a:r>
          </a:p>
        </p:txBody>
      </p:sp>
    </p:spTree>
    <p:extLst>
      <p:ext uri="{BB962C8B-B14F-4D97-AF65-F5344CB8AC3E}">
        <p14:creationId xmlns:p14="http://schemas.microsoft.com/office/powerpoint/2010/main" val="575739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778F4EB-3246-5610-CA7B-5891DD92819C}"/>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F634179-36F4-112A-2453-78379779ADC4}"/>
              </a:ext>
            </a:extLst>
          </p:cNvPr>
          <p:cNvSpPr txBox="1"/>
          <p:nvPr/>
        </p:nvSpPr>
        <p:spPr>
          <a:xfrm>
            <a:off x="459537" y="4147721"/>
            <a:ext cx="7046163" cy="1802869"/>
          </a:xfrm>
          <a:prstGeom prst="rect">
            <a:avLst/>
          </a:prstGeom>
          <a:noFill/>
        </p:spPr>
        <p:txBody>
          <a:bodyPr wrap="square" rtlCol="0">
            <a:noAutofit/>
          </a:bodyPr>
          <a:lstStyle/>
          <a:p>
            <a:r>
              <a:rPr lang="hi-IN" sz="4800" i="0" dirty="0">
                <a:solidFill>
                  <a:schemeClr val="bg1"/>
                </a:solidFill>
                <a:effectLst/>
                <a:latin typeface="ArialMT"/>
              </a:rPr>
              <a:t>एक धीमी  आवाज -</a:t>
            </a:r>
          </a:p>
          <a:p>
            <a:r>
              <a:rPr lang="hi-IN" sz="4800" i="0" dirty="0">
                <a:solidFill>
                  <a:schemeClr val="bg1"/>
                </a:solidFill>
                <a:effectLst/>
                <a:latin typeface="ArialMT"/>
              </a:rPr>
              <a:t>1 राजा 19:8-21</a:t>
            </a:r>
          </a:p>
        </p:txBody>
      </p:sp>
    </p:spTree>
    <p:extLst>
      <p:ext uri="{BB962C8B-B14F-4D97-AF65-F5344CB8AC3E}">
        <p14:creationId xmlns:p14="http://schemas.microsoft.com/office/powerpoint/2010/main" val="923867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4000" dirty="0"/>
              <a:t>(Elijah travelled to Horeb), </a:t>
            </a:r>
            <a:r>
              <a:rPr lang="en-GB" sz="4000" b="0" i="0" dirty="0">
                <a:solidFill>
                  <a:srgbClr val="121212"/>
                </a:solidFill>
                <a:effectLst/>
                <a:latin typeface="ArialMT"/>
              </a:rPr>
              <a:t>God’s Mountain.</a:t>
            </a:r>
            <a:r>
              <a:rPr lang="en-US" sz="4000" b="0" i="0" dirty="0">
                <a:solidFill>
                  <a:srgbClr val="121212"/>
                </a:solidFill>
                <a:effectLst/>
                <a:latin typeface="ArialMT"/>
              </a:rPr>
              <a:t> </a:t>
            </a:r>
            <a:r>
              <a:rPr lang="en-US" sz="4000" b="0" i="0" dirty="0">
                <a:solidFill>
                  <a:srgbClr val="777A7B"/>
                </a:solidFill>
                <a:effectLst/>
                <a:latin typeface="Inter" panose="020B0502030000000004" pitchFamily="34" charset="0"/>
              </a:rPr>
              <a:t>9</a:t>
            </a:r>
            <a:r>
              <a:rPr lang="en-US" sz="4000" b="0" i="0" dirty="0">
                <a:solidFill>
                  <a:srgbClr val="121212"/>
                </a:solidFill>
                <a:effectLst/>
                <a:latin typeface="Inter" panose="020B0502030000000004" pitchFamily="34" charset="0"/>
              </a:rPr>
              <a:t>There Elijah entered a cave and spent the night. And the word of the </a:t>
            </a:r>
            <a:r>
              <a:rPr lang="en-US" sz="4000" b="0" i="0" cap="small" dirty="0">
                <a:solidFill>
                  <a:srgbClr val="121212"/>
                </a:solidFill>
                <a:effectLst/>
                <a:latin typeface="Inter" panose="020B0502030000000004" pitchFamily="34" charset="0"/>
              </a:rPr>
              <a:t>Lord</a:t>
            </a:r>
            <a:r>
              <a:rPr lang="en-US" sz="4000" b="0" i="0" dirty="0">
                <a:solidFill>
                  <a:srgbClr val="121212"/>
                </a:solidFill>
                <a:effectLst/>
                <a:latin typeface="Inter" panose="020B0502030000000004" pitchFamily="34" charset="0"/>
              </a:rPr>
              <a:t> came to him, saying, “What are you doing here, Elijah?”</a:t>
            </a:r>
            <a:endParaRPr lang="en-ZA" sz="4000" dirty="0"/>
          </a:p>
        </p:txBody>
      </p:sp>
      <p:sp>
        <p:nvSpPr>
          <p:cNvPr id="2" name="TextBox 1">
            <a:extLst>
              <a:ext uri="{FF2B5EF4-FFF2-40B4-BE49-F238E27FC236}">
                <a16:creationId xmlns:a16="http://schemas.microsoft.com/office/drawing/2014/main" id="{8E3A96B2-EBF6-6C56-2190-36F5CF87B0D2}"/>
              </a:ext>
            </a:extLst>
          </p:cNvPr>
          <p:cNvSpPr txBox="1"/>
          <p:nvPr/>
        </p:nvSpPr>
        <p:spPr>
          <a:xfrm>
            <a:off x="6096000" y="166254"/>
            <a:ext cx="6096000" cy="6558101"/>
          </a:xfrm>
          <a:prstGeom prst="rect">
            <a:avLst/>
          </a:prstGeom>
          <a:noFill/>
        </p:spPr>
        <p:txBody>
          <a:bodyPr wrap="square" rtlCol="0">
            <a:noAutofit/>
          </a:bodyPr>
          <a:lstStyle/>
          <a:p>
            <a:r>
              <a:rPr lang="hi-IN" sz="4000" dirty="0"/>
              <a:t>(एलिय्याह ने होरेब की यात्रा की), परमेश्वर का पर्वत।</a:t>
            </a:r>
            <a:endParaRPr lang="en-US" sz="4000" dirty="0"/>
          </a:p>
          <a:p>
            <a:r>
              <a:rPr lang="hi-IN" sz="4000" b="0" i="0" dirty="0">
                <a:solidFill>
                  <a:srgbClr val="121212"/>
                </a:solidFill>
                <a:effectLst/>
                <a:latin typeface="Inter" panose="020B0502030000000004" pitchFamily="34" charset="0"/>
              </a:rPr>
              <a:t>9 वहाँ वह एक गुफा में जाकर टिका और यहोवा का यह वचन उसके पास पहुँचा, “हे एलिय्याह तेरा यहाँ क्या काम?”</a:t>
            </a:r>
            <a:endParaRPr lang="en-IN" sz="4000" dirty="0"/>
          </a:p>
        </p:txBody>
      </p:sp>
      <p:pic>
        <p:nvPicPr>
          <p:cNvPr id="47" name="Audio 46">
            <a:hlinkClick r:id="" action="ppaction://media"/>
            <a:extLst>
              <a:ext uri="{FF2B5EF4-FFF2-40B4-BE49-F238E27FC236}">
                <a16:creationId xmlns:a16="http://schemas.microsoft.com/office/drawing/2014/main" id="{163F0D9B-4CBD-21A4-0BDB-D0D7A73D8DA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8001"/>
    </mc:Choice>
    <mc:Fallback xmlns="">
      <p:transition spd="slow" advTm="18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A87F7CD-274D-B2ED-70C7-962293C40471}"/>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7C5ED1BB-39DB-4D29-2D13-90380C27DF86}"/>
              </a:ext>
            </a:extLst>
          </p:cNvPr>
          <p:cNvSpPr txBox="1"/>
          <p:nvPr/>
        </p:nvSpPr>
        <p:spPr>
          <a:xfrm>
            <a:off x="428625" y="396359"/>
            <a:ext cx="2733675" cy="523220"/>
          </a:xfrm>
          <a:prstGeom prst="rect">
            <a:avLst/>
          </a:prstGeom>
          <a:noFill/>
        </p:spPr>
        <p:txBody>
          <a:bodyPr wrap="square">
            <a:spAutoFit/>
          </a:bodyPr>
          <a:lstStyle/>
          <a:p>
            <a:r>
              <a:rPr lang="en-US" sz="2800" dirty="0">
                <a:solidFill>
                  <a:schemeClr val="bg1"/>
                </a:solidFill>
              </a:rPr>
              <a:t>1 </a:t>
            </a:r>
            <a:r>
              <a:rPr lang="en-US" sz="2800" dirty="0" err="1">
                <a:solidFill>
                  <a:schemeClr val="bg1"/>
                </a:solidFill>
              </a:rPr>
              <a:t>राजा</a:t>
            </a:r>
            <a:r>
              <a:rPr lang="en-US" sz="2800" dirty="0">
                <a:solidFill>
                  <a:schemeClr val="bg1"/>
                </a:solidFill>
              </a:rPr>
              <a:t> 19:8,9</a:t>
            </a: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10</a:t>
            </a:r>
            <a:r>
              <a:rPr lang="en-US" sz="3600" b="0" i="0">
                <a:solidFill>
                  <a:srgbClr val="121212"/>
                </a:solidFill>
                <a:effectLst/>
                <a:latin typeface="Inter" panose="020B0502030000000004" pitchFamily="34" charset="0"/>
              </a:rPr>
              <a:t>“I have been very zealous for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the God of Hosts,” he replied, “but the Israelites have forsaken Your covenant, torn down Your altars, and killed Your prophets with the sword. I am the only one left, and they are seeking my life as well.”</a:t>
            </a:r>
            <a:endParaRPr lang="en-ZA" dirty="0"/>
          </a:p>
        </p:txBody>
      </p:sp>
      <p:sp>
        <p:nvSpPr>
          <p:cNvPr id="3" name="TextBox 2">
            <a:extLst>
              <a:ext uri="{FF2B5EF4-FFF2-40B4-BE49-F238E27FC236}">
                <a16:creationId xmlns:a16="http://schemas.microsoft.com/office/drawing/2014/main" id="{90489595-7104-4620-F080-1ED3058B9AFD}"/>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10 उसने उत्तर दिया “सेनाओं के परमेश्वर यहोवा के निमित्त मुझे बड़ी जलन हुई है, क्योंकि इस्राएलियों ने तेरी वाचा टाल दी, तेरी वेदियों को गिरा दिया, और तेरे नबियों को तलवार से घात किया है, और मैं ही अकेला रह गया हूँ; और वे मेरे प्राणों के भी खोजी हैं।”</a:t>
            </a:r>
            <a:endParaRPr lang="en-IN" sz="3600" dirty="0"/>
          </a:p>
        </p:txBody>
      </p:sp>
      <p:pic>
        <p:nvPicPr>
          <p:cNvPr id="19" name="Audio 18">
            <a:hlinkClick r:id="" action="ppaction://media"/>
            <a:extLst>
              <a:ext uri="{FF2B5EF4-FFF2-40B4-BE49-F238E27FC236}">
                <a16:creationId xmlns:a16="http://schemas.microsoft.com/office/drawing/2014/main" id="{02FC0C07-1575-2895-C4AD-74A4EFBFC23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25626"/>
    </mc:Choice>
    <mc:Fallback xmlns="">
      <p:transition spd="slow" advTm="25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E3FA3C2-EF9B-228C-ADB5-92DBB38F53EB}"/>
              </a:ext>
            </a:extLst>
          </p:cNvPr>
          <p:cNvPicPr>
            <a:picLocks noChangeAspect="1"/>
          </p:cNvPicPr>
          <p:nvPr/>
        </p:nvPicPr>
        <p:blipFill rotWithShape="1">
          <a:blip r:embed="rId2"/>
          <a:srcRect t="3234" b="678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0D18B25-3E96-9DA0-1A1F-B46BD3158907}"/>
              </a:ext>
            </a:extLst>
          </p:cNvPr>
          <p:cNvSpPr txBox="1"/>
          <p:nvPr/>
        </p:nvSpPr>
        <p:spPr>
          <a:xfrm>
            <a:off x="428625" y="396359"/>
            <a:ext cx="2733675" cy="523220"/>
          </a:xfrm>
          <a:prstGeom prst="rect">
            <a:avLst/>
          </a:prstGeom>
          <a:noFill/>
        </p:spPr>
        <p:txBody>
          <a:bodyPr wrap="square">
            <a:spAutoFit/>
          </a:bodyPr>
          <a:lstStyle/>
          <a:p>
            <a:r>
              <a:rPr lang="en-US" sz="2800" dirty="0">
                <a:solidFill>
                  <a:schemeClr val="bg1"/>
                </a:solidFill>
              </a:rPr>
              <a:t>1 </a:t>
            </a:r>
            <a:r>
              <a:rPr lang="en-US" sz="2800" dirty="0" err="1">
                <a:solidFill>
                  <a:schemeClr val="bg1"/>
                </a:solidFill>
              </a:rPr>
              <a:t>राजा</a:t>
            </a:r>
            <a:r>
              <a:rPr lang="en-US" sz="2800" dirty="0">
                <a:solidFill>
                  <a:schemeClr val="bg1"/>
                </a:solidFill>
              </a:rPr>
              <a:t> 19:10</a:t>
            </a: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11</a:t>
            </a:r>
            <a:r>
              <a:rPr lang="en-US" sz="4000" b="0" i="0">
                <a:solidFill>
                  <a:srgbClr val="121212"/>
                </a:solidFill>
                <a:effectLst/>
                <a:latin typeface="Inter" panose="020B0502030000000004" pitchFamily="34" charset="0"/>
              </a:rPr>
              <a:t>Then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said, “Go out and stand on the mountain before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Behold,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is about to pass by.”</a:t>
            </a:r>
            <a:endParaRPr lang="en-ZA" dirty="0"/>
          </a:p>
        </p:txBody>
      </p:sp>
      <p:sp>
        <p:nvSpPr>
          <p:cNvPr id="3" name="TextBox 2">
            <a:extLst>
              <a:ext uri="{FF2B5EF4-FFF2-40B4-BE49-F238E27FC236}">
                <a16:creationId xmlns:a16="http://schemas.microsoft.com/office/drawing/2014/main" id="{85C9FAB6-0202-A78D-ACC7-C7CE4B79F3A2}"/>
              </a:ext>
            </a:extLst>
          </p:cNvPr>
          <p:cNvSpPr txBox="1"/>
          <p:nvPr/>
        </p:nvSpPr>
        <p:spPr>
          <a:xfrm>
            <a:off x="6096000" y="166254"/>
            <a:ext cx="6096000" cy="6558101"/>
          </a:xfrm>
          <a:prstGeom prst="rect">
            <a:avLst/>
          </a:prstGeom>
          <a:noFill/>
        </p:spPr>
        <p:txBody>
          <a:bodyPr wrap="square" rtlCol="0">
            <a:noAutofit/>
          </a:bodyPr>
          <a:lstStyle/>
          <a:p>
            <a:pPr algn="l"/>
            <a:r>
              <a:rPr lang="hi-IN" sz="4400" b="0" i="0" dirty="0">
                <a:solidFill>
                  <a:srgbClr val="121212"/>
                </a:solidFill>
                <a:effectLst/>
                <a:latin typeface="Inter" panose="020B0502030000000004" pitchFamily="34" charset="0"/>
              </a:rPr>
              <a:t>11 उसने कहा, “निकलकर यहोवा के सम्मुख पर्वत पर खड़ा हो।” और यहोवा पास से होकर चला, </a:t>
            </a:r>
          </a:p>
        </p:txBody>
      </p:sp>
      <p:pic>
        <p:nvPicPr>
          <p:cNvPr id="16" name="Audio 15">
            <a:hlinkClick r:id="" action="ppaction://media"/>
            <a:extLst>
              <a:ext uri="{FF2B5EF4-FFF2-40B4-BE49-F238E27FC236}">
                <a16:creationId xmlns:a16="http://schemas.microsoft.com/office/drawing/2014/main" id="{F121BC59-0819-0692-AA28-0255F516DD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5975"/>
    </mc:Choice>
    <mc:Fallback xmlns="">
      <p:transition spd="slow" advTm="5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1725</TotalTime>
  <Words>1313</Words>
  <Application>Microsoft Office PowerPoint</Application>
  <PresentationFormat>Widescreen</PresentationFormat>
  <Paragraphs>73</Paragraphs>
  <Slides>32</Slides>
  <Notes>2</Notes>
  <HiddenSlides>0</HiddenSlides>
  <MMClips>16</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32</vt:i4>
      </vt:variant>
    </vt:vector>
  </HeadingPairs>
  <TitlesOfParts>
    <vt:vector size="44" baseType="lpstr">
      <vt:lpstr>Aptos</vt:lpstr>
      <vt:lpstr>Arial</vt:lpstr>
      <vt:lpstr>ArialMT</vt:lpstr>
      <vt:lpstr>Calibri</vt:lpstr>
      <vt:lpstr>Calibri Light</vt:lpstr>
      <vt:lpstr>Inter</vt:lpstr>
      <vt:lpstr>PT Serif</vt:lpstr>
      <vt:lpstr>Symbol</vt:lpstr>
      <vt:lpstr>Times New Roman</vt:lpstr>
      <vt:lpstr>TimesNewRomanPS-BoldMT</vt:lpstr>
      <vt:lpstr>TimesNewRomanPSMT</vt:lpstr>
      <vt:lpstr>Office Theme</vt:lpstr>
      <vt:lpstr>21-7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85</cp:revision>
  <dcterms:created xsi:type="dcterms:W3CDTF">2021-07-20T09:23:46Z</dcterms:created>
  <dcterms:modified xsi:type="dcterms:W3CDTF">2024-07-30T12:17:50Z</dcterms:modified>
</cp:coreProperties>
</file>