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79" r:id="rId3"/>
    <p:sldId id="440" r:id="rId4"/>
    <p:sldId id="447" r:id="rId5"/>
    <p:sldId id="448" r:id="rId6"/>
    <p:sldId id="449" r:id="rId7"/>
    <p:sldId id="450" r:id="rId8"/>
    <p:sldId id="451" r:id="rId9"/>
    <p:sldId id="452" r:id="rId10"/>
    <p:sldId id="453" r:id="rId11"/>
    <p:sldId id="454" r:id="rId12"/>
    <p:sldId id="455" r:id="rId13"/>
    <p:sldId id="456" r:id="rId14"/>
    <p:sldId id="457" r:id="rId15"/>
    <p:sldId id="458" r:id="rId16"/>
    <p:sldId id="459" r:id="rId17"/>
    <p:sldId id="460" r:id="rId18"/>
    <p:sldId id="461" r:id="rId19"/>
    <p:sldId id="462" r:id="rId20"/>
    <p:sldId id="463" r:id="rId21"/>
    <p:sldId id="464" r:id="rId22"/>
    <p:sldId id="465" r:id="rId23"/>
    <p:sldId id="466" r:id="rId24"/>
    <p:sldId id="467" r:id="rId25"/>
    <p:sldId id="469" r:id="rId26"/>
    <p:sldId id="470" r:id="rId27"/>
    <p:sldId id="471" r:id="rId28"/>
    <p:sldId id="472" r:id="rId29"/>
    <p:sldId id="473" r:id="rId30"/>
    <p:sldId id="474" r:id="rId31"/>
    <p:sldId id="475" r:id="rId32"/>
    <p:sldId id="476" r:id="rId33"/>
    <p:sldId id="477" r:id="rId34"/>
    <p:sldId id="4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B563AD-CE18-452C-A332-45C803F7455A}" v="83" dt="2023-10-18T06:05:52.6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3852" autoAdjust="0"/>
  </p:normalViewPr>
  <p:slideViewPr>
    <p:cSldViewPr snapToGrid="0">
      <p:cViewPr varScale="1">
        <p:scale>
          <a:sx n="58" d="100"/>
          <a:sy n="58" d="100"/>
        </p:scale>
        <p:origin x="108"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2B563AD-CE18-452C-A332-45C803F7455A}"/>
    <pc:docChg chg="modSld">
      <pc:chgData name="Leonie Smith" userId="fed1330f33f5650e" providerId="LiveId" clId="{B2B563AD-CE18-452C-A332-45C803F7455A}" dt="2023-10-18T06:05:52.608" v="115"/>
      <pc:docMkLst>
        <pc:docMk/>
      </pc:docMkLst>
      <pc:sldChg chg="addSp modSp">
        <pc:chgData name="Leonie Smith" userId="fed1330f33f5650e" providerId="LiveId" clId="{B2B563AD-CE18-452C-A332-45C803F7455A}" dt="2023-10-18T05:39:54.482" v="4"/>
        <pc:sldMkLst>
          <pc:docMk/>
          <pc:sldMk cId="923867738" sldId="440"/>
        </pc:sldMkLst>
        <pc:picChg chg="add mod">
          <ac:chgData name="Leonie Smith" userId="fed1330f33f5650e" providerId="LiveId" clId="{B2B563AD-CE18-452C-A332-45C803F7455A}" dt="2023-10-18T05:39:54.482" v="4"/>
          <ac:picMkLst>
            <pc:docMk/>
            <pc:sldMk cId="923867738" sldId="440"/>
            <ac:picMk id="6" creationId="{6E0F161B-F601-BBB8-ACEB-CBEF0B726949}"/>
          </ac:picMkLst>
        </pc:picChg>
      </pc:sldChg>
      <pc:sldChg chg="addSp delSp modSp mod modTransition modAnim">
        <pc:chgData name="Leonie Smith" userId="fed1330f33f5650e" providerId="LiveId" clId="{B2B563AD-CE18-452C-A332-45C803F7455A}" dt="2023-10-18T05:41:34.947" v="11"/>
        <pc:sldMkLst>
          <pc:docMk/>
          <pc:sldMk cId="843663555" sldId="448"/>
        </pc:sldMkLst>
        <pc:picChg chg="add del mod">
          <ac:chgData name="Leonie Smith" userId="fed1330f33f5650e" providerId="LiveId" clId="{B2B563AD-CE18-452C-A332-45C803F7455A}" dt="2023-10-18T05:41:00.920" v="7"/>
          <ac:picMkLst>
            <pc:docMk/>
            <pc:sldMk cId="843663555" sldId="448"/>
            <ac:picMk id="6" creationId="{4165923C-7AB2-8B34-F615-DD8E31040A45}"/>
          </ac:picMkLst>
        </pc:picChg>
        <pc:picChg chg="add del mod">
          <ac:chgData name="Leonie Smith" userId="fed1330f33f5650e" providerId="LiveId" clId="{B2B563AD-CE18-452C-A332-45C803F7455A}" dt="2023-10-18T05:41:15.026" v="8"/>
          <ac:picMkLst>
            <pc:docMk/>
            <pc:sldMk cId="843663555" sldId="448"/>
            <ac:picMk id="9" creationId="{B9BEA8C5-4B8C-D48D-0A37-AE368C8E59F7}"/>
          </ac:picMkLst>
        </pc:picChg>
        <pc:picChg chg="add del mod">
          <ac:chgData name="Leonie Smith" userId="fed1330f33f5650e" providerId="LiveId" clId="{B2B563AD-CE18-452C-A332-45C803F7455A}" dt="2023-10-18T05:41:21.277" v="10"/>
          <ac:picMkLst>
            <pc:docMk/>
            <pc:sldMk cId="843663555" sldId="448"/>
            <ac:picMk id="10" creationId="{AD712A15-4DD4-F225-6E86-539B4856460C}"/>
          </ac:picMkLst>
        </pc:picChg>
        <pc:picChg chg="add del mod ord">
          <ac:chgData name="Leonie Smith" userId="fed1330f33f5650e" providerId="LiveId" clId="{B2B563AD-CE18-452C-A332-45C803F7455A}" dt="2023-10-18T05:41:34.947" v="11"/>
          <ac:picMkLst>
            <pc:docMk/>
            <pc:sldMk cId="843663555" sldId="448"/>
            <ac:picMk id="14" creationId="{36C5C387-9C91-487E-80C0-5DB8779C4160}"/>
          </ac:picMkLst>
        </pc:picChg>
        <pc:picChg chg="add mod">
          <ac:chgData name="Leonie Smith" userId="fed1330f33f5650e" providerId="LiveId" clId="{B2B563AD-CE18-452C-A332-45C803F7455A}" dt="2023-10-18T05:41:34.947" v="11"/>
          <ac:picMkLst>
            <pc:docMk/>
            <pc:sldMk cId="843663555" sldId="448"/>
            <ac:picMk id="15" creationId="{6E01F922-3965-F331-AA98-61DF172124D6}"/>
          </ac:picMkLst>
        </pc:picChg>
      </pc:sldChg>
      <pc:sldChg chg="addSp delSp modSp mod modTransition modAnim">
        <pc:chgData name="Leonie Smith" userId="fed1330f33f5650e" providerId="LiveId" clId="{B2B563AD-CE18-452C-A332-45C803F7455A}" dt="2023-10-18T05:43:04.287" v="18"/>
        <pc:sldMkLst>
          <pc:docMk/>
          <pc:sldMk cId="538051216" sldId="450"/>
        </pc:sldMkLst>
        <pc:picChg chg="add del mod">
          <ac:chgData name="Leonie Smith" userId="fed1330f33f5650e" providerId="LiveId" clId="{B2B563AD-CE18-452C-A332-45C803F7455A}" dt="2023-10-18T05:42:33.538" v="14"/>
          <ac:picMkLst>
            <pc:docMk/>
            <pc:sldMk cId="538051216" sldId="450"/>
            <ac:picMk id="6" creationId="{3452748B-7C2C-1C70-F337-6DA9D201761A}"/>
          </ac:picMkLst>
        </pc:picChg>
        <pc:picChg chg="add del mod">
          <ac:chgData name="Leonie Smith" userId="fed1330f33f5650e" providerId="LiveId" clId="{B2B563AD-CE18-452C-A332-45C803F7455A}" dt="2023-10-18T05:42:38.226" v="15"/>
          <ac:picMkLst>
            <pc:docMk/>
            <pc:sldMk cId="538051216" sldId="450"/>
            <ac:picMk id="9" creationId="{017F0651-1511-7CEE-EA50-9C6AB311710F}"/>
          </ac:picMkLst>
        </pc:picChg>
        <pc:picChg chg="add del mod">
          <ac:chgData name="Leonie Smith" userId="fed1330f33f5650e" providerId="LiveId" clId="{B2B563AD-CE18-452C-A332-45C803F7455A}" dt="2023-10-18T05:42:40.012" v="17"/>
          <ac:picMkLst>
            <pc:docMk/>
            <pc:sldMk cId="538051216" sldId="450"/>
            <ac:picMk id="10" creationId="{A1255EBF-5263-7593-6C4E-87D43AE18B38}"/>
          </ac:picMkLst>
        </pc:picChg>
        <pc:picChg chg="add del mod ord">
          <ac:chgData name="Leonie Smith" userId="fed1330f33f5650e" providerId="LiveId" clId="{B2B563AD-CE18-452C-A332-45C803F7455A}" dt="2023-10-18T05:43:04.287" v="18"/>
          <ac:picMkLst>
            <pc:docMk/>
            <pc:sldMk cId="538051216" sldId="450"/>
            <ac:picMk id="13" creationId="{06F1E1C7-43EE-05F5-076F-5F4B8E0EEC14}"/>
          </ac:picMkLst>
        </pc:picChg>
        <pc:picChg chg="add mod">
          <ac:chgData name="Leonie Smith" userId="fed1330f33f5650e" providerId="LiveId" clId="{B2B563AD-CE18-452C-A332-45C803F7455A}" dt="2023-10-18T05:43:04.287" v="18"/>
          <ac:picMkLst>
            <pc:docMk/>
            <pc:sldMk cId="538051216" sldId="450"/>
            <ac:picMk id="14" creationId="{377959E2-4440-AC13-1EB6-82856AAEAB81}"/>
          </ac:picMkLst>
        </pc:picChg>
      </pc:sldChg>
      <pc:sldChg chg="addSp delSp modSp mod modTransition modAnim">
        <pc:chgData name="Leonie Smith" userId="fed1330f33f5650e" providerId="LiveId" clId="{B2B563AD-CE18-452C-A332-45C803F7455A}" dt="2023-10-18T05:45:32.096" v="31"/>
        <pc:sldMkLst>
          <pc:docMk/>
          <pc:sldMk cId="4002949039" sldId="452"/>
        </pc:sldMkLst>
        <pc:picChg chg="add del mod">
          <ac:chgData name="Leonie Smith" userId="fed1330f33f5650e" providerId="LiveId" clId="{B2B563AD-CE18-452C-A332-45C803F7455A}" dt="2023-10-18T05:44:18.191" v="21"/>
          <ac:picMkLst>
            <pc:docMk/>
            <pc:sldMk cId="4002949039" sldId="452"/>
            <ac:picMk id="6" creationId="{5A969F67-9D9A-FEA1-3166-7485AF87809C}"/>
          </ac:picMkLst>
        </pc:picChg>
        <pc:picChg chg="add del mod">
          <ac:chgData name="Leonie Smith" userId="fed1330f33f5650e" providerId="LiveId" clId="{B2B563AD-CE18-452C-A332-45C803F7455A}" dt="2023-10-18T05:44:31.943" v="22"/>
          <ac:picMkLst>
            <pc:docMk/>
            <pc:sldMk cId="4002949039" sldId="452"/>
            <ac:picMk id="9" creationId="{A5B3C454-9B84-5050-4EEA-93FF1C0544AE}"/>
          </ac:picMkLst>
        </pc:picChg>
        <pc:picChg chg="add del mod">
          <ac:chgData name="Leonie Smith" userId="fed1330f33f5650e" providerId="LiveId" clId="{B2B563AD-CE18-452C-A332-45C803F7455A}" dt="2023-10-18T05:44:33.267" v="24"/>
          <ac:picMkLst>
            <pc:docMk/>
            <pc:sldMk cId="4002949039" sldId="452"/>
            <ac:picMk id="10" creationId="{88A3D74F-9AD7-8C38-E2A5-566690DED006}"/>
          </ac:picMkLst>
        </pc:picChg>
        <pc:picChg chg="add del mod ord">
          <ac:chgData name="Leonie Smith" userId="fed1330f33f5650e" providerId="LiveId" clId="{B2B563AD-CE18-452C-A332-45C803F7455A}" dt="2023-10-18T05:44:56.680" v="25"/>
          <ac:picMkLst>
            <pc:docMk/>
            <pc:sldMk cId="4002949039" sldId="452"/>
            <ac:picMk id="13" creationId="{27339BF8-22C6-9BAB-E8C7-423F4D40A2D7}"/>
          </ac:picMkLst>
        </pc:picChg>
        <pc:picChg chg="add del mod">
          <ac:chgData name="Leonie Smith" userId="fed1330f33f5650e" providerId="LiveId" clId="{B2B563AD-CE18-452C-A332-45C803F7455A}" dt="2023-10-18T05:45:01.064" v="27"/>
          <ac:picMkLst>
            <pc:docMk/>
            <pc:sldMk cId="4002949039" sldId="452"/>
            <ac:picMk id="14" creationId="{B778F6EF-DE3E-D77F-0EC5-E6D22DD5BD3D}"/>
          </ac:picMkLst>
        </pc:picChg>
        <pc:picChg chg="add del mod ord">
          <ac:chgData name="Leonie Smith" userId="fed1330f33f5650e" providerId="LiveId" clId="{B2B563AD-CE18-452C-A332-45C803F7455A}" dt="2023-10-18T05:45:07.197" v="28"/>
          <ac:picMkLst>
            <pc:docMk/>
            <pc:sldMk cId="4002949039" sldId="452"/>
            <ac:picMk id="17" creationId="{E69CE928-FC92-8A77-6043-ECD58F1CED7D}"/>
          </ac:picMkLst>
        </pc:picChg>
        <pc:picChg chg="add del mod">
          <ac:chgData name="Leonie Smith" userId="fed1330f33f5650e" providerId="LiveId" clId="{B2B563AD-CE18-452C-A332-45C803F7455A}" dt="2023-10-18T05:45:08.596" v="30"/>
          <ac:picMkLst>
            <pc:docMk/>
            <pc:sldMk cId="4002949039" sldId="452"/>
            <ac:picMk id="18" creationId="{2B3C43A1-70BD-69F9-E5F6-51C79A81AC61}"/>
          </ac:picMkLst>
        </pc:picChg>
        <pc:picChg chg="add del mod ord">
          <ac:chgData name="Leonie Smith" userId="fed1330f33f5650e" providerId="LiveId" clId="{B2B563AD-CE18-452C-A332-45C803F7455A}" dt="2023-10-18T05:45:32.096" v="31"/>
          <ac:picMkLst>
            <pc:docMk/>
            <pc:sldMk cId="4002949039" sldId="452"/>
            <ac:picMk id="21" creationId="{3822FDB9-9CAA-2048-9991-BE0F5E54BE7B}"/>
          </ac:picMkLst>
        </pc:picChg>
        <pc:picChg chg="add mod">
          <ac:chgData name="Leonie Smith" userId="fed1330f33f5650e" providerId="LiveId" clId="{B2B563AD-CE18-452C-A332-45C803F7455A}" dt="2023-10-18T05:45:32.096" v="31"/>
          <ac:picMkLst>
            <pc:docMk/>
            <pc:sldMk cId="4002949039" sldId="452"/>
            <ac:picMk id="22" creationId="{8175DE9A-9F05-4877-4EA9-A552FD4705F4}"/>
          </ac:picMkLst>
        </pc:picChg>
      </pc:sldChg>
      <pc:sldChg chg="addSp modSp">
        <pc:chgData name="Leonie Smith" userId="fed1330f33f5650e" providerId="LiveId" clId="{B2B563AD-CE18-452C-A332-45C803F7455A}" dt="2023-10-18T05:46:28.606" v="32"/>
        <pc:sldMkLst>
          <pc:docMk/>
          <pc:sldMk cId="2511564658" sldId="454"/>
        </pc:sldMkLst>
        <pc:picChg chg="add mod">
          <ac:chgData name="Leonie Smith" userId="fed1330f33f5650e" providerId="LiveId" clId="{B2B563AD-CE18-452C-A332-45C803F7455A}" dt="2023-10-18T05:46:28.606" v="32"/>
          <ac:picMkLst>
            <pc:docMk/>
            <pc:sldMk cId="2511564658" sldId="454"/>
            <ac:picMk id="6" creationId="{B8F06BED-D0B1-2CD7-A276-6A84398C48E7}"/>
          </ac:picMkLst>
        </pc:picChg>
      </pc:sldChg>
      <pc:sldChg chg="addSp delSp modSp mod modTransition modAnim">
        <pc:chgData name="Leonie Smith" userId="fed1330f33f5650e" providerId="LiveId" clId="{B2B563AD-CE18-452C-A332-45C803F7455A}" dt="2023-10-18T05:48:04.044" v="42"/>
        <pc:sldMkLst>
          <pc:docMk/>
          <pc:sldMk cId="4049696417" sldId="456"/>
        </pc:sldMkLst>
        <pc:picChg chg="add del mod">
          <ac:chgData name="Leonie Smith" userId="fed1330f33f5650e" providerId="LiveId" clId="{B2B563AD-CE18-452C-A332-45C803F7455A}" dt="2023-10-18T05:47:21.199" v="35"/>
          <ac:picMkLst>
            <pc:docMk/>
            <pc:sldMk cId="4049696417" sldId="456"/>
            <ac:picMk id="6" creationId="{228943C4-89FE-8619-807F-302B552504B6}"/>
          </ac:picMkLst>
        </pc:picChg>
        <pc:picChg chg="add del mod">
          <ac:chgData name="Leonie Smith" userId="fed1330f33f5650e" providerId="LiveId" clId="{B2B563AD-CE18-452C-A332-45C803F7455A}" dt="2023-10-18T05:47:28.097" v="36"/>
          <ac:picMkLst>
            <pc:docMk/>
            <pc:sldMk cId="4049696417" sldId="456"/>
            <ac:picMk id="9" creationId="{5F84B296-1FBC-B21D-5F2D-9463C975C7B7}"/>
          </ac:picMkLst>
        </pc:picChg>
        <pc:picChg chg="add del mod">
          <ac:chgData name="Leonie Smith" userId="fed1330f33f5650e" providerId="LiveId" clId="{B2B563AD-CE18-452C-A332-45C803F7455A}" dt="2023-10-18T05:47:29.558" v="38"/>
          <ac:picMkLst>
            <pc:docMk/>
            <pc:sldMk cId="4049696417" sldId="456"/>
            <ac:picMk id="10" creationId="{B50CFF07-35C6-6698-D3E8-6610987F25FB}"/>
          </ac:picMkLst>
        </pc:picChg>
        <pc:picChg chg="add del mod ord">
          <ac:chgData name="Leonie Smith" userId="fed1330f33f5650e" providerId="LiveId" clId="{B2B563AD-CE18-452C-A332-45C803F7455A}" dt="2023-10-18T05:47:38.918" v="39"/>
          <ac:picMkLst>
            <pc:docMk/>
            <pc:sldMk cId="4049696417" sldId="456"/>
            <ac:picMk id="13" creationId="{8B05ACE2-99D4-9256-1AB6-CCFD37BBD865}"/>
          </ac:picMkLst>
        </pc:picChg>
        <pc:picChg chg="add del mod">
          <ac:chgData name="Leonie Smith" userId="fed1330f33f5650e" providerId="LiveId" clId="{B2B563AD-CE18-452C-A332-45C803F7455A}" dt="2023-10-18T05:47:40.221" v="41"/>
          <ac:picMkLst>
            <pc:docMk/>
            <pc:sldMk cId="4049696417" sldId="456"/>
            <ac:picMk id="14" creationId="{80BB773B-145E-788E-A280-5AEAFB59E0F5}"/>
          </ac:picMkLst>
        </pc:picChg>
        <pc:picChg chg="add del mod ord">
          <ac:chgData name="Leonie Smith" userId="fed1330f33f5650e" providerId="LiveId" clId="{B2B563AD-CE18-452C-A332-45C803F7455A}" dt="2023-10-18T05:48:04.044" v="42"/>
          <ac:picMkLst>
            <pc:docMk/>
            <pc:sldMk cId="4049696417" sldId="456"/>
            <ac:picMk id="17" creationId="{A4FAA88E-3EE2-6E3B-9449-4619D0905768}"/>
          </ac:picMkLst>
        </pc:picChg>
        <pc:picChg chg="add mod">
          <ac:chgData name="Leonie Smith" userId="fed1330f33f5650e" providerId="LiveId" clId="{B2B563AD-CE18-452C-A332-45C803F7455A}" dt="2023-10-18T05:48:04.044" v="42"/>
          <ac:picMkLst>
            <pc:docMk/>
            <pc:sldMk cId="4049696417" sldId="456"/>
            <ac:picMk id="18" creationId="{9BFFAB74-B2B3-E046-3859-62E13F5F0D86}"/>
          </ac:picMkLst>
        </pc:picChg>
      </pc:sldChg>
      <pc:sldChg chg="addSp delSp modSp mod modTransition modAnim">
        <pc:chgData name="Leonie Smith" userId="fed1330f33f5650e" providerId="LiveId" clId="{B2B563AD-CE18-452C-A332-45C803F7455A}" dt="2023-10-18T05:49:51.459" v="49"/>
        <pc:sldMkLst>
          <pc:docMk/>
          <pc:sldMk cId="2789980734" sldId="458"/>
        </pc:sldMkLst>
        <pc:picChg chg="add del mod">
          <ac:chgData name="Leonie Smith" userId="fed1330f33f5650e" providerId="LiveId" clId="{B2B563AD-CE18-452C-A332-45C803F7455A}" dt="2023-10-18T05:49:20.201" v="45"/>
          <ac:picMkLst>
            <pc:docMk/>
            <pc:sldMk cId="2789980734" sldId="458"/>
            <ac:picMk id="6" creationId="{5E492EBD-2A86-C325-139E-1AF86BEB0FC8}"/>
          </ac:picMkLst>
        </pc:picChg>
        <pc:picChg chg="add del mod">
          <ac:chgData name="Leonie Smith" userId="fed1330f33f5650e" providerId="LiveId" clId="{B2B563AD-CE18-452C-A332-45C803F7455A}" dt="2023-10-18T05:49:25.966" v="46"/>
          <ac:picMkLst>
            <pc:docMk/>
            <pc:sldMk cId="2789980734" sldId="458"/>
            <ac:picMk id="11" creationId="{06999984-425D-2A6C-1141-CD91AE2B647F}"/>
          </ac:picMkLst>
        </pc:picChg>
        <pc:picChg chg="add del mod">
          <ac:chgData name="Leonie Smith" userId="fed1330f33f5650e" providerId="LiveId" clId="{B2B563AD-CE18-452C-A332-45C803F7455A}" dt="2023-10-18T05:49:27.071" v="48"/>
          <ac:picMkLst>
            <pc:docMk/>
            <pc:sldMk cId="2789980734" sldId="458"/>
            <ac:picMk id="12" creationId="{6E624FA5-93E6-3C6A-CA9D-7980A9A3DE77}"/>
          </ac:picMkLst>
        </pc:picChg>
        <pc:picChg chg="add del mod ord">
          <ac:chgData name="Leonie Smith" userId="fed1330f33f5650e" providerId="LiveId" clId="{B2B563AD-CE18-452C-A332-45C803F7455A}" dt="2023-10-18T05:49:51.459" v="49"/>
          <ac:picMkLst>
            <pc:docMk/>
            <pc:sldMk cId="2789980734" sldId="458"/>
            <ac:picMk id="15" creationId="{5659509C-194E-BD02-C8FA-A844D98094CF}"/>
          </ac:picMkLst>
        </pc:picChg>
        <pc:picChg chg="add mod">
          <ac:chgData name="Leonie Smith" userId="fed1330f33f5650e" providerId="LiveId" clId="{B2B563AD-CE18-452C-A332-45C803F7455A}" dt="2023-10-18T05:49:51.459" v="49"/>
          <ac:picMkLst>
            <pc:docMk/>
            <pc:sldMk cId="2789980734" sldId="458"/>
            <ac:picMk id="16" creationId="{A6881738-83F5-D9A4-15EB-E6E087F19C13}"/>
          </ac:picMkLst>
        </pc:picChg>
      </pc:sldChg>
      <pc:sldChg chg="addSp modSp">
        <pc:chgData name="Leonie Smith" userId="fed1330f33f5650e" providerId="LiveId" clId="{B2B563AD-CE18-452C-A332-45C803F7455A}" dt="2023-10-18T05:50:38.260" v="50"/>
        <pc:sldMkLst>
          <pc:docMk/>
          <pc:sldMk cId="2691432836" sldId="460"/>
        </pc:sldMkLst>
        <pc:picChg chg="add mod">
          <ac:chgData name="Leonie Smith" userId="fed1330f33f5650e" providerId="LiveId" clId="{B2B563AD-CE18-452C-A332-45C803F7455A}" dt="2023-10-18T05:50:38.260" v="50"/>
          <ac:picMkLst>
            <pc:docMk/>
            <pc:sldMk cId="2691432836" sldId="460"/>
            <ac:picMk id="6" creationId="{F886702F-3466-7955-0D96-C342C445FA33}"/>
          </ac:picMkLst>
        </pc:picChg>
      </pc:sldChg>
      <pc:sldChg chg="addSp delSp modSp mod modTransition modAnim">
        <pc:chgData name="Leonie Smith" userId="fed1330f33f5650e" providerId="LiveId" clId="{B2B563AD-CE18-452C-A332-45C803F7455A}" dt="2023-10-18T05:54:24.104" v="63"/>
        <pc:sldMkLst>
          <pc:docMk/>
          <pc:sldMk cId="3941201962" sldId="462"/>
        </pc:sldMkLst>
        <pc:picChg chg="add del mod">
          <ac:chgData name="Leonie Smith" userId="fed1330f33f5650e" providerId="LiveId" clId="{B2B563AD-CE18-452C-A332-45C803F7455A}" dt="2023-10-18T05:52:49.130" v="53"/>
          <ac:picMkLst>
            <pc:docMk/>
            <pc:sldMk cId="3941201962" sldId="462"/>
            <ac:picMk id="6" creationId="{57A8C4ED-848A-E9C5-F166-33EC844FDF55}"/>
          </ac:picMkLst>
        </pc:picChg>
        <pc:picChg chg="add del mod">
          <ac:chgData name="Leonie Smith" userId="fed1330f33f5650e" providerId="LiveId" clId="{B2B563AD-CE18-452C-A332-45C803F7455A}" dt="2023-10-18T05:53:05.735" v="54"/>
          <ac:picMkLst>
            <pc:docMk/>
            <pc:sldMk cId="3941201962" sldId="462"/>
            <ac:picMk id="9" creationId="{A43053C1-0393-6110-ACE3-C859D12A9F95}"/>
          </ac:picMkLst>
        </pc:picChg>
        <pc:picChg chg="add del mod">
          <ac:chgData name="Leonie Smith" userId="fed1330f33f5650e" providerId="LiveId" clId="{B2B563AD-CE18-452C-A332-45C803F7455A}" dt="2023-10-18T05:53:07.867" v="56"/>
          <ac:picMkLst>
            <pc:docMk/>
            <pc:sldMk cId="3941201962" sldId="462"/>
            <ac:picMk id="10" creationId="{511E6231-4F32-E965-EE1A-5865B09C3245}"/>
          </ac:picMkLst>
        </pc:picChg>
        <pc:picChg chg="add del mod ord">
          <ac:chgData name="Leonie Smith" userId="fed1330f33f5650e" providerId="LiveId" clId="{B2B563AD-CE18-452C-A332-45C803F7455A}" dt="2023-10-18T05:53:24.667" v="57"/>
          <ac:picMkLst>
            <pc:docMk/>
            <pc:sldMk cId="3941201962" sldId="462"/>
            <ac:picMk id="13" creationId="{6617AF01-D00B-92AF-44DF-5CC5C2EC2A43}"/>
          </ac:picMkLst>
        </pc:picChg>
        <pc:picChg chg="add del mod">
          <ac:chgData name="Leonie Smith" userId="fed1330f33f5650e" providerId="LiveId" clId="{B2B563AD-CE18-452C-A332-45C803F7455A}" dt="2023-10-18T05:53:26.310" v="59"/>
          <ac:picMkLst>
            <pc:docMk/>
            <pc:sldMk cId="3941201962" sldId="462"/>
            <ac:picMk id="14" creationId="{DF27918F-1991-63F6-BA8E-5D6FE7AE76BD}"/>
          </ac:picMkLst>
        </pc:picChg>
        <pc:picChg chg="add del mod ord">
          <ac:chgData name="Leonie Smith" userId="fed1330f33f5650e" providerId="LiveId" clId="{B2B563AD-CE18-452C-A332-45C803F7455A}" dt="2023-10-18T05:53:45.282" v="60"/>
          <ac:picMkLst>
            <pc:docMk/>
            <pc:sldMk cId="3941201962" sldId="462"/>
            <ac:picMk id="17" creationId="{BB60AD8E-2BEC-01BD-86A4-21AEA21E7EEC}"/>
          </ac:picMkLst>
        </pc:picChg>
        <pc:picChg chg="add del mod">
          <ac:chgData name="Leonie Smith" userId="fed1330f33f5650e" providerId="LiveId" clId="{B2B563AD-CE18-452C-A332-45C803F7455A}" dt="2023-10-18T05:54:06.130" v="62"/>
          <ac:picMkLst>
            <pc:docMk/>
            <pc:sldMk cId="3941201962" sldId="462"/>
            <ac:picMk id="18" creationId="{D894B034-C045-B468-3FD7-E34658AEAAEE}"/>
          </ac:picMkLst>
        </pc:picChg>
        <pc:picChg chg="add del mod ord">
          <ac:chgData name="Leonie Smith" userId="fed1330f33f5650e" providerId="LiveId" clId="{B2B563AD-CE18-452C-A332-45C803F7455A}" dt="2023-10-18T05:54:24.104" v="63"/>
          <ac:picMkLst>
            <pc:docMk/>
            <pc:sldMk cId="3941201962" sldId="462"/>
            <ac:picMk id="23" creationId="{13269776-9B5F-1342-60CA-DA9F336E097C}"/>
          </ac:picMkLst>
        </pc:picChg>
        <pc:picChg chg="add mod">
          <ac:chgData name="Leonie Smith" userId="fed1330f33f5650e" providerId="LiveId" clId="{B2B563AD-CE18-452C-A332-45C803F7455A}" dt="2023-10-18T05:54:24.104" v="63"/>
          <ac:picMkLst>
            <pc:docMk/>
            <pc:sldMk cId="3941201962" sldId="462"/>
            <ac:picMk id="24" creationId="{AC0082DB-08E6-3235-02EB-E895C19E0786}"/>
          </ac:picMkLst>
        </pc:picChg>
      </pc:sldChg>
      <pc:sldChg chg="addSp delSp modSp mod modTransition modAnim">
        <pc:chgData name="Leonie Smith" userId="fed1330f33f5650e" providerId="LiveId" clId="{B2B563AD-CE18-452C-A332-45C803F7455A}" dt="2023-10-18T05:55:42.519" v="70"/>
        <pc:sldMkLst>
          <pc:docMk/>
          <pc:sldMk cId="3471468068" sldId="464"/>
        </pc:sldMkLst>
        <pc:picChg chg="add del mod">
          <ac:chgData name="Leonie Smith" userId="fed1330f33f5650e" providerId="LiveId" clId="{B2B563AD-CE18-452C-A332-45C803F7455A}" dt="2023-10-18T05:55:02.402" v="66"/>
          <ac:picMkLst>
            <pc:docMk/>
            <pc:sldMk cId="3471468068" sldId="464"/>
            <ac:picMk id="6" creationId="{D2CE3BD1-6E97-E742-6E07-75C387998386}"/>
          </ac:picMkLst>
        </pc:picChg>
        <pc:picChg chg="add del mod">
          <ac:chgData name="Leonie Smith" userId="fed1330f33f5650e" providerId="LiveId" clId="{B2B563AD-CE18-452C-A332-45C803F7455A}" dt="2023-10-18T05:55:19.832" v="67"/>
          <ac:picMkLst>
            <pc:docMk/>
            <pc:sldMk cId="3471468068" sldId="464"/>
            <ac:picMk id="9" creationId="{6A15470A-1EA0-E50A-9815-2F2BF8B13DC3}"/>
          </ac:picMkLst>
        </pc:picChg>
        <pc:picChg chg="add del mod">
          <ac:chgData name="Leonie Smith" userId="fed1330f33f5650e" providerId="LiveId" clId="{B2B563AD-CE18-452C-A332-45C803F7455A}" dt="2023-10-18T05:55:21.010" v="69"/>
          <ac:picMkLst>
            <pc:docMk/>
            <pc:sldMk cId="3471468068" sldId="464"/>
            <ac:picMk id="10" creationId="{9A21A1DD-831F-3CF1-B8D0-1CDFA26C1641}"/>
          </ac:picMkLst>
        </pc:picChg>
        <pc:picChg chg="add del mod ord">
          <ac:chgData name="Leonie Smith" userId="fed1330f33f5650e" providerId="LiveId" clId="{B2B563AD-CE18-452C-A332-45C803F7455A}" dt="2023-10-18T05:55:42.519" v="70"/>
          <ac:picMkLst>
            <pc:docMk/>
            <pc:sldMk cId="3471468068" sldId="464"/>
            <ac:picMk id="13" creationId="{86FD0FE5-4A94-56C0-9CDB-0C33955464FD}"/>
          </ac:picMkLst>
        </pc:picChg>
        <pc:picChg chg="add mod">
          <ac:chgData name="Leonie Smith" userId="fed1330f33f5650e" providerId="LiveId" clId="{B2B563AD-CE18-452C-A332-45C803F7455A}" dt="2023-10-18T05:55:42.519" v="70"/>
          <ac:picMkLst>
            <pc:docMk/>
            <pc:sldMk cId="3471468068" sldId="464"/>
            <ac:picMk id="14" creationId="{D377E0D1-4CA1-FDB8-D44F-69F13B363BC3}"/>
          </ac:picMkLst>
        </pc:picChg>
      </pc:sldChg>
      <pc:sldChg chg="addSp delSp modSp mod modTransition modAnim">
        <pc:chgData name="Leonie Smith" userId="fed1330f33f5650e" providerId="LiveId" clId="{B2B563AD-CE18-452C-A332-45C803F7455A}" dt="2023-10-18T05:57:30.021" v="77"/>
        <pc:sldMkLst>
          <pc:docMk/>
          <pc:sldMk cId="581074576" sldId="466"/>
        </pc:sldMkLst>
        <pc:picChg chg="add del mod">
          <ac:chgData name="Leonie Smith" userId="fed1330f33f5650e" providerId="LiveId" clId="{B2B563AD-CE18-452C-A332-45C803F7455A}" dt="2023-10-18T05:57:00.122" v="73"/>
          <ac:picMkLst>
            <pc:docMk/>
            <pc:sldMk cId="581074576" sldId="466"/>
            <ac:picMk id="6" creationId="{77D3CDD3-018D-6524-A4CF-DE5B1EB77989}"/>
          </ac:picMkLst>
        </pc:picChg>
        <pc:picChg chg="add del mod">
          <ac:chgData name="Leonie Smith" userId="fed1330f33f5650e" providerId="LiveId" clId="{B2B563AD-CE18-452C-A332-45C803F7455A}" dt="2023-10-18T05:57:07.520" v="74"/>
          <ac:picMkLst>
            <pc:docMk/>
            <pc:sldMk cId="581074576" sldId="466"/>
            <ac:picMk id="10" creationId="{6D8D8A7C-D8E3-3B1D-DE8B-2EF7A987030E}"/>
          </ac:picMkLst>
        </pc:picChg>
        <pc:picChg chg="add del mod">
          <ac:chgData name="Leonie Smith" userId="fed1330f33f5650e" providerId="LiveId" clId="{B2B563AD-CE18-452C-A332-45C803F7455A}" dt="2023-10-18T05:57:08.747" v="76"/>
          <ac:picMkLst>
            <pc:docMk/>
            <pc:sldMk cId="581074576" sldId="466"/>
            <ac:picMk id="11" creationId="{219A1ED3-33FB-C783-F1BE-539054854243}"/>
          </ac:picMkLst>
        </pc:picChg>
        <pc:picChg chg="add del mod ord">
          <ac:chgData name="Leonie Smith" userId="fed1330f33f5650e" providerId="LiveId" clId="{B2B563AD-CE18-452C-A332-45C803F7455A}" dt="2023-10-18T05:57:30.021" v="77"/>
          <ac:picMkLst>
            <pc:docMk/>
            <pc:sldMk cId="581074576" sldId="466"/>
            <ac:picMk id="14" creationId="{3D10C6FF-D3CF-3C2D-C6EA-8C03B40093E3}"/>
          </ac:picMkLst>
        </pc:picChg>
        <pc:picChg chg="add mod">
          <ac:chgData name="Leonie Smith" userId="fed1330f33f5650e" providerId="LiveId" clId="{B2B563AD-CE18-452C-A332-45C803F7455A}" dt="2023-10-18T05:57:30.021" v="77"/>
          <ac:picMkLst>
            <pc:docMk/>
            <pc:sldMk cId="581074576" sldId="466"/>
            <ac:picMk id="15" creationId="{6A386B52-5DE6-DBA4-4AF9-A3FE64F02177}"/>
          </ac:picMkLst>
        </pc:picChg>
      </pc:sldChg>
      <pc:sldChg chg="addSp delSp modSp mod modTransition modAnim">
        <pc:chgData name="Leonie Smith" userId="fed1330f33f5650e" providerId="LiveId" clId="{B2B563AD-CE18-452C-A332-45C803F7455A}" dt="2023-10-18T05:39:38.653" v="3"/>
        <pc:sldMkLst>
          <pc:docMk/>
          <pc:sldMk cId="3596600315" sldId="468"/>
        </pc:sldMkLst>
        <pc:picChg chg="add del mod">
          <ac:chgData name="Leonie Smith" userId="fed1330f33f5650e" providerId="LiveId" clId="{B2B563AD-CE18-452C-A332-45C803F7455A}" dt="2023-10-18T05:39:32.206" v="2"/>
          <ac:picMkLst>
            <pc:docMk/>
            <pc:sldMk cId="3596600315" sldId="468"/>
            <ac:picMk id="7" creationId="{785217CF-C702-0A0A-EA5C-DBCD6D202088}"/>
          </ac:picMkLst>
        </pc:picChg>
        <pc:picChg chg="add del mod">
          <ac:chgData name="Leonie Smith" userId="fed1330f33f5650e" providerId="LiveId" clId="{B2B563AD-CE18-452C-A332-45C803F7455A}" dt="2023-10-18T05:39:38.653" v="3"/>
          <ac:picMkLst>
            <pc:docMk/>
            <pc:sldMk cId="3596600315" sldId="468"/>
            <ac:picMk id="12" creationId="{CB854555-1FB4-2A1B-05A3-619A49240122}"/>
          </ac:picMkLst>
        </pc:picChg>
        <pc:picChg chg="add mod">
          <ac:chgData name="Leonie Smith" userId="fed1330f33f5650e" providerId="LiveId" clId="{B2B563AD-CE18-452C-A332-45C803F7455A}" dt="2023-10-18T05:39:38.653" v="3"/>
          <ac:picMkLst>
            <pc:docMk/>
            <pc:sldMk cId="3596600315" sldId="468"/>
            <ac:picMk id="13" creationId="{EF81D73F-AC2C-FC73-4B35-F6BBAB816852}"/>
          </ac:picMkLst>
        </pc:picChg>
      </pc:sldChg>
      <pc:sldChg chg="addSp delSp modSp mod modTransition modAnim">
        <pc:chgData name="Leonie Smith" userId="fed1330f33f5650e" providerId="LiveId" clId="{B2B563AD-CE18-452C-A332-45C803F7455A}" dt="2023-10-18T05:58:53.067" v="81"/>
        <pc:sldMkLst>
          <pc:docMk/>
          <pc:sldMk cId="3417397498" sldId="469"/>
        </pc:sldMkLst>
        <pc:picChg chg="add del mod">
          <ac:chgData name="Leonie Smith" userId="fed1330f33f5650e" providerId="LiveId" clId="{B2B563AD-CE18-452C-A332-45C803F7455A}" dt="2023-10-18T05:58:33.314" v="80"/>
          <ac:picMkLst>
            <pc:docMk/>
            <pc:sldMk cId="3417397498" sldId="469"/>
            <ac:picMk id="6" creationId="{C096E483-9D40-9E5A-2A92-AA3A490F7000}"/>
          </ac:picMkLst>
        </pc:picChg>
        <pc:picChg chg="add del mod">
          <ac:chgData name="Leonie Smith" userId="fed1330f33f5650e" providerId="LiveId" clId="{B2B563AD-CE18-452C-A332-45C803F7455A}" dt="2023-10-18T05:58:53.067" v="81"/>
          <ac:picMkLst>
            <pc:docMk/>
            <pc:sldMk cId="3417397498" sldId="469"/>
            <ac:picMk id="10" creationId="{3CEA2249-A563-4251-8207-715B8ACE6640}"/>
          </ac:picMkLst>
        </pc:picChg>
        <pc:picChg chg="add mod">
          <ac:chgData name="Leonie Smith" userId="fed1330f33f5650e" providerId="LiveId" clId="{B2B563AD-CE18-452C-A332-45C803F7455A}" dt="2023-10-18T05:58:53.067" v="81"/>
          <ac:picMkLst>
            <pc:docMk/>
            <pc:sldMk cId="3417397498" sldId="469"/>
            <ac:picMk id="11" creationId="{73B1B35C-AF23-0837-20E3-844BE82E79E8}"/>
          </ac:picMkLst>
        </pc:picChg>
      </pc:sldChg>
      <pc:sldChg chg="addSp delSp modSp mod modTransition modAnim">
        <pc:chgData name="Leonie Smith" userId="fed1330f33f5650e" providerId="LiveId" clId="{B2B563AD-CE18-452C-A332-45C803F7455A}" dt="2023-10-18T06:00:19.861" v="85"/>
        <pc:sldMkLst>
          <pc:docMk/>
          <pc:sldMk cId="4011908654" sldId="471"/>
        </pc:sldMkLst>
        <pc:picChg chg="add del mod">
          <ac:chgData name="Leonie Smith" userId="fed1330f33f5650e" providerId="LiveId" clId="{B2B563AD-CE18-452C-A332-45C803F7455A}" dt="2023-10-18T05:59:58.007" v="84"/>
          <ac:picMkLst>
            <pc:docMk/>
            <pc:sldMk cId="4011908654" sldId="471"/>
            <ac:picMk id="6" creationId="{AAD215E2-0F1D-C186-EC60-EBEDD2AEC461}"/>
          </ac:picMkLst>
        </pc:picChg>
        <pc:picChg chg="add del mod">
          <ac:chgData name="Leonie Smith" userId="fed1330f33f5650e" providerId="LiveId" clId="{B2B563AD-CE18-452C-A332-45C803F7455A}" dt="2023-10-18T06:00:19.861" v="85"/>
          <ac:picMkLst>
            <pc:docMk/>
            <pc:sldMk cId="4011908654" sldId="471"/>
            <ac:picMk id="9" creationId="{EA4D9DD8-7D02-E42B-2D44-14F3359B1F04}"/>
          </ac:picMkLst>
        </pc:picChg>
        <pc:picChg chg="add mod">
          <ac:chgData name="Leonie Smith" userId="fed1330f33f5650e" providerId="LiveId" clId="{B2B563AD-CE18-452C-A332-45C803F7455A}" dt="2023-10-18T06:00:19.861" v="85"/>
          <ac:picMkLst>
            <pc:docMk/>
            <pc:sldMk cId="4011908654" sldId="471"/>
            <ac:picMk id="10" creationId="{7EEA3F12-300D-91F2-DBC7-816691E6A513}"/>
          </ac:picMkLst>
        </pc:picChg>
      </pc:sldChg>
      <pc:sldChg chg="addSp delSp modSp mod modTransition modAnim">
        <pc:chgData name="Leonie Smith" userId="fed1330f33f5650e" providerId="LiveId" clId="{B2B563AD-CE18-452C-A332-45C803F7455A}" dt="2023-10-18T06:01:16.957" v="89"/>
        <pc:sldMkLst>
          <pc:docMk/>
          <pc:sldMk cId="1241255217" sldId="473"/>
        </pc:sldMkLst>
        <pc:picChg chg="add del mod">
          <ac:chgData name="Leonie Smith" userId="fed1330f33f5650e" providerId="LiveId" clId="{B2B563AD-CE18-452C-A332-45C803F7455A}" dt="2023-10-18T06:01:03.963" v="88"/>
          <ac:picMkLst>
            <pc:docMk/>
            <pc:sldMk cId="1241255217" sldId="473"/>
            <ac:picMk id="6" creationId="{F0B8652E-813C-0699-4C6A-C4E78954B895}"/>
          </ac:picMkLst>
        </pc:picChg>
        <pc:picChg chg="add del mod">
          <ac:chgData name="Leonie Smith" userId="fed1330f33f5650e" providerId="LiveId" clId="{B2B563AD-CE18-452C-A332-45C803F7455A}" dt="2023-10-18T06:01:16.957" v="89"/>
          <ac:picMkLst>
            <pc:docMk/>
            <pc:sldMk cId="1241255217" sldId="473"/>
            <ac:picMk id="9" creationId="{D76B7010-A63D-776F-0B28-7629410FA380}"/>
          </ac:picMkLst>
        </pc:picChg>
        <pc:picChg chg="add mod">
          <ac:chgData name="Leonie Smith" userId="fed1330f33f5650e" providerId="LiveId" clId="{B2B563AD-CE18-452C-A332-45C803F7455A}" dt="2023-10-18T06:01:16.957" v="89"/>
          <ac:picMkLst>
            <pc:docMk/>
            <pc:sldMk cId="1241255217" sldId="473"/>
            <ac:picMk id="10" creationId="{50A172CF-B360-CB93-96B1-E056513D6458}"/>
          </ac:picMkLst>
        </pc:picChg>
      </pc:sldChg>
      <pc:sldChg chg="addSp delSp modSp mod modTransition modAnim">
        <pc:chgData name="Leonie Smith" userId="fed1330f33f5650e" providerId="LiveId" clId="{B2B563AD-CE18-452C-A332-45C803F7455A}" dt="2023-10-18T06:04:40.937" v="111"/>
        <pc:sldMkLst>
          <pc:docMk/>
          <pc:sldMk cId="1130373983" sldId="475"/>
        </pc:sldMkLst>
        <pc:picChg chg="add del mod">
          <ac:chgData name="Leonie Smith" userId="fed1330f33f5650e" providerId="LiveId" clId="{B2B563AD-CE18-452C-A332-45C803F7455A}" dt="2023-10-18T06:02:07.823" v="92"/>
          <ac:picMkLst>
            <pc:docMk/>
            <pc:sldMk cId="1130373983" sldId="475"/>
            <ac:picMk id="6" creationId="{98AF3351-D96A-5248-A93F-98EB1EF65C99}"/>
          </ac:picMkLst>
        </pc:picChg>
        <pc:picChg chg="add del mod">
          <ac:chgData name="Leonie Smith" userId="fed1330f33f5650e" providerId="LiveId" clId="{B2B563AD-CE18-452C-A332-45C803F7455A}" dt="2023-10-18T06:02:18.779" v="93"/>
          <ac:picMkLst>
            <pc:docMk/>
            <pc:sldMk cId="1130373983" sldId="475"/>
            <ac:picMk id="9" creationId="{D6FD0873-C755-7C75-8640-00FB049F5D57}"/>
          </ac:picMkLst>
        </pc:picChg>
        <pc:picChg chg="add del mod">
          <ac:chgData name="Leonie Smith" userId="fed1330f33f5650e" providerId="LiveId" clId="{B2B563AD-CE18-452C-A332-45C803F7455A}" dt="2023-10-18T06:02:19.806" v="95"/>
          <ac:picMkLst>
            <pc:docMk/>
            <pc:sldMk cId="1130373983" sldId="475"/>
            <ac:picMk id="10" creationId="{8F675AB8-2274-F03E-84A8-BFFA1C0797D0}"/>
          </ac:picMkLst>
        </pc:picChg>
        <pc:picChg chg="add del mod ord">
          <ac:chgData name="Leonie Smith" userId="fed1330f33f5650e" providerId="LiveId" clId="{B2B563AD-CE18-452C-A332-45C803F7455A}" dt="2023-10-18T06:02:24.080" v="96"/>
          <ac:picMkLst>
            <pc:docMk/>
            <pc:sldMk cId="1130373983" sldId="475"/>
            <ac:picMk id="13" creationId="{12C13AE2-2D38-2B5A-CCBE-91B43A89E3DC}"/>
          </ac:picMkLst>
        </pc:picChg>
        <pc:picChg chg="add del mod">
          <ac:chgData name="Leonie Smith" userId="fed1330f33f5650e" providerId="LiveId" clId="{B2B563AD-CE18-452C-A332-45C803F7455A}" dt="2023-10-18T06:02:25.179" v="98"/>
          <ac:picMkLst>
            <pc:docMk/>
            <pc:sldMk cId="1130373983" sldId="475"/>
            <ac:picMk id="14" creationId="{BF313890-C222-99B0-500E-A263FF9878C3}"/>
          </ac:picMkLst>
        </pc:picChg>
        <pc:picChg chg="add del mod ord">
          <ac:chgData name="Leonie Smith" userId="fed1330f33f5650e" providerId="LiveId" clId="{B2B563AD-CE18-452C-A332-45C803F7455A}" dt="2023-10-18T06:02:49.147" v="99"/>
          <ac:picMkLst>
            <pc:docMk/>
            <pc:sldMk cId="1130373983" sldId="475"/>
            <ac:picMk id="17" creationId="{E71F775A-D1FE-12AC-FA23-08B19CAE50DB}"/>
          </ac:picMkLst>
        </pc:picChg>
        <pc:picChg chg="add del mod">
          <ac:chgData name="Leonie Smith" userId="fed1330f33f5650e" providerId="LiveId" clId="{B2B563AD-CE18-452C-A332-45C803F7455A}" dt="2023-10-18T06:02:58.800" v="101"/>
          <ac:picMkLst>
            <pc:docMk/>
            <pc:sldMk cId="1130373983" sldId="475"/>
            <ac:picMk id="18" creationId="{81312553-CE81-BB29-A39F-D6057B30257A}"/>
          </ac:picMkLst>
        </pc:picChg>
        <pc:picChg chg="add del mod ord">
          <ac:chgData name="Leonie Smith" userId="fed1330f33f5650e" providerId="LiveId" clId="{B2B563AD-CE18-452C-A332-45C803F7455A}" dt="2023-10-18T06:03:18.658" v="102"/>
          <ac:picMkLst>
            <pc:docMk/>
            <pc:sldMk cId="1130373983" sldId="475"/>
            <ac:picMk id="22" creationId="{6677BBDA-AF94-D14E-5BCE-3CB8EF19CCAF}"/>
          </ac:picMkLst>
        </pc:picChg>
        <pc:picChg chg="add del mod">
          <ac:chgData name="Leonie Smith" userId="fed1330f33f5650e" providerId="LiveId" clId="{B2B563AD-CE18-452C-A332-45C803F7455A}" dt="2023-10-18T06:03:20.595" v="104"/>
          <ac:picMkLst>
            <pc:docMk/>
            <pc:sldMk cId="1130373983" sldId="475"/>
            <ac:picMk id="23" creationId="{431591FA-0A48-B927-A200-E75325505D9E}"/>
          </ac:picMkLst>
        </pc:picChg>
        <pc:picChg chg="add del mod ord">
          <ac:chgData name="Leonie Smith" userId="fed1330f33f5650e" providerId="LiveId" clId="{B2B563AD-CE18-452C-A332-45C803F7455A}" dt="2023-10-18T06:03:38.530" v="105"/>
          <ac:picMkLst>
            <pc:docMk/>
            <pc:sldMk cId="1130373983" sldId="475"/>
            <ac:picMk id="26" creationId="{B027A3B5-1C68-4D39-9A75-AAC36EBCFDA6}"/>
          </ac:picMkLst>
        </pc:picChg>
        <pc:picChg chg="add del mod">
          <ac:chgData name="Leonie Smith" userId="fed1330f33f5650e" providerId="LiveId" clId="{B2B563AD-CE18-452C-A332-45C803F7455A}" dt="2023-10-18T06:03:40.180" v="107"/>
          <ac:picMkLst>
            <pc:docMk/>
            <pc:sldMk cId="1130373983" sldId="475"/>
            <ac:picMk id="27" creationId="{7E93C81F-1860-E5B0-6C54-A3BC94620325}"/>
          </ac:picMkLst>
        </pc:picChg>
        <pc:picChg chg="add del mod ord">
          <ac:chgData name="Leonie Smith" userId="fed1330f33f5650e" providerId="LiveId" clId="{B2B563AD-CE18-452C-A332-45C803F7455A}" dt="2023-10-18T06:04:06.764" v="108"/>
          <ac:picMkLst>
            <pc:docMk/>
            <pc:sldMk cId="1130373983" sldId="475"/>
            <ac:picMk id="30" creationId="{FB2F2400-2401-B6E5-06C6-98CA9070426B}"/>
          </ac:picMkLst>
        </pc:picChg>
        <pc:picChg chg="add del mod">
          <ac:chgData name="Leonie Smith" userId="fed1330f33f5650e" providerId="LiveId" clId="{B2B563AD-CE18-452C-A332-45C803F7455A}" dt="2023-10-18T06:04:14.858" v="110"/>
          <ac:picMkLst>
            <pc:docMk/>
            <pc:sldMk cId="1130373983" sldId="475"/>
            <ac:picMk id="31" creationId="{003097F8-F0F8-8FD3-1CEF-227E97DB44C1}"/>
          </ac:picMkLst>
        </pc:picChg>
        <pc:picChg chg="add del mod ord">
          <ac:chgData name="Leonie Smith" userId="fed1330f33f5650e" providerId="LiveId" clId="{B2B563AD-CE18-452C-A332-45C803F7455A}" dt="2023-10-18T06:04:40.937" v="111"/>
          <ac:picMkLst>
            <pc:docMk/>
            <pc:sldMk cId="1130373983" sldId="475"/>
            <ac:picMk id="35" creationId="{1DB93F4E-AD3D-9F14-ACCF-71EFB1B7677E}"/>
          </ac:picMkLst>
        </pc:picChg>
        <pc:picChg chg="add mod">
          <ac:chgData name="Leonie Smith" userId="fed1330f33f5650e" providerId="LiveId" clId="{B2B563AD-CE18-452C-A332-45C803F7455A}" dt="2023-10-18T06:04:40.937" v="111"/>
          <ac:picMkLst>
            <pc:docMk/>
            <pc:sldMk cId="1130373983" sldId="475"/>
            <ac:picMk id="36" creationId="{7E641AA1-453C-C969-CB88-CC2C011F2725}"/>
          </ac:picMkLst>
        </pc:picChg>
      </pc:sldChg>
      <pc:sldChg chg="addSp delSp modSp mod modTransition modAnim">
        <pc:chgData name="Leonie Smith" userId="fed1330f33f5650e" providerId="LiveId" clId="{B2B563AD-CE18-452C-A332-45C803F7455A}" dt="2023-10-18T06:05:52.608" v="115"/>
        <pc:sldMkLst>
          <pc:docMk/>
          <pc:sldMk cId="3998105820" sldId="477"/>
        </pc:sldMkLst>
        <pc:picChg chg="add del mod">
          <ac:chgData name="Leonie Smith" userId="fed1330f33f5650e" providerId="LiveId" clId="{B2B563AD-CE18-452C-A332-45C803F7455A}" dt="2023-10-18T06:05:31.921" v="114"/>
          <ac:picMkLst>
            <pc:docMk/>
            <pc:sldMk cId="3998105820" sldId="477"/>
            <ac:picMk id="6" creationId="{0A3E1B5F-58C5-FE12-A088-6DF7162677E2}"/>
          </ac:picMkLst>
        </pc:picChg>
        <pc:picChg chg="add del mod">
          <ac:chgData name="Leonie Smith" userId="fed1330f33f5650e" providerId="LiveId" clId="{B2B563AD-CE18-452C-A332-45C803F7455A}" dt="2023-10-18T06:05:52.608" v="115"/>
          <ac:picMkLst>
            <pc:docMk/>
            <pc:sldMk cId="3998105820" sldId="477"/>
            <ac:picMk id="8" creationId="{839BC1D7-1AB0-5788-2A78-FD38E71B9515}"/>
          </ac:picMkLst>
        </pc:picChg>
        <pc:picChg chg="add mod">
          <ac:chgData name="Leonie Smith" userId="fed1330f33f5650e" providerId="LiveId" clId="{B2B563AD-CE18-452C-A332-45C803F7455A}" dt="2023-10-18T06:05:52.608" v="115"/>
          <ac:picMkLst>
            <pc:docMk/>
            <pc:sldMk cId="3998105820" sldId="477"/>
            <ac:picMk id="9" creationId="{5739580C-056B-9685-F65B-8C9015FBD75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21 </a:t>
            </a:r>
            <a:r>
              <a:rPr lang="en-IN" sz="1200" b="1" i="0" u="none" strike="noStrike" baseline="0" dirty="0">
                <a:latin typeface="TimesNewRomanPS-BoldMT"/>
              </a:rPr>
              <a:t>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27935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104741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24335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21-8</a:t>
            </a:r>
          </a:p>
        </p:txBody>
      </p:sp>
      <p:sp>
        <p:nvSpPr>
          <p:cNvPr id="4" name="Content Placeholder 3">
            <a:extLst>
              <a:ext uri="{FF2B5EF4-FFF2-40B4-BE49-F238E27FC236}">
                <a16:creationId xmlns:a16="http://schemas.microsoft.com/office/drawing/2014/main" id="{690C50E6-395A-6AFF-71AC-6690A24849CA}"/>
              </a:ext>
            </a:extLst>
          </p:cNvPr>
          <p:cNvSpPr txBox="1">
            <a:spLocks noGrp="1"/>
          </p:cNvSpPr>
          <p:nvPr>
            <p:ph idx="1"/>
          </p:nvPr>
        </p:nvSpPr>
        <p:spPr>
          <a:xfrm>
            <a:off x="838200" y="1825625"/>
            <a:ext cx="10515600" cy="4351338"/>
          </a:xfrm>
          <a:prstGeom prst="rect">
            <a:avLst/>
          </a:prstGeom>
          <a:noFill/>
        </p:spPr>
        <p:txBody>
          <a:bodyPr wrap="square" rtlCol="0">
            <a:noAutofit/>
          </a:bodyPr>
          <a:lstStyle/>
          <a:p>
            <a:r>
              <a:rPr lang="en-IN" dirty="0"/>
              <a:t> </a:t>
            </a:r>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13" name="Audio 12">
            <a:hlinkClick r:id="" action="ppaction://media"/>
            <a:extLst>
              <a:ext uri="{FF2B5EF4-FFF2-40B4-BE49-F238E27FC236}">
                <a16:creationId xmlns:a16="http://schemas.microsoft.com/office/drawing/2014/main" id="{EF81D73F-AC2C-FC73-4B35-F6BBAB8168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26"/>
    </mc:Choice>
    <mc:Fallback xmlns="">
      <p:transition spd="slow" advTm="3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5B81D93-4CBE-86C8-19B0-0A9A0DFA98E1}"/>
              </a:ext>
            </a:extLst>
          </p:cNvPr>
          <p:cNvPicPr>
            <a:picLocks noChangeAspect="1"/>
          </p:cNvPicPr>
          <p:nvPr/>
        </p:nvPicPr>
        <p:blipFill>
          <a:blip r:embed="rId2"/>
          <a:stretch>
            <a:fillRect/>
          </a:stretch>
        </p:blipFill>
        <p:spPr>
          <a:xfrm>
            <a:off x="-1" y="-302380"/>
            <a:ext cx="12191999" cy="7160380"/>
          </a:xfrm>
          <a:prstGeom prst="rect">
            <a:avLst/>
          </a:prstGeom>
        </p:spPr>
      </p:pic>
      <p:sp>
        <p:nvSpPr>
          <p:cNvPr id="2" name="TextBox 1">
            <a:extLst>
              <a:ext uri="{FF2B5EF4-FFF2-40B4-BE49-F238E27FC236}">
                <a16:creationId xmlns:a16="http://schemas.microsoft.com/office/drawing/2014/main" id="{7FFAEFA9-6F57-001E-7E2A-1B42E3B30D3E}"/>
              </a:ext>
            </a:extLst>
          </p:cNvPr>
          <p:cNvSpPr txBox="1"/>
          <p:nvPr/>
        </p:nvSpPr>
        <p:spPr>
          <a:xfrm>
            <a:off x="428947" y="339316"/>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2:3</a:t>
            </a:r>
          </a:p>
        </p:txBody>
      </p:sp>
    </p:spTree>
    <p:extLst>
      <p:ext uri="{BB962C8B-B14F-4D97-AF65-F5344CB8AC3E}">
        <p14:creationId xmlns:p14="http://schemas.microsoft.com/office/powerpoint/2010/main" val="283334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4</a:t>
            </a:r>
            <a:r>
              <a:rPr lang="en-US" sz="3800" b="0" i="0">
                <a:solidFill>
                  <a:srgbClr val="121212"/>
                </a:solidFill>
                <a:effectLst/>
                <a:latin typeface="Inter" panose="020B0502030000000004" pitchFamily="34" charset="0"/>
              </a:rPr>
              <a:t>And Elijah said to Elisha, “Please stay here, for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 has sent me on to Jericho.”</a:t>
            </a:r>
          </a:p>
          <a:p>
            <a:pPr algn="l"/>
            <a:r>
              <a:rPr lang="en-US" sz="3800" b="0" i="0">
                <a:solidFill>
                  <a:srgbClr val="121212"/>
                </a:solidFill>
                <a:effectLst/>
                <a:latin typeface="Inter" panose="020B0502030000000004" pitchFamily="34" charset="0"/>
              </a:rPr>
              <a:t>But Elisha replied, “As surely as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 lives and as you yourself live, I will not leave you.”</a:t>
            </a:r>
          </a:p>
          <a:p>
            <a:pPr algn="l"/>
            <a:r>
              <a:rPr lang="en-US" sz="3800" b="0" i="0">
                <a:solidFill>
                  <a:srgbClr val="121212"/>
                </a:solidFill>
                <a:effectLst/>
                <a:latin typeface="Inter" panose="020B0502030000000004" pitchFamily="34" charset="0"/>
              </a:rPr>
              <a:t>So they went to Jericho.</a:t>
            </a:r>
          </a:p>
        </p:txBody>
      </p:sp>
      <p:sp>
        <p:nvSpPr>
          <p:cNvPr id="3" name="TextBox 2">
            <a:extLst>
              <a:ext uri="{FF2B5EF4-FFF2-40B4-BE49-F238E27FC236}">
                <a16:creationId xmlns:a16="http://schemas.microsoft.com/office/drawing/2014/main" id="{74E1FF21-DCD8-0C71-E0F7-48152F8CE650}"/>
              </a:ext>
            </a:extLst>
          </p:cNvPr>
          <p:cNvSpPr txBox="1"/>
          <p:nvPr/>
        </p:nvSpPr>
        <p:spPr>
          <a:xfrm>
            <a:off x="6096000" y="149950"/>
            <a:ext cx="6096000" cy="6558101"/>
          </a:xfrm>
          <a:prstGeom prst="rect">
            <a:avLst/>
          </a:prstGeom>
          <a:noFill/>
        </p:spPr>
        <p:txBody>
          <a:bodyPr wrap="square" rtlCol="0">
            <a:noAutofit/>
          </a:bodyPr>
          <a:lstStyle/>
          <a:p>
            <a:pPr algn="l"/>
            <a:r>
              <a:rPr lang="hi-IN" sz="3800" b="0" i="0" dirty="0">
                <a:solidFill>
                  <a:srgbClr val="121212"/>
                </a:solidFill>
                <a:effectLst/>
                <a:latin typeface="Inter" panose="020B0502030000000004" pitchFamily="34" charset="0"/>
              </a:rPr>
              <a:t>4 एलिय्याह ने उससे कहा, “हे एलीशा, यहोवा मुझे यरीहो को भेजता है; इसलिए तू यहीं ठहरा रह।” उसने कहा, “यहोवा के और तेरे जीवन की शपथ मैं तुझे नहीं छोड़ने का।” अतः वे यरीहो को आए।</a:t>
            </a:r>
          </a:p>
        </p:txBody>
      </p:sp>
      <p:pic>
        <p:nvPicPr>
          <p:cNvPr id="6" name="Audio 5">
            <a:hlinkClick r:id="" action="ppaction://media"/>
            <a:extLst>
              <a:ext uri="{FF2B5EF4-FFF2-40B4-BE49-F238E27FC236}">
                <a16:creationId xmlns:a16="http://schemas.microsoft.com/office/drawing/2014/main" id="{B8F06BED-D0B1-2CD7-A276-6A84398C48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9805"/>
    </mc:Choice>
    <mc:Fallback xmlns="">
      <p:transition spd="slow" advTm="19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7204209-269A-6D60-A70A-4E1E62C96B7C}"/>
              </a:ext>
            </a:extLst>
          </p:cNvPr>
          <p:cNvPicPr>
            <a:picLocks noChangeAspect="1"/>
          </p:cNvPicPr>
          <p:nvPr/>
        </p:nvPicPr>
        <p:blipFill>
          <a:blip r:embed="rId2"/>
          <a:stretch>
            <a:fillRect/>
          </a:stretch>
        </p:blipFill>
        <p:spPr>
          <a:xfrm>
            <a:off x="0" y="-16376"/>
            <a:ext cx="12191999" cy="6874376"/>
          </a:xfrm>
          <a:prstGeom prst="rect">
            <a:avLst/>
          </a:prstGeom>
        </p:spPr>
      </p:pic>
      <p:sp>
        <p:nvSpPr>
          <p:cNvPr id="2" name="TextBox 1">
            <a:extLst>
              <a:ext uri="{FF2B5EF4-FFF2-40B4-BE49-F238E27FC236}">
                <a16:creationId xmlns:a16="http://schemas.microsoft.com/office/drawing/2014/main" id="{9EDCCC39-BC5D-AD0C-1B9C-AE08764FBF62}"/>
              </a:ext>
            </a:extLst>
          </p:cNvPr>
          <p:cNvSpPr txBox="1"/>
          <p:nvPr/>
        </p:nvSpPr>
        <p:spPr>
          <a:xfrm>
            <a:off x="428947" y="339316"/>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2:4</a:t>
            </a:r>
          </a:p>
        </p:txBody>
      </p:sp>
    </p:spTree>
    <p:extLst>
      <p:ext uri="{BB962C8B-B14F-4D97-AF65-F5344CB8AC3E}">
        <p14:creationId xmlns:p14="http://schemas.microsoft.com/office/powerpoint/2010/main" val="1799939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Then the sons of the prophets at Jericho came up to Elisha and said, “Do you know that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will take your master away from you today?”</a:t>
            </a:r>
          </a:p>
          <a:p>
            <a:pPr algn="l"/>
            <a:r>
              <a:rPr lang="en-US" sz="3600" b="0" i="0">
                <a:solidFill>
                  <a:srgbClr val="121212"/>
                </a:solidFill>
                <a:effectLst/>
                <a:latin typeface="Inter" panose="020B0502030000000004" pitchFamily="34" charset="0"/>
              </a:rPr>
              <a:t>“Yes, I know,” he replied. “Do not speak of it.”</a:t>
            </a:r>
          </a:p>
        </p:txBody>
      </p:sp>
      <p:sp>
        <p:nvSpPr>
          <p:cNvPr id="3" name="TextBox 2">
            <a:extLst>
              <a:ext uri="{FF2B5EF4-FFF2-40B4-BE49-F238E27FC236}">
                <a16:creationId xmlns:a16="http://schemas.microsoft.com/office/drawing/2014/main" id="{B63DEBCE-3261-A26D-E2A9-355FDB198A25}"/>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5 और यरीहोवासी भविष्यद्वक्ताओं के दल एलीशा के पास आकर कहने लगे, “क्या तुझे मालूम है कि आज यहोवा तेरे स्वामी को तेरे पास से उठा लेने पर है?” उसने उत्तर दिया, “हाँ मुझे भी मालूम है, तुम चुप रहो।”</a:t>
            </a:r>
          </a:p>
        </p:txBody>
      </p:sp>
      <p:pic>
        <p:nvPicPr>
          <p:cNvPr id="18" name="Audio 17">
            <a:hlinkClick r:id="" action="ppaction://media"/>
            <a:extLst>
              <a:ext uri="{FF2B5EF4-FFF2-40B4-BE49-F238E27FC236}">
                <a16:creationId xmlns:a16="http://schemas.microsoft.com/office/drawing/2014/main" id="{9BFFAB74-B2B3-E046-3859-62E13F5F0D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0493"/>
    </mc:Choice>
    <mc:Fallback xmlns="">
      <p:transition spd="slow" advTm="2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1606E3-F785-5018-3FDF-7F8B8DC53510}"/>
              </a:ext>
            </a:extLst>
          </p:cNvPr>
          <p:cNvPicPr>
            <a:picLocks noChangeAspect="1"/>
          </p:cNvPicPr>
          <p:nvPr/>
        </p:nvPicPr>
        <p:blipFill>
          <a:blip r:embed="rId2"/>
          <a:stretch>
            <a:fillRect/>
          </a:stretch>
        </p:blipFill>
        <p:spPr>
          <a:xfrm>
            <a:off x="-1" y="0"/>
            <a:ext cx="12192000" cy="7416257"/>
          </a:xfrm>
          <a:prstGeom prst="rect">
            <a:avLst/>
          </a:prstGeom>
        </p:spPr>
      </p:pic>
      <p:sp>
        <p:nvSpPr>
          <p:cNvPr id="2" name="TextBox 1">
            <a:extLst>
              <a:ext uri="{FF2B5EF4-FFF2-40B4-BE49-F238E27FC236}">
                <a16:creationId xmlns:a16="http://schemas.microsoft.com/office/drawing/2014/main" id="{84504067-306E-7FCA-EEEC-029184F96E35}"/>
              </a:ext>
            </a:extLst>
          </p:cNvPr>
          <p:cNvSpPr txBox="1"/>
          <p:nvPr/>
        </p:nvSpPr>
        <p:spPr>
          <a:xfrm>
            <a:off x="10148300" y="6000377"/>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2:5</a:t>
            </a:r>
          </a:p>
        </p:txBody>
      </p:sp>
    </p:spTree>
    <p:extLst>
      <p:ext uri="{BB962C8B-B14F-4D97-AF65-F5344CB8AC3E}">
        <p14:creationId xmlns:p14="http://schemas.microsoft.com/office/powerpoint/2010/main" val="2618424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6</a:t>
            </a:r>
            <a:r>
              <a:rPr lang="en-US" sz="3800" b="0" i="0">
                <a:solidFill>
                  <a:srgbClr val="121212"/>
                </a:solidFill>
                <a:effectLst/>
                <a:latin typeface="Inter" panose="020B0502030000000004" pitchFamily="34" charset="0"/>
              </a:rPr>
              <a:t>And Elijah said to Elisha, “Please stay here, for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 has sent me on to the Jordan.”</a:t>
            </a:r>
          </a:p>
          <a:p>
            <a:pPr algn="l"/>
            <a:r>
              <a:rPr lang="en-US" sz="3800" b="0" i="0">
                <a:solidFill>
                  <a:srgbClr val="121212"/>
                </a:solidFill>
                <a:effectLst/>
                <a:latin typeface="Inter" panose="020B0502030000000004" pitchFamily="34" charset="0"/>
              </a:rPr>
              <a:t>But Elisha replied, “As surely as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 lives and as you yourself live, I will not leave you.”</a:t>
            </a:r>
          </a:p>
          <a:p>
            <a:pPr algn="l"/>
            <a:r>
              <a:rPr lang="en-US" sz="3800" b="0" i="0">
                <a:solidFill>
                  <a:srgbClr val="121212"/>
                </a:solidFill>
                <a:effectLst/>
                <a:latin typeface="Inter" panose="020B0502030000000004" pitchFamily="34" charset="0"/>
              </a:rPr>
              <a:t>So the two of them went on.</a:t>
            </a:r>
          </a:p>
        </p:txBody>
      </p:sp>
      <p:sp>
        <p:nvSpPr>
          <p:cNvPr id="3" name="TextBox 2">
            <a:extLst>
              <a:ext uri="{FF2B5EF4-FFF2-40B4-BE49-F238E27FC236}">
                <a16:creationId xmlns:a16="http://schemas.microsoft.com/office/drawing/2014/main" id="{5653792B-494B-C152-DF61-C21336CF5319}"/>
              </a:ext>
            </a:extLst>
          </p:cNvPr>
          <p:cNvSpPr txBox="1"/>
          <p:nvPr/>
        </p:nvSpPr>
        <p:spPr>
          <a:xfrm>
            <a:off x="6096000" y="149950"/>
            <a:ext cx="6096000" cy="6558101"/>
          </a:xfrm>
          <a:prstGeom prst="rect">
            <a:avLst/>
          </a:prstGeom>
          <a:noFill/>
        </p:spPr>
        <p:txBody>
          <a:bodyPr wrap="square" rtlCol="0">
            <a:noAutofit/>
          </a:bodyPr>
          <a:lstStyle/>
          <a:p>
            <a:pPr algn="l"/>
            <a:r>
              <a:rPr lang="hi-IN" sz="3800" b="0" i="0" dirty="0">
                <a:solidFill>
                  <a:srgbClr val="121212"/>
                </a:solidFill>
                <a:effectLst/>
                <a:latin typeface="Inter" panose="020B0502030000000004" pitchFamily="34" charset="0"/>
              </a:rPr>
              <a:t>6 फिर एलिय्याह ने उससे कहा, “यहोवा मुझे यरदन तक भेजता है, इसलिए तू यहीं ठहरा रह।” उसने कहा, “यहोवा के और तेरे जीवन की शपथ मैं तुझे नहीं छोड़ने का।” अतः वे दोनों आगे चले।</a:t>
            </a:r>
          </a:p>
        </p:txBody>
      </p:sp>
      <p:pic>
        <p:nvPicPr>
          <p:cNvPr id="16" name="Audio 15">
            <a:hlinkClick r:id="" action="ppaction://media"/>
            <a:extLst>
              <a:ext uri="{FF2B5EF4-FFF2-40B4-BE49-F238E27FC236}">
                <a16:creationId xmlns:a16="http://schemas.microsoft.com/office/drawing/2014/main" id="{A6881738-83F5-D9A4-15EB-E6E087F19C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21061"/>
    </mc:Choice>
    <mc:Fallback xmlns="">
      <p:transition spd="slow" advTm="21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08801B-F5F6-D0F6-CF6A-E5A57292C3B3}"/>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1D8CCEA-D1B8-7545-0D32-E940BB1FBFF0}"/>
              </a:ext>
            </a:extLst>
          </p:cNvPr>
          <p:cNvSpPr txBox="1"/>
          <p:nvPr/>
        </p:nvSpPr>
        <p:spPr>
          <a:xfrm>
            <a:off x="428947" y="339316"/>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2:6</a:t>
            </a:r>
          </a:p>
        </p:txBody>
      </p:sp>
    </p:spTree>
    <p:extLst>
      <p:ext uri="{BB962C8B-B14F-4D97-AF65-F5344CB8AC3E}">
        <p14:creationId xmlns:p14="http://schemas.microsoft.com/office/powerpoint/2010/main" val="783514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Then a company of fifty of the sons of the prophets went and stood at a distance, facing Elijah and Elisha as the two of them stood by the Jordan.</a:t>
            </a:r>
            <a:endParaRPr lang="en-ZA" sz="4000" dirty="0"/>
          </a:p>
        </p:txBody>
      </p:sp>
      <p:sp>
        <p:nvSpPr>
          <p:cNvPr id="3" name="TextBox 2">
            <a:extLst>
              <a:ext uri="{FF2B5EF4-FFF2-40B4-BE49-F238E27FC236}">
                <a16:creationId xmlns:a16="http://schemas.microsoft.com/office/drawing/2014/main" id="{AD065BD4-0F15-CF70-BBF5-4F50ECB3EFB6}"/>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7 और भविष्यद्वक्ताओं के दल में से पचास जन जाकर उनके सामने दूर खड़े हुए, और वे दोनों यरदन के किनारे खड़े हुए।</a:t>
            </a:r>
            <a:endParaRPr lang="en-IN" sz="4000" dirty="0"/>
          </a:p>
        </p:txBody>
      </p:sp>
      <p:pic>
        <p:nvPicPr>
          <p:cNvPr id="6" name="Audio 5">
            <a:hlinkClick r:id="" action="ppaction://media"/>
            <a:extLst>
              <a:ext uri="{FF2B5EF4-FFF2-40B4-BE49-F238E27FC236}">
                <a16:creationId xmlns:a16="http://schemas.microsoft.com/office/drawing/2014/main" id="{F886702F-3466-7955-0D96-C342C445FA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0852"/>
    </mc:Choice>
    <mc:Fallback xmlns="">
      <p:transition spd="slow" advTm="1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7D0F52A-D2E5-BE40-479D-EC16C52F439D}"/>
              </a:ext>
            </a:extLst>
          </p:cNvPr>
          <p:cNvPicPr>
            <a:picLocks noChangeAspect="1"/>
          </p:cNvPicPr>
          <p:nvPr/>
        </p:nvPicPr>
        <p:blipFill>
          <a:blip r:embed="rId2"/>
          <a:stretch>
            <a:fillRect/>
          </a:stretch>
        </p:blipFill>
        <p:spPr>
          <a:xfrm>
            <a:off x="-82504" y="0"/>
            <a:ext cx="12357007" cy="7380037"/>
          </a:xfrm>
          <a:prstGeom prst="rect">
            <a:avLst/>
          </a:prstGeom>
        </p:spPr>
      </p:pic>
      <p:sp>
        <p:nvSpPr>
          <p:cNvPr id="2" name="TextBox 1">
            <a:extLst>
              <a:ext uri="{FF2B5EF4-FFF2-40B4-BE49-F238E27FC236}">
                <a16:creationId xmlns:a16="http://schemas.microsoft.com/office/drawing/2014/main" id="{D00399B8-E543-3BC9-6302-5E5BAD2CA377}"/>
              </a:ext>
            </a:extLst>
          </p:cNvPr>
          <p:cNvSpPr txBox="1"/>
          <p:nvPr/>
        </p:nvSpPr>
        <p:spPr>
          <a:xfrm>
            <a:off x="10148300" y="6000377"/>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2:7</a:t>
            </a:r>
          </a:p>
        </p:txBody>
      </p:sp>
    </p:spTree>
    <p:extLst>
      <p:ext uri="{BB962C8B-B14F-4D97-AF65-F5344CB8AC3E}">
        <p14:creationId xmlns:p14="http://schemas.microsoft.com/office/powerpoint/2010/main" val="3868250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8</a:t>
            </a:r>
            <a:r>
              <a:rPr lang="en-US" sz="3800" b="0" i="0">
                <a:solidFill>
                  <a:srgbClr val="121212"/>
                </a:solidFill>
                <a:effectLst/>
                <a:latin typeface="Inter" panose="020B0502030000000004" pitchFamily="34" charset="0"/>
              </a:rPr>
              <a:t>And Elijah took his cloak, rolled it up, and struck the waters, which parted to the right and to the left, so that the two of them crossed over on dry ground.</a:t>
            </a:r>
            <a:endParaRPr lang="en-ZA" sz="3800" dirty="0"/>
          </a:p>
        </p:txBody>
      </p:sp>
      <p:sp>
        <p:nvSpPr>
          <p:cNvPr id="3" name="TextBox 2">
            <a:extLst>
              <a:ext uri="{FF2B5EF4-FFF2-40B4-BE49-F238E27FC236}">
                <a16:creationId xmlns:a16="http://schemas.microsoft.com/office/drawing/2014/main" id="{14B9C6D5-7324-3767-5D17-ADCE2E6D1640}"/>
              </a:ext>
            </a:extLst>
          </p:cNvPr>
          <p:cNvSpPr txBox="1"/>
          <p:nvPr/>
        </p:nvSpPr>
        <p:spPr>
          <a:xfrm>
            <a:off x="6096000" y="149950"/>
            <a:ext cx="6096000" cy="6558101"/>
          </a:xfrm>
          <a:prstGeom prst="rect">
            <a:avLst/>
          </a:prstGeom>
          <a:noFill/>
        </p:spPr>
        <p:txBody>
          <a:bodyPr wrap="square" rtlCol="0">
            <a:noAutofit/>
          </a:bodyPr>
          <a:lstStyle/>
          <a:p>
            <a:r>
              <a:rPr lang="hi-IN" sz="3800" b="0" i="0">
                <a:solidFill>
                  <a:srgbClr val="121212"/>
                </a:solidFill>
                <a:effectLst/>
                <a:latin typeface="Inter" panose="020B0502030000000004" pitchFamily="34" charset="0"/>
              </a:rPr>
              <a:t>8 तब एलिय्याह ने अपनी चद्दर पकड़कर ऐंठ ली, और जल पर मारा, तब वह इधर-उधर दो भाग हो गया; और वे दोनों स्थल ही स्थल पार उतर गए।</a:t>
            </a:r>
            <a:endParaRPr lang="en-IN" sz="3800" dirty="0"/>
          </a:p>
        </p:txBody>
      </p:sp>
      <p:pic>
        <p:nvPicPr>
          <p:cNvPr id="24" name="Audio 23">
            <a:hlinkClick r:id="" action="ppaction://media"/>
            <a:extLst>
              <a:ext uri="{FF2B5EF4-FFF2-40B4-BE49-F238E27FC236}">
                <a16:creationId xmlns:a16="http://schemas.microsoft.com/office/drawing/2014/main" id="{AC0082DB-08E6-3235-02EB-E895C19E07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4616"/>
    </mc:Choice>
    <mc:Fallback xmlns="">
      <p:transition spd="slow" advTm="14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1C31B8A-BD4D-D590-39A1-08C7A8586616}"/>
              </a:ext>
            </a:extLst>
          </p:cNvPr>
          <p:cNvPicPr>
            <a:picLocks noChangeAspect="1"/>
          </p:cNvPicPr>
          <p:nvPr/>
        </p:nvPicPr>
        <p:blipFill rotWithShape="1">
          <a:blip r:embed="rId3"/>
          <a:srcRect l="2352" r="3852" b="-1"/>
          <a:stretch/>
        </p:blipFill>
        <p:spPr>
          <a:xfrm>
            <a:off x="-120859" y="1282"/>
            <a:ext cx="12191980" cy="6856718"/>
          </a:xfrm>
          <a:prstGeom prst="rect">
            <a:avLst/>
          </a:prstGeom>
        </p:spPr>
      </p:pic>
      <p:sp>
        <p:nvSpPr>
          <p:cNvPr id="7" name="TextBox 6">
            <a:extLst>
              <a:ext uri="{FF2B5EF4-FFF2-40B4-BE49-F238E27FC236}">
                <a16:creationId xmlns:a16="http://schemas.microsoft.com/office/drawing/2014/main" id="{732E23CC-C85F-370E-8DB1-5018A86CB49B}"/>
              </a:ext>
            </a:extLst>
          </p:cNvPr>
          <p:cNvSpPr txBox="1"/>
          <p:nvPr/>
        </p:nvSpPr>
        <p:spPr>
          <a:xfrm>
            <a:off x="572344" y="4139812"/>
            <a:ext cx="6892485" cy="1783710"/>
          </a:xfrm>
          <a:prstGeom prst="rect">
            <a:avLst/>
          </a:prstGeom>
          <a:noFill/>
        </p:spPr>
        <p:txBody>
          <a:bodyPr wrap="square" rtlCol="0">
            <a:noAutofit/>
          </a:bodyPr>
          <a:lstStyle/>
          <a:p>
            <a:pPr algn="l"/>
            <a:r>
              <a:rPr lang="hi-IN" sz="4800" dirty="0">
                <a:solidFill>
                  <a:schemeClr val="bg1"/>
                </a:solidFill>
              </a:rPr>
              <a:t>एलिय्याह को स्वर्ग में ले जाया गया</a:t>
            </a:r>
            <a:r>
              <a:rPr lang="en-US" sz="4800" dirty="0">
                <a:solidFill>
                  <a:schemeClr val="bg1"/>
                </a:solidFill>
              </a:rPr>
              <a:t> - 2 </a:t>
            </a:r>
            <a:r>
              <a:rPr lang="en-US" sz="4800">
                <a:solidFill>
                  <a:schemeClr val="bg1"/>
                </a:solidFill>
              </a:rPr>
              <a:t>Kings 2:1-13</a:t>
            </a:r>
            <a:endParaRPr lang="en-IN" sz="4800" dirty="0">
              <a:solidFill>
                <a:schemeClr val="bg1"/>
              </a:solidFill>
            </a:endParaRPr>
          </a:p>
        </p:txBody>
      </p:sp>
      <p:sp>
        <p:nvSpPr>
          <p:cNvPr id="2" name="TextBox 1">
            <a:extLst>
              <a:ext uri="{FF2B5EF4-FFF2-40B4-BE49-F238E27FC236}">
                <a16:creationId xmlns:a16="http://schemas.microsoft.com/office/drawing/2014/main" id="{29DFFE9D-409C-6737-844A-8399E9235A5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34854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CE92CF-F820-676C-0E74-86555A98E86E}"/>
              </a:ext>
            </a:extLst>
          </p:cNvPr>
          <p:cNvPicPr>
            <a:picLocks noChangeAspect="1"/>
          </p:cNvPicPr>
          <p:nvPr/>
        </p:nvPicPr>
        <p:blipFill>
          <a:blip r:embed="rId2"/>
          <a:stretch>
            <a:fillRect/>
          </a:stretch>
        </p:blipFill>
        <p:spPr>
          <a:xfrm>
            <a:off x="0" y="0"/>
            <a:ext cx="12191999" cy="7398241"/>
          </a:xfrm>
          <a:prstGeom prst="rect">
            <a:avLst/>
          </a:prstGeom>
        </p:spPr>
      </p:pic>
      <p:sp>
        <p:nvSpPr>
          <p:cNvPr id="2" name="TextBox 1">
            <a:extLst>
              <a:ext uri="{FF2B5EF4-FFF2-40B4-BE49-F238E27FC236}">
                <a16:creationId xmlns:a16="http://schemas.microsoft.com/office/drawing/2014/main" id="{C42B9C8B-1A36-8F1F-BC56-136C1088D86E}"/>
              </a:ext>
            </a:extLst>
          </p:cNvPr>
          <p:cNvSpPr txBox="1"/>
          <p:nvPr/>
        </p:nvSpPr>
        <p:spPr>
          <a:xfrm>
            <a:off x="10148300" y="6000377"/>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2:8</a:t>
            </a:r>
          </a:p>
        </p:txBody>
      </p:sp>
    </p:spTree>
    <p:extLst>
      <p:ext uri="{BB962C8B-B14F-4D97-AF65-F5344CB8AC3E}">
        <p14:creationId xmlns:p14="http://schemas.microsoft.com/office/powerpoint/2010/main" val="2982327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9</a:t>
            </a:r>
            <a:r>
              <a:rPr lang="en-US" sz="3800" b="0" i="0">
                <a:solidFill>
                  <a:srgbClr val="121212"/>
                </a:solidFill>
                <a:effectLst/>
                <a:latin typeface="Inter" panose="020B0502030000000004" pitchFamily="34" charset="0"/>
              </a:rPr>
              <a:t>After they had crossed over, Elijah said to Elisha, “Tell me, what can I do for you before I am taken away from you?”</a:t>
            </a:r>
          </a:p>
          <a:p>
            <a:pPr algn="l"/>
            <a:r>
              <a:rPr lang="en-US" sz="3800" b="0" i="0">
                <a:solidFill>
                  <a:srgbClr val="121212"/>
                </a:solidFill>
                <a:effectLst/>
                <a:latin typeface="Inter" panose="020B0502030000000004" pitchFamily="34" charset="0"/>
              </a:rPr>
              <a:t>“Please, let me inherit a double portion of your spirit,” Elisha replied.</a:t>
            </a:r>
          </a:p>
        </p:txBody>
      </p:sp>
      <p:sp>
        <p:nvSpPr>
          <p:cNvPr id="3" name="TextBox 2">
            <a:extLst>
              <a:ext uri="{FF2B5EF4-FFF2-40B4-BE49-F238E27FC236}">
                <a16:creationId xmlns:a16="http://schemas.microsoft.com/office/drawing/2014/main" id="{C6BE06A1-C216-4272-07BD-263CFB6B195A}"/>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9 उनके पार पहुँचने पर एलिय्याह ने एलीशा से कहा, “इससे पहले कि मैं तेरे पास से उठा लिया जाऊँ जो कुछ तू चाहे कि मैं तेरे लिये करूँ, वह माँग।” एलीशा ने कहा, “तुझ में जो आत्मा है, उसका दो गुना भाग मुझे मिल जाए</a:t>
            </a:r>
            <a:r>
              <a:rPr lang="en-US" sz="3600" b="0" i="0" dirty="0">
                <a:solidFill>
                  <a:srgbClr val="121212"/>
                </a:solidFill>
                <a:effectLst/>
                <a:latin typeface="Inter" panose="020B0502030000000004" pitchFamily="34" charset="0"/>
              </a:rPr>
              <a:t>b।”</a:t>
            </a:r>
            <a:endParaRPr lang="hi-IN" sz="3600" b="0" i="0" dirty="0">
              <a:solidFill>
                <a:srgbClr val="121212"/>
              </a:solidFill>
              <a:effectLst/>
              <a:latin typeface="Inter" panose="020B0502030000000004" pitchFamily="34" charset="0"/>
            </a:endParaRPr>
          </a:p>
        </p:txBody>
      </p:sp>
      <p:pic>
        <p:nvPicPr>
          <p:cNvPr id="14" name="Audio 13">
            <a:hlinkClick r:id="" action="ppaction://media"/>
            <a:extLst>
              <a:ext uri="{FF2B5EF4-FFF2-40B4-BE49-F238E27FC236}">
                <a16:creationId xmlns:a16="http://schemas.microsoft.com/office/drawing/2014/main" id="{D377E0D1-4CA1-FDB8-D44F-69F13B363B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8182"/>
    </mc:Choice>
    <mc:Fallback xmlns="">
      <p:transition spd="slow" advTm="1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1978674-DE1A-FF41-77B5-CA4E9DC67F44}"/>
              </a:ext>
            </a:extLst>
          </p:cNvPr>
          <p:cNvPicPr>
            <a:picLocks noChangeAspect="1"/>
          </p:cNvPicPr>
          <p:nvPr/>
        </p:nvPicPr>
        <p:blipFill>
          <a:blip r:embed="rId2"/>
          <a:stretch>
            <a:fillRect/>
          </a:stretch>
        </p:blipFill>
        <p:spPr>
          <a:xfrm>
            <a:off x="0" y="0"/>
            <a:ext cx="13315950" cy="6858000"/>
          </a:xfrm>
          <a:prstGeom prst="rect">
            <a:avLst/>
          </a:prstGeom>
        </p:spPr>
      </p:pic>
      <p:sp>
        <p:nvSpPr>
          <p:cNvPr id="2" name="TextBox 1">
            <a:extLst>
              <a:ext uri="{FF2B5EF4-FFF2-40B4-BE49-F238E27FC236}">
                <a16:creationId xmlns:a16="http://schemas.microsoft.com/office/drawing/2014/main" id="{A9F89E04-E8B8-0A05-7DBF-1674B78416B9}"/>
              </a:ext>
            </a:extLst>
          </p:cNvPr>
          <p:cNvSpPr txBox="1"/>
          <p:nvPr/>
        </p:nvSpPr>
        <p:spPr>
          <a:xfrm>
            <a:off x="428947" y="339316"/>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2:9</a:t>
            </a:r>
          </a:p>
        </p:txBody>
      </p:sp>
    </p:spTree>
    <p:extLst>
      <p:ext uri="{BB962C8B-B14F-4D97-AF65-F5344CB8AC3E}">
        <p14:creationId xmlns:p14="http://schemas.microsoft.com/office/powerpoint/2010/main" val="3894174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“You have requested a difficult thing,” said Elijah. “Nevertheless, if you see me as I am taken from you, it will be yours. But if not, then it will not be so.”</a:t>
            </a:r>
            <a:endParaRPr lang="en-ZA" dirty="0"/>
          </a:p>
        </p:txBody>
      </p:sp>
      <p:sp>
        <p:nvSpPr>
          <p:cNvPr id="2" name="TextBox 1">
            <a:extLst>
              <a:ext uri="{FF2B5EF4-FFF2-40B4-BE49-F238E27FC236}">
                <a16:creationId xmlns:a16="http://schemas.microsoft.com/office/drawing/2014/main" id="{92B6D66A-5A3C-CABB-0F75-5B27E0C984F8}"/>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10 एलिय्याह ने कहा, “तूने कठिन बात माँगी है, तो भी यदि तू मुझे उठा लिये जाने के बाद देखने पाए तो तेरे लिये ऐसा ही होगा; नहीं तो न होगा।”</a:t>
            </a:r>
            <a:endParaRPr lang="en-IN" sz="3600" dirty="0"/>
          </a:p>
        </p:txBody>
      </p:sp>
      <p:pic>
        <p:nvPicPr>
          <p:cNvPr id="15" name="Audio 14">
            <a:hlinkClick r:id="" action="ppaction://media"/>
            <a:extLst>
              <a:ext uri="{FF2B5EF4-FFF2-40B4-BE49-F238E27FC236}">
                <a16:creationId xmlns:a16="http://schemas.microsoft.com/office/drawing/2014/main" id="{6A386B52-5DE6-DBA4-4AF9-A3FE64F021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942"/>
    </mc:Choice>
    <mc:Fallback xmlns="">
      <p:transition spd="slow" advTm="1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EF41F1-7A39-AA8A-8D7C-1D6B4C0FEFB8}"/>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CB7A5F1-1D5A-DBFB-4131-FAF170E58948}"/>
              </a:ext>
            </a:extLst>
          </p:cNvPr>
          <p:cNvSpPr txBox="1"/>
          <p:nvPr/>
        </p:nvSpPr>
        <p:spPr>
          <a:xfrm>
            <a:off x="428947" y="339316"/>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2:10</a:t>
            </a:r>
          </a:p>
        </p:txBody>
      </p:sp>
    </p:spTree>
    <p:extLst>
      <p:ext uri="{BB962C8B-B14F-4D97-AF65-F5344CB8AC3E}">
        <p14:creationId xmlns:p14="http://schemas.microsoft.com/office/powerpoint/2010/main" val="2711152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11</a:t>
            </a:r>
            <a:r>
              <a:rPr lang="en-US" sz="3800" b="0" i="0">
                <a:solidFill>
                  <a:srgbClr val="121212"/>
                </a:solidFill>
                <a:effectLst/>
                <a:latin typeface="Inter" panose="020B0502030000000004" pitchFamily="34" charset="0"/>
              </a:rPr>
              <a:t>As they were walking along and talking together, suddenly a chariot of fire with horses of fire appeared and separated the two of them, and Elijah went up into heaven in a whirlwind.</a:t>
            </a:r>
            <a:endParaRPr lang="en-ZA" sz="3800" dirty="0"/>
          </a:p>
        </p:txBody>
      </p:sp>
      <p:sp>
        <p:nvSpPr>
          <p:cNvPr id="3" name="TextBox 2">
            <a:extLst>
              <a:ext uri="{FF2B5EF4-FFF2-40B4-BE49-F238E27FC236}">
                <a16:creationId xmlns:a16="http://schemas.microsoft.com/office/drawing/2014/main" id="{6AB01DC9-B1B5-644B-AE0B-6F64CBECC1E0}"/>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11 वे चलते-चलते बातें कर रहे थे, कि अचानक एक अग्निमय रथ और अग्निमय घोड़ों ने उनको अलग-अलग किया, और एलिय्याह बवंडर में होकर स्वर्ग पर चढ़ गया।</a:t>
            </a:r>
            <a:endParaRPr lang="en-IN" sz="4000" dirty="0"/>
          </a:p>
        </p:txBody>
      </p:sp>
      <p:pic>
        <p:nvPicPr>
          <p:cNvPr id="11" name="Audio 10">
            <a:hlinkClick r:id="" action="ppaction://media"/>
            <a:extLst>
              <a:ext uri="{FF2B5EF4-FFF2-40B4-BE49-F238E27FC236}">
                <a16:creationId xmlns:a16="http://schemas.microsoft.com/office/drawing/2014/main" id="{73B1B35C-AF23-0837-20E3-844BE82E79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17397498"/>
      </p:ext>
    </p:extLst>
  </p:cSld>
  <p:clrMapOvr>
    <a:masterClrMapping/>
  </p:clrMapOvr>
  <mc:AlternateContent xmlns:mc="http://schemas.openxmlformats.org/markup-compatibility/2006" xmlns:p14="http://schemas.microsoft.com/office/powerpoint/2010/main">
    <mc:Choice Requires="p14">
      <p:transition spd="slow" p14:dur="2000" advTm="16414"/>
    </mc:Choice>
    <mc:Fallback xmlns="">
      <p:transition spd="slow" advTm="16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B2B21BA-A1F9-70E5-D618-CF1A53E7E84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6B1038D-C6AC-BC46-3C89-2980686DB48B}"/>
              </a:ext>
            </a:extLst>
          </p:cNvPr>
          <p:cNvSpPr txBox="1"/>
          <p:nvPr/>
        </p:nvSpPr>
        <p:spPr>
          <a:xfrm>
            <a:off x="428947" y="339316"/>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2:11</a:t>
            </a:r>
          </a:p>
        </p:txBody>
      </p:sp>
    </p:spTree>
    <p:extLst>
      <p:ext uri="{BB962C8B-B14F-4D97-AF65-F5344CB8AC3E}">
        <p14:creationId xmlns:p14="http://schemas.microsoft.com/office/powerpoint/2010/main" val="3171062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As Elisha watched, he cried out, “My father, my father, the chariots and horsemen of Israel!” And he saw Elijah no more. So taking hold of his own clothes, he tore them in two.</a:t>
            </a:r>
            <a:endParaRPr lang="en-US" sz="4000" b="0" i="0" dirty="0">
              <a:solidFill>
                <a:srgbClr val="121212"/>
              </a:solidFill>
              <a:effectLst/>
              <a:latin typeface="ArialMT"/>
            </a:endParaRPr>
          </a:p>
        </p:txBody>
      </p:sp>
      <p:sp>
        <p:nvSpPr>
          <p:cNvPr id="3" name="TextBox 2">
            <a:extLst>
              <a:ext uri="{FF2B5EF4-FFF2-40B4-BE49-F238E27FC236}">
                <a16:creationId xmlns:a16="http://schemas.microsoft.com/office/drawing/2014/main" id="{18E8254D-6C92-5DEB-6BD2-8BFF68D0D719}"/>
              </a:ext>
            </a:extLst>
          </p:cNvPr>
          <p:cNvSpPr txBox="1"/>
          <p:nvPr/>
        </p:nvSpPr>
        <p:spPr>
          <a:xfrm>
            <a:off x="6096000" y="149950"/>
            <a:ext cx="6096000" cy="6558101"/>
          </a:xfrm>
          <a:prstGeom prst="rect">
            <a:avLst/>
          </a:prstGeom>
          <a:noFill/>
        </p:spPr>
        <p:txBody>
          <a:bodyPr wrap="square" rtlCol="0">
            <a:noAutofit/>
          </a:bodyPr>
          <a:lstStyle/>
          <a:p>
            <a:pPr algn="l"/>
            <a:r>
              <a:rPr lang="hi-IN" sz="3800" b="0" i="0">
                <a:solidFill>
                  <a:srgbClr val="5D4037"/>
                </a:solidFill>
                <a:effectLst/>
                <a:latin typeface="font1"/>
              </a:rPr>
              <a:t>12</a:t>
            </a:r>
            <a:r>
              <a:rPr lang="hi-IN" sz="3800" b="0" i="0">
                <a:solidFill>
                  <a:srgbClr val="000000"/>
                </a:solidFill>
                <a:effectLst/>
                <a:latin typeface="font1"/>
              </a:rPr>
              <a:t> और उसे एलीशा देखता और पुकारता रहा, “हाय मेरे पिता! हाय मेरे पिता! </a:t>
            </a:r>
            <a:r>
              <a:rPr lang="hi-IN" sz="3800" b="0" i="1">
                <a:solidFill>
                  <a:srgbClr val="000000"/>
                </a:solidFill>
                <a:effectLst/>
                <a:latin typeface="font1"/>
              </a:rPr>
              <a:t>हाय इस्राएल के रथ और सवारों</a:t>
            </a:r>
            <a:r>
              <a:rPr lang="en-US" sz="3800" b="0" i="1" baseline="30000">
                <a:solidFill>
                  <a:srgbClr val="000080"/>
                </a:solidFill>
                <a:effectLst/>
                <a:latin typeface="font1"/>
              </a:rPr>
              <a:t>c</a:t>
            </a:r>
            <a:r>
              <a:rPr lang="en-US" sz="3800" b="0" i="0">
                <a:solidFill>
                  <a:srgbClr val="000000"/>
                </a:solidFill>
                <a:effectLst/>
                <a:latin typeface="font1"/>
              </a:rPr>
              <a:t>!”</a:t>
            </a:r>
          </a:p>
          <a:p>
            <a:pPr algn="l"/>
            <a:r>
              <a:rPr lang="hi-IN" sz="3800" b="0" i="0">
                <a:solidFill>
                  <a:srgbClr val="000000"/>
                </a:solidFill>
                <a:effectLst/>
                <a:latin typeface="font1"/>
              </a:rPr>
              <a:t>जब वह उसको फिर दिखाई न पड़ा, तब उसने अपने वस्त्र फाड़े और फाड़कर दो भागकर दिए।</a:t>
            </a:r>
          </a:p>
        </p:txBody>
      </p:sp>
      <p:pic>
        <p:nvPicPr>
          <p:cNvPr id="10" name="Audio 9">
            <a:hlinkClick r:id="" action="ppaction://media"/>
            <a:extLst>
              <a:ext uri="{FF2B5EF4-FFF2-40B4-BE49-F238E27FC236}">
                <a16:creationId xmlns:a16="http://schemas.microsoft.com/office/drawing/2014/main" id="{7EEA3F12-300D-91F2-DBC7-816691E6A5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1908654"/>
      </p:ext>
    </p:extLst>
  </p:cSld>
  <p:clrMapOvr>
    <a:masterClrMapping/>
  </p:clrMapOvr>
  <mc:AlternateContent xmlns:mc="http://schemas.openxmlformats.org/markup-compatibility/2006" xmlns:p14="http://schemas.microsoft.com/office/powerpoint/2010/main">
    <mc:Choice Requires="p14">
      <p:transition spd="slow" p14:dur="2000" advTm="18502"/>
    </mc:Choice>
    <mc:Fallback xmlns="">
      <p:transition spd="slow" advTm="1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A0280B-870F-2F5E-D442-F0F0B23C1144}"/>
              </a:ext>
            </a:extLst>
          </p:cNvPr>
          <p:cNvPicPr>
            <a:picLocks noChangeAspect="1"/>
          </p:cNvPicPr>
          <p:nvPr/>
        </p:nvPicPr>
        <p:blipFill>
          <a:blip r:embed="rId2"/>
          <a:stretch>
            <a:fillRect/>
          </a:stretch>
        </p:blipFill>
        <p:spPr>
          <a:xfrm>
            <a:off x="-1" y="-50137"/>
            <a:ext cx="12191999" cy="6908137"/>
          </a:xfrm>
          <a:prstGeom prst="rect">
            <a:avLst/>
          </a:prstGeom>
        </p:spPr>
      </p:pic>
      <p:sp>
        <p:nvSpPr>
          <p:cNvPr id="2" name="TextBox 1">
            <a:extLst>
              <a:ext uri="{FF2B5EF4-FFF2-40B4-BE49-F238E27FC236}">
                <a16:creationId xmlns:a16="http://schemas.microsoft.com/office/drawing/2014/main" id="{BAEC9262-5123-3A64-792C-618B653255CB}"/>
              </a:ext>
            </a:extLst>
          </p:cNvPr>
          <p:cNvSpPr txBox="1"/>
          <p:nvPr/>
        </p:nvSpPr>
        <p:spPr>
          <a:xfrm>
            <a:off x="428947" y="339316"/>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2:12</a:t>
            </a:r>
          </a:p>
        </p:txBody>
      </p:sp>
    </p:spTree>
    <p:extLst>
      <p:ext uri="{BB962C8B-B14F-4D97-AF65-F5344CB8AC3E}">
        <p14:creationId xmlns:p14="http://schemas.microsoft.com/office/powerpoint/2010/main" val="2379531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13</a:t>
            </a:r>
            <a:r>
              <a:rPr lang="en-US" sz="4400" b="0" i="0">
                <a:solidFill>
                  <a:srgbClr val="121212"/>
                </a:solidFill>
                <a:effectLst/>
                <a:latin typeface="Inter" panose="020B0502030000000004" pitchFamily="34" charset="0"/>
              </a:rPr>
              <a:t>Elisha also picked up the cloak that had fallen from Elijah, and he went back and stood on the bank of the Jordan.</a:t>
            </a:r>
            <a:endParaRPr lang="en-ZA" dirty="0"/>
          </a:p>
        </p:txBody>
      </p:sp>
      <p:sp>
        <p:nvSpPr>
          <p:cNvPr id="3" name="TextBox 2">
            <a:extLst>
              <a:ext uri="{FF2B5EF4-FFF2-40B4-BE49-F238E27FC236}">
                <a16:creationId xmlns:a16="http://schemas.microsoft.com/office/drawing/2014/main" id="{02BDC67A-B708-B1FF-F8CF-82ADD03F5D1F}"/>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13 फिर उसने एलिय्याह की चद्दर उठाई जो उस पर से गिरी थी, और वह लौट गया, और यरदन के तट पर खड़ा हुआ।</a:t>
            </a:r>
            <a:endParaRPr lang="en-IN" sz="4000" dirty="0"/>
          </a:p>
        </p:txBody>
      </p:sp>
      <p:pic>
        <p:nvPicPr>
          <p:cNvPr id="10" name="Audio 9">
            <a:hlinkClick r:id="" action="ppaction://media"/>
            <a:extLst>
              <a:ext uri="{FF2B5EF4-FFF2-40B4-BE49-F238E27FC236}">
                <a16:creationId xmlns:a16="http://schemas.microsoft.com/office/drawing/2014/main" id="{50A172CF-B360-CB93-96B1-E056513D64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41255217"/>
      </p:ext>
    </p:extLst>
  </p:cSld>
  <p:clrMapOvr>
    <a:masterClrMapping/>
  </p:clrMapOvr>
  <mc:AlternateContent xmlns:mc="http://schemas.openxmlformats.org/markup-compatibility/2006" xmlns:p14="http://schemas.microsoft.com/office/powerpoint/2010/main">
    <mc:Choice Requires="p14">
      <p:transition spd="slow" p14:dur="2000" advTm="9644"/>
    </mc:Choice>
    <mc:Fallback xmlns="">
      <p:transition spd="slow" advTm="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Elijah taken up to Heaven – </a:t>
            </a:r>
          </a:p>
          <a:p>
            <a:pPr algn="l"/>
            <a:r>
              <a:rPr lang="en-US" sz="5400" b="0" i="0" u="none" strike="noStrike" baseline="0" dirty="0">
                <a:latin typeface="TimesNewRomanPSMT"/>
              </a:rPr>
              <a:t>2 Kings 2:1-13</a:t>
            </a:r>
            <a:endParaRPr lang="en-IN" sz="5400" dirty="0"/>
          </a:p>
        </p:txBody>
      </p:sp>
      <p:sp>
        <p:nvSpPr>
          <p:cNvPr id="3" name="TextBox 2">
            <a:extLst>
              <a:ext uri="{FF2B5EF4-FFF2-40B4-BE49-F238E27FC236}">
                <a16:creationId xmlns:a16="http://schemas.microsoft.com/office/drawing/2014/main" id="{C20BCF5C-52A8-3D35-C342-B428A933A586}"/>
              </a:ext>
            </a:extLst>
          </p:cNvPr>
          <p:cNvSpPr txBox="1"/>
          <p:nvPr/>
        </p:nvSpPr>
        <p:spPr>
          <a:xfrm>
            <a:off x="6096000" y="149950"/>
            <a:ext cx="6096000" cy="6558101"/>
          </a:xfrm>
          <a:prstGeom prst="rect">
            <a:avLst/>
          </a:prstGeom>
          <a:noFill/>
        </p:spPr>
        <p:txBody>
          <a:bodyPr wrap="square" rtlCol="0">
            <a:noAutofit/>
          </a:bodyPr>
          <a:lstStyle/>
          <a:p>
            <a:r>
              <a:rPr lang="hi-IN" sz="4800"/>
              <a:t>एलिय्याह को स्वर्ग में ले जाया गया -</a:t>
            </a:r>
          </a:p>
          <a:p>
            <a:r>
              <a:rPr lang="hi-IN" sz="4800"/>
              <a:t>2 राजा 2:1-13</a:t>
            </a:r>
            <a:endParaRPr lang="en-IN" sz="4800" dirty="0"/>
          </a:p>
        </p:txBody>
      </p:sp>
      <p:pic>
        <p:nvPicPr>
          <p:cNvPr id="6" name="Audio 5">
            <a:hlinkClick r:id="" action="ppaction://media"/>
            <a:extLst>
              <a:ext uri="{FF2B5EF4-FFF2-40B4-BE49-F238E27FC236}">
                <a16:creationId xmlns:a16="http://schemas.microsoft.com/office/drawing/2014/main" id="{6E0F161B-F601-BBB8-ACEB-CBEF0B7269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4225"/>
    </mc:Choice>
    <mc:Fallback xmlns="">
      <p:transition spd="slow" advTm="4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23B637D-AACC-AF1B-96D9-B08BDA9F48F0}"/>
              </a:ext>
            </a:extLst>
          </p:cNvPr>
          <p:cNvPicPr>
            <a:picLocks noChangeAspect="1"/>
          </p:cNvPicPr>
          <p:nvPr/>
        </p:nvPicPr>
        <p:blipFill>
          <a:blip r:embed="rId2"/>
          <a:stretch>
            <a:fillRect/>
          </a:stretch>
        </p:blipFill>
        <p:spPr>
          <a:xfrm>
            <a:off x="0" y="0"/>
            <a:ext cx="12191999" cy="7079012"/>
          </a:xfrm>
          <a:prstGeom prst="rect">
            <a:avLst/>
          </a:prstGeom>
        </p:spPr>
      </p:pic>
      <p:sp>
        <p:nvSpPr>
          <p:cNvPr id="2" name="TextBox 1">
            <a:extLst>
              <a:ext uri="{FF2B5EF4-FFF2-40B4-BE49-F238E27FC236}">
                <a16:creationId xmlns:a16="http://schemas.microsoft.com/office/drawing/2014/main" id="{E6A04AAE-2FBB-A5DC-4D2D-94204FDB4314}"/>
              </a:ext>
            </a:extLst>
          </p:cNvPr>
          <p:cNvSpPr txBox="1"/>
          <p:nvPr/>
        </p:nvSpPr>
        <p:spPr>
          <a:xfrm>
            <a:off x="10148300" y="6000377"/>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2:13</a:t>
            </a:r>
          </a:p>
        </p:txBody>
      </p:sp>
    </p:spTree>
    <p:extLst>
      <p:ext uri="{BB962C8B-B14F-4D97-AF65-F5344CB8AC3E}">
        <p14:creationId xmlns:p14="http://schemas.microsoft.com/office/powerpoint/2010/main" val="1276678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Then he took the cloak of Elijah that had fallen from him and struck the waters. “Where now is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Elijah?” he asked.</a:t>
            </a:r>
          </a:p>
          <a:p>
            <a:pPr algn="l"/>
            <a:r>
              <a:rPr lang="en-US" sz="3600" b="0" i="0">
                <a:solidFill>
                  <a:srgbClr val="121212"/>
                </a:solidFill>
                <a:effectLst/>
                <a:latin typeface="Inter" panose="020B0502030000000004" pitchFamily="34" charset="0"/>
              </a:rPr>
              <a:t>And when he had struck the waters, they parted to the right and to the left, and Elisha crossed over.</a:t>
            </a:r>
          </a:p>
        </p:txBody>
      </p:sp>
      <p:sp>
        <p:nvSpPr>
          <p:cNvPr id="3" name="TextBox 2">
            <a:extLst>
              <a:ext uri="{FF2B5EF4-FFF2-40B4-BE49-F238E27FC236}">
                <a16:creationId xmlns:a16="http://schemas.microsoft.com/office/drawing/2014/main" id="{5C924A52-C6D1-A951-9EF6-52C43D8E6E6C}"/>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14 तब उसने एलिय्याह की वह चद्दर जो उस पर से गिरी थी, पकड़कर जल पर मारी और कहा, “एलिय्याह का परमेश्वर यहोवा कहाँ है?” जब उसने जल पर मारा, तब वह इधर-उधर दो भाग हो गया और एलीशा पार हो गया।</a:t>
            </a:r>
            <a:endParaRPr lang="en-IN" sz="3600" dirty="0"/>
          </a:p>
        </p:txBody>
      </p:sp>
      <p:pic>
        <p:nvPicPr>
          <p:cNvPr id="36" name="Audio 35">
            <a:hlinkClick r:id="" action="ppaction://media"/>
            <a:extLst>
              <a:ext uri="{FF2B5EF4-FFF2-40B4-BE49-F238E27FC236}">
                <a16:creationId xmlns:a16="http://schemas.microsoft.com/office/drawing/2014/main" id="{7E641AA1-453C-C969-CB88-CC2C011F27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30373983"/>
      </p:ext>
    </p:extLst>
  </p:cSld>
  <p:clrMapOvr>
    <a:masterClrMapping/>
  </p:clrMapOvr>
  <mc:AlternateContent xmlns:mc="http://schemas.openxmlformats.org/markup-compatibility/2006" xmlns:p14="http://schemas.microsoft.com/office/powerpoint/2010/main">
    <mc:Choice Requires="p14">
      <p:transition spd="slow" p14:dur="2000" advTm="22681"/>
    </mc:Choice>
    <mc:Fallback xmlns="">
      <p:transition spd="slow" advTm="2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13D283-8B4D-CA21-B898-FC72105A966B}"/>
              </a:ext>
            </a:extLst>
          </p:cNvPr>
          <p:cNvPicPr>
            <a:picLocks noChangeAspect="1"/>
          </p:cNvPicPr>
          <p:nvPr/>
        </p:nvPicPr>
        <p:blipFill>
          <a:blip r:embed="rId2"/>
          <a:stretch>
            <a:fillRect/>
          </a:stretch>
        </p:blipFill>
        <p:spPr>
          <a:xfrm>
            <a:off x="-4322081" y="-2492187"/>
            <a:ext cx="16510973" cy="9520516"/>
          </a:xfrm>
          <a:prstGeom prst="rect">
            <a:avLst/>
          </a:prstGeom>
        </p:spPr>
      </p:pic>
      <p:sp>
        <p:nvSpPr>
          <p:cNvPr id="2" name="TextBox 1">
            <a:extLst>
              <a:ext uri="{FF2B5EF4-FFF2-40B4-BE49-F238E27FC236}">
                <a16:creationId xmlns:a16="http://schemas.microsoft.com/office/drawing/2014/main" id="{1D2FDE90-A6EC-1909-98E5-C13713E336B7}"/>
              </a:ext>
            </a:extLst>
          </p:cNvPr>
          <p:cNvSpPr txBox="1"/>
          <p:nvPr/>
        </p:nvSpPr>
        <p:spPr>
          <a:xfrm>
            <a:off x="428947" y="339316"/>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2:14</a:t>
            </a:r>
          </a:p>
        </p:txBody>
      </p:sp>
    </p:spTree>
    <p:extLst>
      <p:ext uri="{BB962C8B-B14F-4D97-AF65-F5344CB8AC3E}">
        <p14:creationId xmlns:p14="http://schemas.microsoft.com/office/powerpoint/2010/main" val="1465572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15</a:t>
            </a:r>
            <a:r>
              <a:rPr lang="en-US" sz="3800" b="0" i="0">
                <a:solidFill>
                  <a:srgbClr val="121212"/>
                </a:solidFill>
                <a:effectLst/>
                <a:latin typeface="Inter" panose="020B0502030000000004" pitchFamily="34" charset="0"/>
              </a:rPr>
              <a:t>When the sons of the prophets who were facing him from Jericho saw what had happened, they said, “The spirit of Elijah rests on Elisha.” And they went to meet him and bowed down to the ground before him.</a:t>
            </a:r>
            <a:endParaRPr lang="en-ZA" sz="3800" dirty="0"/>
          </a:p>
        </p:txBody>
      </p:sp>
      <p:sp>
        <p:nvSpPr>
          <p:cNvPr id="3" name="TextBox 2">
            <a:extLst>
              <a:ext uri="{FF2B5EF4-FFF2-40B4-BE49-F238E27FC236}">
                <a16:creationId xmlns:a16="http://schemas.microsoft.com/office/drawing/2014/main" id="{71DAE615-DB31-7F41-BA3C-B16C997291E0}"/>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15 उसे देखकर भविष्यद्वक्ताओं के दल जो यरीहो में उसके सामने थे, कहने लगे, “एलिय्याह में जो आत्मा थी, वही एलीशा पर ठहर गई है।” अतः वे उससे मिलने को आए और उसके सामने भूमि तक झुककर दण्डवत् की।</a:t>
            </a:r>
            <a:endParaRPr lang="en-IN" sz="3600" dirty="0"/>
          </a:p>
        </p:txBody>
      </p:sp>
      <p:pic>
        <p:nvPicPr>
          <p:cNvPr id="9" name="Audio 8">
            <a:hlinkClick r:id="" action="ppaction://media"/>
            <a:extLst>
              <a:ext uri="{FF2B5EF4-FFF2-40B4-BE49-F238E27FC236}">
                <a16:creationId xmlns:a16="http://schemas.microsoft.com/office/drawing/2014/main" id="{5739580C-056B-9685-F65B-8C9015FBD7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98105820"/>
      </p:ext>
    </p:extLst>
  </p:cSld>
  <p:clrMapOvr>
    <a:masterClrMapping/>
  </p:clrMapOvr>
  <mc:AlternateContent xmlns:mc="http://schemas.openxmlformats.org/markup-compatibility/2006" xmlns:p14="http://schemas.microsoft.com/office/powerpoint/2010/main">
    <mc:Choice Requires="p14">
      <p:transition spd="slow" p14:dur="2000" advTm="17333"/>
    </mc:Choice>
    <mc:Fallback xmlns="">
      <p:transition spd="slow" advTm="17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13D283-8B4D-CA21-B898-FC72105A966B}"/>
              </a:ext>
            </a:extLst>
          </p:cNvPr>
          <p:cNvPicPr>
            <a:picLocks noChangeAspect="1"/>
          </p:cNvPicPr>
          <p:nvPr/>
        </p:nvPicPr>
        <p:blipFill>
          <a:blip r:embed="rId2"/>
          <a:stretch>
            <a:fillRect/>
          </a:stretch>
        </p:blipFill>
        <p:spPr>
          <a:xfrm>
            <a:off x="0" y="-1"/>
            <a:ext cx="13277187" cy="7655859"/>
          </a:xfrm>
          <a:prstGeom prst="rect">
            <a:avLst/>
          </a:prstGeom>
        </p:spPr>
      </p:pic>
      <p:sp>
        <p:nvSpPr>
          <p:cNvPr id="2" name="TextBox 1">
            <a:extLst>
              <a:ext uri="{FF2B5EF4-FFF2-40B4-BE49-F238E27FC236}">
                <a16:creationId xmlns:a16="http://schemas.microsoft.com/office/drawing/2014/main" id="{FD84BDC5-BE49-45D9-BE5B-5AB468F7760E}"/>
              </a:ext>
            </a:extLst>
          </p:cNvPr>
          <p:cNvSpPr txBox="1"/>
          <p:nvPr/>
        </p:nvSpPr>
        <p:spPr>
          <a:xfrm>
            <a:off x="10148300" y="6000377"/>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2:15</a:t>
            </a:r>
          </a:p>
        </p:txBody>
      </p:sp>
    </p:spTree>
    <p:extLst>
      <p:ext uri="{BB962C8B-B14F-4D97-AF65-F5344CB8AC3E}">
        <p14:creationId xmlns:p14="http://schemas.microsoft.com/office/powerpoint/2010/main" val="110963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1C31B8A-BD4D-D590-39A1-08C7A8586616}"/>
              </a:ext>
            </a:extLst>
          </p:cNvPr>
          <p:cNvPicPr>
            <a:picLocks noChangeAspect="1"/>
          </p:cNvPicPr>
          <p:nvPr/>
        </p:nvPicPr>
        <p:blipFill rotWithShape="1">
          <a:blip r:embed="rId3"/>
          <a:srcRect l="2352" r="385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EA46E8B-E5F7-1AA7-D422-A2699A6374D9}"/>
              </a:ext>
            </a:extLst>
          </p:cNvPr>
          <p:cNvSpPr txBox="1"/>
          <p:nvPr/>
        </p:nvSpPr>
        <p:spPr>
          <a:xfrm>
            <a:off x="572344" y="4139812"/>
            <a:ext cx="6892485" cy="1783710"/>
          </a:xfrm>
          <a:prstGeom prst="rect">
            <a:avLst/>
          </a:prstGeom>
          <a:noFill/>
        </p:spPr>
        <p:txBody>
          <a:bodyPr wrap="square" rtlCol="0">
            <a:noAutofit/>
          </a:bodyPr>
          <a:lstStyle/>
          <a:p>
            <a:pPr algn="l"/>
            <a:r>
              <a:rPr lang="hi-IN" sz="4800" dirty="0">
                <a:solidFill>
                  <a:schemeClr val="bg1"/>
                </a:solidFill>
              </a:rPr>
              <a:t>एलिय्याह को स्वर्ग में ले जाया गया</a:t>
            </a:r>
            <a:r>
              <a:rPr lang="en-US" sz="4800" dirty="0">
                <a:solidFill>
                  <a:schemeClr val="bg1"/>
                </a:solidFill>
              </a:rPr>
              <a:t> - 2 </a:t>
            </a:r>
            <a:r>
              <a:rPr lang="en-US" sz="4800">
                <a:solidFill>
                  <a:schemeClr val="bg1"/>
                </a:solidFill>
              </a:rPr>
              <a:t>Kings 2:1-13</a:t>
            </a:r>
            <a:endParaRPr lang="en-IN" sz="4800" dirty="0">
              <a:solidFill>
                <a:schemeClr val="bg1"/>
              </a:solidFill>
            </a:endParaRPr>
          </a:p>
        </p:txBody>
      </p:sp>
    </p:spTree>
    <p:extLst>
      <p:ext uri="{BB962C8B-B14F-4D97-AF65-F5344CB8AC3E}">
        <p14:creationId xmlns:p14="http://schemas.microsoft.com/office/powerpoint/2010/main" val="2422728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a:t>
            </a:r>
            <a:r>
              <a:rPr lang="en-US" sz="4400" b="0" i="0">
                <a:solidFill>
                  <a:srgbClr val="121212"/>
                </a:solidFill>
                <a:effectLst/>
                <a:latin typeface="Inter" panose="020B0502030000000004" pitchFamily="34" charset="0"/>
              </a:rPr>
              <a:t>Shortly before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took Elijah up to heaven in a whirlwind, Elijah and Elisha were on their way from Gilgal,</a:t>
            </a:r>
            <a:endParaRPr lang="en-ZA" sz="1600" dirty="0"/>
          </a:p>
        </p:txBody>
      </p:sp>
      <p:sp>
        <p:nvSpPr>
          <p:cNvPr id="3" name="TextBox 2">
            <a:extLst>
              <a:ext uri="{FF2B5EF4-FFF2-40B4-BE49-F238E27FC236}">
                <a16:creationId xmlns:a16="http://schemas.microsoft.com/office/drawing/2014/main" id="{9CDA2AE7-F561-763E-2583-D86AF917EEE0}"/>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जब यहोवा एलिय्याह को बवंडर के द्वारा स्वर्ग में उठा ले जाने को था, तब एलिय्याह और एलीशा दोनों संग-संग गिलगाल से चले।</a:t>
            </a:r>
            <a:endParaRPr lang="en-IN" sz="3600" dirty="0"/>
          </a:p>
        </p:txBody>
      </p:sp>
      <p:pic>
        <p:nvPicPr>
          <p:cNvPr id="15" name="Audio 14">
            <a:hlinkClick r:id="" action="ppaction://media"/>
            <a:extLst>
              <a:ext uri="{FF2B5EF4-FFF2-40B4-BE49-F238E27FC236}">
                <a16:creationId xmlns:a16="http://schemas.microsoft.com/office/drawing/2014/main" id="{6E01F922-3965-F331-AA98-61DF172124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0339"/>
    </mc:Choice>
    <mc:Fallback xmlns="">
      <p:transition spd="slow" advTm="1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37FA097-B9D9-E018-FBF0-931B9F0184AE}"/>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072C8D1-CF98-0E4A-65FA-6FC957697A8F}"/>
              </a:ext>
            </a:extLst>
          </p:cNvPr>
          <p:cNvSpPr txBox="1"/>
          <p:nvPr/>
        </p:nvSpPr>
        <p:spPr>
          <a:xfrm>
            <a:off x="428947" y="339316"/>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2:1</a:t>
            </a:r>
          </a:p>
        </p:txBody>
      </p:sp>
    </p:spTree>
    <p:extLst>
      <p:ext uri="{BB962C8B-B14F-4D97-AF65-F5344CB8AC3E}">
        <p14:creationId xmlns:p14="http://schemas.microsoft.com/office/powerpoint/2010/main" val="416044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2</a:t>
            </a:r>
            <a:r>
              <a:rPr lang="en-US" sz="3600" b="0" i="0" dirty="0">
                <a:solidFill>
                  <a:srgbClr val="121212"/>
                </a:solidFill>
                <a:effectLst/>
                <a:latin typeface="Inter" panose="020B0502030000000004" pitchFamily="34" charset="0"/>
              </a:rPr>
              <a:t>and Elijah said to Elisha, “Please stay here, for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has sent me on to Bethel.”</a:t>
            </a:r>
          </a:p>
          <a:p>
            <a:pPr algn="l"/>
            <a:r>
              <a:rPr lang="en-US" sz="3600" b="0" i="0" dirty="0">
                <a:solidFill>
                  <a:srgbClr val="121212"/>
                </a:solidFill>
                <a:effectLst/>
                <a:latin typeface="Inter" panose="020B0502030000000004" pitchFamily="34" charset="0"/>
              </a:rPr>
              <a:t>But Elisha replied, “As surely as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lives and as you yourself live, I will not leave you.”</a:t>
            </a:r>
          </a:p>
          <a:p>
            <a:pPr algn="l"/>
            <a:r>
              <a:rPr lang="en-US" sz="3600" b="0" i="0" dirty="0">
                <a:solidFill>
                  <a:srgbClr val="121212"/>
                </a:solidFill>
                <a:effectLst/>
                <a:latin typeface="Inter" panose="020B0502030000000004" pitchFamily="34" charset="0"/>
              </a:rPr>
              <a:t>So they went down to Bethel.</a:t>
            </a:r>
          </a:p>
        </p:txBody>
      </p:sp>
      <p:sp>
        <p:nvSpPr>
          <p:cNvPr id="2" name="TextBox 1">
            <a:extLst>
              <a:ext uri="{FF2B5EF4-FFF2-40B4-BE49-F238E27FC236}">
                <a16:creationId xmlns:a16="http://schemas.microsoft.com/office/drawing/2014/main" id="{9B34B558-ACE5-97E6-68E6-9036166A4877}"/>
              </a:ext>
            </a:extLst>
          </p:cNvPr>
          <p:cNvSpPr txBox="1"/>
          <p:nvPr/>
        </p:nvSpPr>
        <p:spPr>
          <a:xfrm>
            <a:off x="6096000" y="149950"/>
            <a:ext cx="6096000" cy="6558101"/>
          </a:xfrm>
          <a:prstGeom prst="rect">
            <a:avLst/>
          </a:prstGeom>
          <a:noFill/>
        </p:spPr>
        <p:txBody>
          <a:bodyPr wrap="square" rtlCol="0">
            <a:noAutofit/>
          </a:bodyPr>
          <a:lstStyle/>
          <a:p>
            <a:pPr algn="l"/>
            <a:r>
              <a:rPr lang="hi-IN" sz="3800" b="0" i="0" dirty="0">
                <a:solidFill>
                  <a:srgbClr val="121212"/>
                </a:solidFill>
                <a:effectLst/>
                <a:latin typeface="Inter" panose="020B0502030000000004" pitchFamily="34" charset="0"/>
              </a:rPr>
              <a:t>2 एलिय्याह ने एलीशा से कहा, “यहोवा मुझे बेतेल तक भेजता है</a:t>
            </a:r>
            <a:r>
              <a:rPr lang="en-US" sz="3800" b="0" i="0" dirty="0">
                <a:solidFill>
                  <a:srgbClr val="121212"/>
                </a:solidFill>
                <a:effectLst/>
                <a:latin typeface="Inter" panose="020B0502030000000004" pitchFamily="34" charset="0"/>
              </a:rPr>
              <a:t>a </a:t>
            </a:r>
            <a:r>
              <a:rPr lang="hi-IN" sz="3800" b="0" i="0" dirty="0">
                <a:solidFill>
                  <a:srgbClr val="121212"/>
                </a:solidFill>
                <a:effectLst/>
                <a:latin typeface="Inter" panose="020B0502030000000004" pitchFamily="34" charset="0"/>
              </a:rPr>
              <a:t>इसलिए तू यहीं ठहरा रह।” एलीशा ने कहा, “यहोवा के और तेरे जीवन की शपथ मैं तुझे नहीं छोड़ने का;” इसलिए वे बेतेल को चले गए,</a:t>
            </a:r>
          </a:p>
        </p:txBody>
      </p:sp>
      <p:pic>
        <p:nvPicPr>
          <p:cNvPr id="14" name="Audio 13">
            <a:hlinkClick r:id="" action="ppaction://media"/>
            <a:extLst>
              <a:ext uri="{FF2B5EF4-FFF2-40B4-BE49-F238E27FC236}">
                <a16:creationId xmlns:a16="http://schemas.microsoft.com/office/drawing/2014/main" id="{377959E2-4440-AC13-1EB6-82856AAEAB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0951"/>
    </mc:Choice>
    <mc:Fallback xmlns="">
      <p:transition spd="slow" advTm="20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AC905E-502B-EDE5-3F70-6A62982199F9}"/>
              </a:ext>
            </a:extLst>
          </p:cNvPr>
          <p:cNvPicPr>
            <a:picLocks noChangeAspect="1"/>
          </p:cNvPicPr>
          <p:nvPr/>
        </p:nvPicPr>
        <p:blipFill>
          <a:blip r:embed="rId2"/>
          <a:stretch>
            <a:fillRect/>
          </a:stretch>
        </p:blipFill>
        <p:spPr>
          <a:xfrm>
            <a:off x="-461138" y="0"/>
            <a:ext cx="12653137" cy="6858000"/>
          </a:xfrm>
          <a:prstGeom prst="rect">
            <a:avLst/>
          </a:prstGeom>
        </p:spPr>
      </p:pic>
      <p:sp>
        <p:nvSpPr>
          <p:cNvPr id="2" name="TextBox 1">
            <a:extLst>
              <a:ext uri="{FF2B5EF4-FFF2-40B4-BE49-F238E27FC236}">
                <a16:creationId xmlns:a16="http://schemas.microsoft.com/office/drawing/2014/main" id="{5FF862CA-8DA4-4C61-ACB4-92BDDB3ED5B7}"/>
              </a:ext>
            </a:extLst>
          </p:cNvPr>
          <p:cNvSpPr txBox="1"/>
          <p:nvPr/>
        </p:nvSpPr>
        <p:spPr>
          <a:xfrm>
            <a:off x="428947" y="339316"/>
            <a:ext cx="6097712" cy="523220"/>
          </a:xfrm>
          <a:prstGeom prst="rect">
            <a:avLst/>
          </a:prstGeom>
          <a:noFill/>
        </p:spPr>
        <p:txBody>
          <a:bodyPr wrap="square">
            <a:spAutoFit/>
          </a:bodyPr>
          <a:lstStyle/>
          <a:p>
            <a:r>
              <a:rPr lang="en-US" sz="2800" dirty="0">
                <a:solidFill>
                  <a:schemeClr val="bg1"/>
                </a:solidFill>
              </a:rPr>
              <a:t>2 </a:t>
            </a:r>
            <a:r>
              <a:rPr lang="en-US" sz="2800" dirty="0" err="1">
                <a:solidFill>
                  <a:schemeClr val="bg1"/>
                </a:solidFill>
              </a:rPr>
              <a:t>राजा</a:t>
            </a:r>
            <a:r>
              <a:rPr lang="en-US" sz="2800" dirty="0">
                <a:solidFill>
                  <a:schemeClr val="bg1"/>
                </a:solidFill>
              </a:rPr>
              <a:t> 2:2</a:t>
            </a:r>
          </a:p>
        </p:txBody>
      </p:sp>
    </p:spTree>
    <p:extLst>
      <p:ext uri="{BB962C8B-B14F-4D97-AF65-F5344CB8AC3E}">
        <p14:creationId xmlns:p14="http://schemas.microsoft.com/office/powerpoint/2010/main" val="338634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Then the sons of the prophets at Bethel came out to Elisha and said, “Do you know that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will take your master away from you today?”</a:t>
            </a:r>
          </a:p>
          <a:p>
            <a:pPr algn="l"/>
            <a:r>
              <a:rPr lang="en-US" sz="3600" b="0" i="0">
                <a:solidFill>
                  <a:srgbClr val="121212"/>
                </a:solidFill>
                <a:effectLst/>
                <a:latin typeface="Inter" panose="020B0502030000000004" pitchFamily="34" charset="0"/>
              </a:rPr>
              <a:t>“Yes, I know,” he replied. “Do not speak of it.”</a:t>
            </a:r>
          </a:p>
        </p:txBody>
      </p:sp>
      <p:sp>
        <p:nvSpPr>
          <p:cNvPr id="3" name="TextBox 2">
            <a:extLst>
              <a:ext uri="{FF2B5EF4-FFF2-40B4-BE49-F238E27FC236}">
                <a16:creationId xmlns:a16="http://schemas.microsoft.com/office/drawing/2014/main" id="{864527D7-A7F9-0F2C-641A-2405E66100AD}"/>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3 और बेतेलवासी भविष्यद्वक्ताओं के दल एलीशा के पास आकर कहने लगे, “क्या तुझे मालूम है कि आज यहोवा तेरे स्वामी को तेरे पास से उठा लेने पर है?” उसने कहा, “हाँ, मुझे भी यह मालूम है, तुम चुप रहो।”</a:t>
            </a:r>
          </a:p>
        </p:txBody>
      </p:sp>
      <p:pic>
        <p:nvPicPr>
          <p:cNvPr id="22" name="Audio 21">
            <a:hlinkClick r:id="" action="ppaction://media"/>
            <a:extLst>
              <a:ext uri="{FF2B5EF4-FFF2-40B4-BE49-F238E27FC236}">
                <a16:creationId xmlns:a16="http://schemas.microsoft.com/office/drawing/2014/main" id="{8175DE9A-9F05-4877-4EA9-A552FD4705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20141"/>
    </mc:Choice>
    <mc:Fallback xmlns="">
      <p:transition spd="slow" advTm="20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3366</TotalTime>
  <Words>1475</Words>
  <Application>Microsoft Office PowerPoint</Application>
  <PresentationFormat>Widescreen</PresentationFormat>
  <Paragraphs>79</Paragraphs>
  <Slides>34</Slides>
  <Notes>3</Notes>
  <HiddenSlides>0</HiddenSlides>
  <MMClips>17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Aptos</vt:lpstr>
      <vt:lpstr>Arial</vt:lpstr>
      <vt:lpstr>ArialMT</vt:lpstr>
      <vt:lpstr>Calibri</vt:lpstr>
      <vt:lpstr>Calibri Light</vt:lpstr>
      <vt:lpstr>font1</vt:lpstr>
      <vt:lpstr>Inter</vt:lpstr>
      <vt:lpstr>TimesNewRomanPS-BoldMT</vt:lpstr>
      <vt:lpstr>TimesNewRomanPSMT</vt:lpstr>
      <vt:lpstr>Office Theme</vt:lpstr>
      <vt:lpstr>21-8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99</cp:revision>
  <dcterms:created xsi:type="dcterms:W3CDTF">2021-07-20T09:23:46Z</dcterms:created>
  <dcterms:modified xsi:type="dcterms:W3CDTF">2024-07-30T12:29:41Z</dcterms:modified>
</cp:coreProperties>
</file>