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468" r:id="rId2"/>
    <p:sldId id="470" r:id="rId3"/>
    <p:sldId id="439" r:id="rId4"/>
    <p:sldId id="469" r:id="rId5"/>
    <p:sldId id="442" r:id="rId6"/>
    <p:sldId id="443" r:id="rId7"/>
    <p:sldId id="444" r:id="rId8"/>
    <p:sldId id="445" r:id="rId9"/>
    <p:sldId id="446" r:id="rId10"/>
    <p:sldId id="447" r:id="rId11"/>
    <p:sldId id="448" r:id="rId12"/>
    <p:sldId id="449" r:id="rId13"/>
    <p:sldId id="450" r:id="rId14"/>
    <p:sldId id="451" r:id="rId15"/>
    <p:sldId id="452" r:id="rId16"/>
    <p:sldId id="453" r:id="rId17"/>
    <p:sldId id="454" r:id="rId18"/>
    <p:sldId id="45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B82AF2-F691-4341-A191-60F7D430C478}" v="43" dt="2023-10-18T06:31:44.3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506" autoAdjust="0"/>
    <p:restoredTop sz="83852" autoAdjust="0"/>
  </p:normalViewPr>
  <p:slideViewPr>
    <p:cSldViewPr snapToGrid="0">
      <p:cViewPr varScale="1">
        <p:scale>
          <a:sx n="48" d="100"/>
          <a:sy n="48" d="100"/>
        </p:scale>
        <p:origin x="102" y="9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1DB82AF2-F691-4341-A191-60F7D430C478}"/>
    <pc:docChg chg="modSld">
      <pc:chgData name="Leonie Smith" userId="fed1330f33f5650e" providerId="LiveId" clId="{1DB82AF2-F691-4341-A191-60F7D430C478}" dt="2023-10-18T06:31:44.352" v="59"/>
      <pc:docMkLst>
        <pc:docMk/>
      </pc:docMkLst>
      <pc:sldChg chg="addSp delSp modSp mod modTransition modAnim">
        <pc:chgData name="Leonie Smith" userId="fed1330f33f5650e" providerId="LiveId" clId="{1DB82AF2-F691-4341-A191-60F7D430C478}" dt="2023-10-18T06:14:59.474" v="13"/>
        <pc:sldMkLst>
          <pc:docMk/>
          <pc:sldMk cId="3759221820" sldId="439"/>
        </pc:sldMkLst>
        <pc:picChg chg="add del mod">
          <ac:chgData name="Leonie Smith" userId="fed1330f33f5650e" providerId="LiveId" clId="{1DB82AF2-F691-4341-A191-60F7D430C478}" dt="2023-10-18T06:13:57.800" v="9"/>
          <ac:picMkLst>
            <pc:docMk/>
            <pc:sldMk cId="3759221820" sldId="439"/>
            <ac:picMk id="6" creationId="{22D606A6-75D4-F647-B5A9-51BEFACA4568}"/>
          </ac:picMkLst>
        </pc:picChg>
        <pc:picChg chg="add del mod">
          <ac:chgData name="Leonie Smith" userId="fed1330f33f5650e" providerId="LiveId" clId="{1DB82AF2-F691-4341-A191-60F7D430C478}" dt="2023-10-18T06:14:05.293" v="10"/>
          <ac:picMkLst>
            <pc:docMk/>
            <pc:sldMk cId="3759221820" sldId="439"/>
            <ac:picMk id="9" creationId="{91B3C583-446D-1A33-1B1F-5052E243B387}"/>
          </ac:picMkLst>
        </pc:picChg>
        <pc:picChg chg="add del mod">
          <ac:chgData name="Leonie Smith" userId="fed1330f33f5650e" providerId="LiveId" clId="{1DB82AF2-F691-4341-A191-60F7D430C478}" dt="2023-10-18T06:14:52.677" v="12"/>
          <ac:picMkLst>
            <pc:docMk/>
            <pc:sldMk cId="3759221820" sldId="439"/>
            <ac:picMk id="10" creationId="{AED7DE9A-11DD-020B-B475-78B725DD0624}"/>
          </ac:picMkLst>
        </pc:picChg>
        <pc:picChg chg="add del mod ord">
          <ac:chgData name="Leonie Smith" userId="fed1330f33f5650e" providerId="LiveId" clId="{1DB82AF2-F691-4341-A191-60F7D430C478}" dt="2023-10-18T06:14:59.474" v="13"/>
          <ac:picMkLst>
            <pc:docMk/>
            <pc:sldMk cId="3759221820" sldId="439"/>
            <ac:picMk id="15" creationId="{17002E7D-A9D9-94EE-D043-235C116A35EE}"/>
          </ac:picMkLst>
        </pc:picChg>
        <pc:picChg chg="add mod">
          <ac:chgData name="Leonie Smith" userId="fed1330f33f5650e" providerId="LiveId" clId="{1DB82AF2-F691-4341-A191-60F7D430C478}" dt="2023-10-18T06:14:59.474" v="13"/>
          <ac:picMkLst>
            <pc:docMk/>
            <pc:sldMk cId="3759221820" sldId="439"/>
            <ac:picMk id="16" creationId="{2384D161-EF2D-57CA-4794-942C3763D8A2}"/>
          </ac:picMkLst>
        </pc:picChg>
      </pc:sldChg>
      <pc:sldChg chg="addSp delSp modSp mod modTransition modAnim">
        <pc:chgData name="Leonie Smith" userId="fed1330f33f5650e" providerId="LiveId" clId="{1DB82AF2-F691-4341-A191-60F7D430C478}" dt="2023-10-18T06:17:08.131" v="17"/>
        <pc:sldMkLst>
          <pc:docMk/>
          <pc:sldMk cId="2180228365" sldId="442"/>
        </pc:sldMkLst>
        <pc:picChg chg="add del mod">
          <ac:chgData name="Leonie Smith" userId="fed1330f33f5650e" providerId="LiveId" clId="{1DB82AF2-F691-4341-A191-60F7D430C478}" dt="2023-10-18T06:16:44.457" v="16"/>
          <ac:picMkLst>
            <pc:docMk/>
            <pc:sldMk cId="2180228365" sldId="442"/>
            <ac:picMk id="7" creationId="{91FCEEB8-AFF7-00C5-1FAD-9365B5106622}"/>
          </ac:picMkLst>
        </pc:picChg>
        <pc:picChg chg="add del mod">
          <ac:chgData name="Leonie Smith" userId="fed1330f33f5650e" providerId="LiveId" clId="{1DB82AF2-F691-4341-A191-60F7D430C478}" dt="2023-10-18T06:17:08.131" v="17"/>
          <ac:picMkLst>
            <pc:docMk/>
            <pc:sldMk cId="2180228365" sldId="442"/>
            <ac:picMk id="10" creationId="{6F40400D-E56E-B264-A2F4-D5E0B97B1379}"/>
          </ac:picMkLst>
        </pc:picChg>
        <pc:picChg chg="add mod">
          <ac:chgData name="Leonie Smith" userId="fed1330f33f5650e" providerId="LiveId" clId="{1DB82AF2-F691-4341-A191-60F7D430C478}" dt="2023-10-18T06:17:08.131" v="17"/>
          <ac:picMkLst>
            <pc:docMk/>
            <pc:sldMk cId="2180228365" sldId="442"/>
            <ac:picMk id="11" creationId="{214839EA-8E54-4907-D35B-E256A5A73D12}"/>
          </ac:picMkLst>
        </pc:picChg>
      </pc:sldChg>
      <pc:sldChg chg="addSp modSp">
        <pc:chgData name="Leonie Smith" userId="fed1330f33f5650e" providerId="LiveId" clId="{1DB82AF2-F691-4341-A191-60F7D430C478}" dt="2023-10-18T06:17:50.500" v="18"/>
        <pc:sldMkLst>
          <pc:docMk/>
          <pc:sldMk cId="1718612039" sldId="444"/>
        </pc:sldMkLst>
        <pc:picChg chg="add mod">
          <ac:chgData name="Leonie Smith" userId="fed1330f33f5650e" providerId="LiveId" clId="{1DB82AF2-F691-4341-A191-60F7D430C478}" dt="2023-10-18T06:17:50.500" v="18"/>
          <ac:picMkLst>
            <pc:docMk/>
            <pc:sldMk cId="1718612039" sldId="444"/>
            <ac:picMk id="6" creationId="{626311BF-6677-E2BF-9570-2F5F6B1783F1}"/>
          </ac:picMkLst>
        </pc:picChg>
      </pc:sldChg>
      <pc:sldChg chg="addSp delSp modSp mod modTransition modAnim">
        <pc:chgData name="Leonie Smith" userId="fed1330f33f5650e" providerId="LiveId" clId="{1DB82AF2-F691-4341-A191-60F7D430C478}" dt="2023-10-18T06:19:31.011" v="28"/>
        <pc:sldMkLst>
          <pc:docMk/>
          <pc:sldMk cId="665805102" sldId="446"/>
        </pc:sldMkLst>
        <pc:picChg chg="add del mod">
          <ac:chgData name="Leonie Smith" userId="fed1330f33f5650e" providerId="LiveId" clId="{1DB82AF2-F691-4341-A191-60F7D430C478}" dt="2023-10-18T06:18:25.175" v="21"/>
          <ac:picMkLst>
            <pc:docMk/>
            <pc:sldMk cId="665805102" sldId="446"/>
            <ac:picMk id="6" creationId="{5B8DA494-E12B-740E-30AC-8F6B12A98A78}"/>
          </ac:picMkLst>
        </pc:picChg>
        <pc:picChg chg="add del mod">
          <ac:chgData name="Leonie Smith" userId="fed1330f33f5650e" providerId="LiveId" clId="{1DB82AF2-F691-4341-A191-60F7D430C478}" dt="2023-10-18T06:18:46.990" v="22"/>
          <ac:picMkLst>
            <pc:docMk/>
            <pc:sldMk cId="665805102" sldId="446"/>
            <ac:picMk id="9" creationId="{2B5264EB-700B-5506-0E0D-7A195A995D47}"/>
          </ac:picMkLst>
        </pc:picChg>
        <pc:picChg chg="add del mod">
          <ac:chgData name="Leonie Smith" userId="fed1330f33f5650e" providerId="LiveId" clId="{1DB82AF2-F691-4341-A191-60F7D430C478}" dt="2023-10-18T06:18:54.595" v="24"/>
          <ac:picMkLst>
            <pc:docMk/>
            <pc:sldMk cId="665805102" sldId="446"/>
            <ac:picMk id="10" creationId="{CE3D2810-80DA-57CA-55F8-D04E2810E743}"/>
          </ac:picMkLst>
        </pc:picChg>
        <pc:picChg chg="add del mod ord">
          <ac:chgData name="Leonie Smith" userId="fed1330f33f5650e" providerId="LiveId" clId="{1DB82AF2-F691-4341-A191-60F7D430C478}" dt="2023-10-18T06:19:08.162" v="25"/>
          <ac:picMkLst>
            <pc:docMk/>
            <pc:sldMk cId="665805102" sldId="446"/>
            <ac:picMk id="14" creationId="{23502E9B-2532-6296-40C8-06675AC9FFA1}"/>
          </ac:picMkLst>
        </pc:picChg>
        <pc:picChg chg="add del mod">
          <ac:chgData name="Leonie Smith" userId="fed1330f33f5650e" providerId="LiveId" clId="{1DB82AF2-F691-4341-A191-60F7D430C478}" dt="2023-10-18T06:19:09.349" v="27"/>
          <ac:picMkLst>
            <pc:docMk/>
            <pc:sldMk cId="665805102" sldId="446"/>
            <ac:picMk id="15" creationId="{83EE149C-FBFD-E183-6CD2-5390D2472469}"/>
          </ac:picMkLst>
        </pc:picChg>
        <pc:picChg chg="add del mod ord">
          <ac:chgData name="Leonie Smith" userId="fed1330f33f5650e" providerId="LiveId" clId="{1DB82AF2-F691-4341-A191-60F7D430C478}" dt="2023-10-18T06:19:31.011" v="28"/>
          <ac:picMkLst>
            <pc:docMk/>
            <pc:sldMk cId="665805102" sldId="446"/>
            <ac:picMk id="18" creationId="{8F73F64E-6B9C-CE1E-070C-AFC4CC9BE397}"/>
          </ac:picMkLst>
        </pc:picChg>
        <pc:picChg chg="add mod">
          <ac:chgData name="Leonie Smith" userId="fed1330f33f5650e" providerId="LiveId" clId="{1DB82AF2-F691-4341-A191-60F7D430C478}" dt="2023-10-18T06:19:31.011" v="28"/>
          <ac:picMkLst>
            <pc:docMk/>
            <pc:sldMk cId="665805102" sldId="446"/>
            <ac:picMk id="19" creationId="{61F3EF81-A853-84C5-91EB-E4FFDF72A6A9}"/>
          </ac:picMkLst>
        </pc:picChg>
      </pc:sldChg>
      <pc:sldChg chg="addSp delSp modSp mod modTransition modAnim">
        <pc:chgData name="Leonie Smith" userId="fed1330f33f5650e" providerId="LiveId" clId="{1DB82AF2-F691-4341-A191-60F7D430C478}" dt="2023-10-18T06:27:41.991" v="35"/>
        <pc:sldMkLst>
          <pc:docMk/>
          <pc:sldMk cId="843663555" sldId="448"/>
        </pc:sldMkLst>
        <pc:picChg chg="add del mod">
          <ac:chgData name="Leonie Smith" userId="fed1330f33f5650e" providerId="LiveId" clId="{1DB82AF2-F691-4341-A191-60F7D430C478}" dt="2023-10-18T06:20:34.466" v="31"/>
          <ac:picMkLst>
            <pc:docMk/>
            <pc:sldMk cId="843663555" sldId="448"/>
            <ac:picMk id="6" creationId="{AC933FC8-2127-BBCB-B851-921219E90A8B}"/>
          </ac:picMkLst>
        </pc:picChg>
        <pc:picChg chg="add del mod">
          <ac:chgData name="Leonie Smith" userId="fed1330f33f5650e" providerId="LiveId" clId="{1DB82AF2-F691-4341-A191-60F7D430C478}" dt="2023-10-18T06:20:41.595" v="32"/>
          <ac:picMkLst>
            <pc:docMk/>
            <pc:sldMk cId="843663555" sldId="448"/>
            <ac:picMk id="11" creationId="{73D6B343-F9F7-C53A-E704-798EDD08B11F}"/>
          </ac:picMkLst>
        </pc:picChg>
        <pc:picChg chg="add del mod">
          <ac:chgData name="Leonie Smith" userId="fed1330f33f5650e" providerId="LiveId" clId="{1DB82AF2-F691-4341-A191-60F7D430C478}" dt="2023-10-18T06:27:32.752" v="34"/>
          <ac:picMkLst>
            <pc:docMk/>
            <pc:sldMk cId="843663555" sldId="448"/>
            <ac:picMk id="12" creationId="{0A17BAE9-F48A-B480-6A0A-D0409E0B19CD}"/>
          </ac:picMkLst>
        </pc:picChg>
        <pc:picChg chg="add del mod ord">
          <ac:chgData name="Leonie Smith" userId="fed1330f33f5650e" providerId="LiveId" clId="{1DB82AF2-F691-4341-A191-60F7D430C478}" dt="2023-10-18T06:27:41.991" v="35"/>
          <ac:picMkLst>
            <pc:docMk/>
            <pc:sldMk cId="843663555" sldId="448"/>
            <ac:picMk id="15" creationId="{7B1E9B2B-F0F1-D600-31B6-A95DBE1D2E08}"/>
          </ac:picMkLst>
        </pc:picChg>
        <pc:picChg chg="add mod">
          <ac:chgData name="Leonie Smith" userId="fed1330f33f5650e" providerId="LiveId" clId="{1DB82AF2-F691-4341-A191-60F7D430C478}" dt="2023-10-18T06:27:41.991" v="35"/>
          <ac:picMkLst>
            <pc:docMk/>
            <pc:sldMk cId="843663555" sldId="448"/>
            <ac:picMk id="16" creationId="{02CCC659-9F84-3870-8356-906B1995EE81}"/>
          </ac:picMkLst>
        </pc:picChg>
      </pc:sldChg>
      <pc:sldChg chg="addSp delSp modSp mod modTransition modAnim">
        <pc:chgData name="Leonie Smith" userId="fed1330f33f5650e" providerId="LiveId" clId="{1DB82AF2-F691-4341-A191-60F7D430C478}" dt="2023-10-18T06:28:42.280" v="39"/>
        <pc:sldMkLst>
          <pc:docMk/>
          <pc:sldMk cId="538051216" sldId="450"/>
        </pc:sldMkLst>
        <pc:picChg chg="add del mod">
          <ac:chgData name="Leonie Smith" userId="fed1330f33f5650e" providerId="LiveId" clId="{1DB82AF2-F691-4341-A191-60F7D430C478}" dt="2023-10-18T06:28:23.215" v="38"/>
          <ac:picMkLst>
            <pc:docMk/>
            <pc:sldMk cId="538051216" sldId="450"/>
            <ac:picMk id="6" creationId="{5DE27D12-4839-4A1C-DA4B-846B6FD972A7}"/>
          </ac:picMkLst>
        </pc:picChg>
        <pc:picChg chg="add del mod">
          <ac:chgData name="Leonie Smith" userId="fed1330f33f5650e" providerId="LiveId" clId="{1DB82AF2-F691-4341-A191-60F7D430C478}" dt="2023-10-18T06:28:42.280" v="39"/>
          <ac:picMkLst>
            <pc:docMk/>
            <pc:sldMk cId="538051216" sldId="450"/>
            <ac:picMk id="9" creationId="{7EFDD747-1C19-652A-4A1A-F1DDD531B80D}"/>
          </ac:picMkLst>
        </pc:picChg>
        <pc:picChg chg="add mod">
          <ac:chgData name="Leonie Smith" userId="fed1330f33f5650e" providerId="LiveId" clId="{1DB82AF2-F691-4341-A191-60F7D430C478}" dt="2023-10-18T06:28:42.280" v="39"/>
          <ac:picMkLst>
            <pc:docMk/>
            <pc:sldMk cId="538051216" sldId="450"/>
            <ac:picMk id="10" creationId="{1101B190-888A-2F18-DD0D-8FEBF28376E5}"/>
          </ac:picMkLst>
        </pc:picChg>
      </pc:sldChg>
      <pc:sldChg chg="addSp delSp modSp mod modTransition modAnim">
        <pc:chgData name="Leonie Smith" userId="fed1330f33f5650e" providerId="LiveId" clId="{1DB82AF2-F691-4341-A191-60F7D430C478}" dt="2023-10-18T06:30:47.966" v="52"/>
        <pc:sldMkLst>
          <pc:docMk/>
          <pc:sldMk cId="4002949039" sldId="452"/>
        </pc:sldMkLst>
        <pc:picChg chg="add del mod">
          <ac:chgData name="Leonie Smith" userId="fed1330f33f5650e" providerId="LiveId" clId="{1DB82AF2-F691-4341-A191-60F7D430C478}" dt="2023-10-18T06:29:15.585" v="42"/>
          <ac:picMkLst>
            <pc:docMk/>
            <pc:sldMk cId="4002949039" sldId="452"/>
            <ac:picMk id="6" creationId="{438EDA8E-EC1B-708F-403C-74E1A0F5481C}"/>
          </ac:picMkLst>
        </pc:picChg>
        <pc:picChg chg="add del mod">
          <ac:chgData name="Leonie Smith" userId="fed1330f33f5650e" providerId="LiveId" clId="{1DB82AF2-F691-4341-A191-60F7D430C478}" dt="2023-10-18T06:29:33.586" v="43"/>
          <ac:picMkLst>
            <pc:docMk/>
            <pc:sldMk cId="4002949039" sldId="452"/>
            <ac:picMk id="9" creationId="{D2E5D407-F23E-B093-AAC4-206D6EDCA4A0}"/>
          </ac:picMkLst>
        </pc:picChg>
        <pc:picChg chg="add del mod">
          <ac:chgData name="Leonie Smith" userId="fed1330f33f5650e" providerId="LiveId" clId="{1DB82AF2-F691-4341-A191-60F7D430C478}" dt="2023-10-18T06:29:36.082" v="45"/>
          <ac:picMkLst>
            <pc:docMk/>
            <pc:sldMk cId="4002949039" sldId="452"/>
            <ac:picMk id="10" creationId="{A8C98AE7-B352-5DA6-3B2B-C56366E7544D}"/>
          </ac:picMkLst>
        </pc:picChg>
        <pc:picChg chg="add del mod ord">
          <ac:chgData name="Leonie Smith" userId="fed1330f33f5650e" providerId="LiveId" clId="{1DB82AF2-F691-4341-A191-60F7D430C478}" dt="2023-10-18T06:29:50.312" v="46"/>
          <ac:picMkLst>
            <pc:docMk/>
            <pc:sldMk cId="4002949039" sldId="452"/>
            <ac:picMk id="13" creationId="{E02278D2-3449-2498-9D48-B3DF1000C873}"/>
          </ac:picMkLst>
        </pc:picChg>
        <pc:picChg chg="add del mod">
          <ac:chgData name="Leonie Smith" userId="fed1330f33f5650e" providerId="LiveId" clId="{1DB82AF2-F691-4341-A191-60F7D430C478}" dt="2023-10-18T06:29:51.920" v="48"/>
          <ac:picMkLst>
            <pc:docMk/>
            <pc:sldMk cId="4002949039" sldId="452"/>
            <ac:picMk id="14" creationId="{8B460871-87A1-7347-D91F-8D210EC0E19C}"/>
          </ac:picMkLst>
        </pc:picChg>
        <pc:picChg chg="add del mod ord">
          <ac:chgData name="Leonie Smith" userId="fed1330f33f5650e" providerId="LiveId" clId="{1DB82AF2-F691-4341-A191-60F7D430C478}" dt="2023-10-18T06:30:11.452" v="49"/>
          <ac:picMkLst>
            <pc:docMk/>
            <pc:sldMk cId="4002949039" sldId="452"/>
            <ac:picMk id="17" creationId="{2B29D27A-96E3-87EF-DE42-F76C8E3B4718}"/>
          </ac:picMkLst>
        </pc:picChg>
        <pc:picChg chg="add del mod">
          <ac:chgData name="Leonie Smith" userId="fed1330f33f5650e" providerId="LiveId" clId="{1DB82AF2-F691-4341-A191-60F7D430C478}" dt="2023-10-18T06:30:27.370" v="51"/>
          <ac:picMkLst>
            <pc:docMk/>
            <pc:sldMk cId="4002949039" sldId="452"/>
            <ac:picMk id="18" creationId="{1AD098A0-AEF0-E145-96E4-2559765485BE}"/>
          </ac:picMkLst>
        </pc:picChg>
        <pc:picChg chg="add del mod ord">
          <ac:chgData name="Leonie Smith" userId="fed1330f33f5650e" providerId="LiveId" clId="{1DB82AF2-F691-4341-A191-60F7D430C478}" dt="2023-10-18T06:30:47.966" v="52"/>
          <ac:picMkLst>
            <pc:docMk/>
            <pc:sldMk cId="4002949039" sldId="452"/>
            <ac:picMk id="22" creationId="{486D3475-C926-32A7-2051-CDA07504548D}"/>
          </ac:picMkLst>
        </pc:picChg>
        <pc:picChg chg="add mod">
          <ac:chgData name="Leonie Smith" userId="fed1330f33f5650e" providerId="LiveId" clId="{1DB82AF2-F691-4341-A191-60F7D430C478}" dt="2023-10-18T06:30:47.966" v="52"/>
          <ac:picMkLst>
            <pc:docMk/>
            <pc:sldMk cId="4002949039" sldId="452"/>
            <ac:picMk id="23" creationId="{570BD001-3986-1FA2-779C-1447C74512C1}"/>
          </ac:picMkLst>
        </pc:picChg>
      </pc:sldChg>
      <pc:sldChg chg="addSp delSp modSp mod modTransition modAnim">
        <pc:chgData name="Leonie Smith" userId="fed1330f33f5650e" providerId="LiveId" clId="{1DB82AF2-F691-4341-A191-60F7D430C478}" dt="2023-10-18T06:31:44.352" v="59"/>
        <pc:sldMkLst>
          <pc:docMk/>
          <pc:sldMk cId="2511564658" sldId="454"/>
        </pc:sldMkLst>
        <pc:picChg chg="add del mod">
          <ac:chgData name="Leonie Smith" userId="fed1330f33f5650e" providerId="LiveId" clId="{1DB82AF2-F691-4341-A191-60F7D430C478}" dt="2023-10-18T06:31:21.841" v="55"/>
          <ac:picMkLst>
            <pc:docMk/>
            <pc:sldMk cId="2511564658" sldId="454"/>
            <ac:picMk id="6" creationId="{56D91245-6C20-2CA8-78F9-C678526DE5B9}"/>
          </ac:picMkLst>
        </pc:picChg>
        <pc:picChg chg="add del mod">
          <ac:chgData name="Leonie Smith" userId="fed1330f33f5650e" providerId="LiveId" clId="{1DB82AF2-F691-4341-A191-60F7D430C478}" dt="2023-10-18T06:31:31.832" v="56"/>
          <ac:picMkLst>
            <pc:docMk/>
            <pc:sldMk cId="2511564658" sldId="454"/>
            <ac:picMk id="8" creationId="{22495243-84AC-A0A6-1D6F-3201300C6B75}"/>
          </ac:picMkLst>
        </pc:picChg>
        <pc:picChg chg="add del mod">
          <ac:chgData name="Leonie Smith" userId="fed1330f33f5650e" providerId="LiveId" clId="{1DB82AF2-F691-4341-A191-60F7D430C478}" dt="2023-10-18T06:31:33.399" v="58"/>
          <ac:picMkLst>
            <pc:docMk/>
            <pc:sldMk cId="2511564658" sldId="454"/>
            <ac:picMk id="9" creationId="{6A871E80-CDA9-4112-667C-011014C5FCB8}"/>
          </ac:picMkLst>
        </pc:picChg>
        <pc:picChg chg="add del mod ord">
          <ac:chgData name="Leonie Smith" userId="fed1330f33f5650e" providerId="LiveId" clId="{1DB82AF2-F691-4341-A191-60F7D430C478}" dt="2023-10-18T06:31:44.352" v="59"/>
          <ac:picMkLst>
            <pc:docMk/>
            <pc:sldMk cId="2511564658" sldId="454"/>
            <ac:picMk id="12" creationId="{71DF5B44-56EB-59B0-5CED-8DCD5C6F91B0}"/>
          </ac:picMkLst>
        </pc:picChg>
        <pc:picChg chg="add mod">
          <ac:chgData name="Leonie Smith" userId="fed1330f33f5650e" providerId="LiveId" clId="{1DB82AF2-F691-4341-A191-60F7D430C478}" dt="2023-10-18T06:31:44.352" v="59"/>
          <ac:picMkLst>
            <pc:docMk/>
            <pc:sldMk cId="2511564658" sldId="454"/>
            <ac:picMk id="13" creationId="{C4E5E3C5-3907-2C35-29CF-C76DC46016A8}"/>
          </ac:picMkLst>
        </pc:picChg>
      </pc:sldChg>
      <pc:sldChg chg="addSp delSp modSp mod modTransition modAnim">
        <pc:chgData name="Leonie Smith" userId="fed1330f33f5650e" providerId="LiveId" clId="{1DB82AF2-F691-4341-A191-60F7D430C478}" dt="2023-10-18T06:13:41.594" v="6"/>
        <pc:sldMkLst>
          <pc:docMk/>
          <pc:sldMk cId="3596600315" sldId="468"/>
        </pc:sldMkLst>
        <pc:picChg chg="add del mod">
          <ac:chgData name="Leonie Smith" userId="fed1330f33f5650e" providerId="LiveId" clId="{1DB82AF2-F691-4341-A191-60F7D430C478}" dt="2023-10-18T06:13:23.450" v="2"/>
          <ac:picMkLst>
            <pc:docMk/>
            <pc:sldMk cId="3596600315" sldId="468"/>
            <ac:picMk id="7" creationId="{281301C7-2E3B-F0F0-08C6-417A0538C8AA}"/>
          </ac:picMkLst>
        </pc:picChg>
        <pc:picChg chg="add del mod">
          <ac:chgData name="Leonie Smith" userId="fed1330f33f5650e" providerId="LiveId" clId="{1DB82AF2-F691-4341-A191-60F7D430C478}" dt="2023-10-18T06:13:29.977" v="3"/>
          <ac:picMkLst>
            <pc:docMk/>
            <pc:sldMk cId="3596600315" sldId="468"/>
            <ac:picMk id="10" creationId="{E1C5C5C6-8645-8036-5A5F-2C68C9172EC6}"/>
          </ac:picMkLst>
        </pc:picChg>
        <pc:picChg chg="add del mod">
          <ac:chgData name="Leonie Smith" userId="fed1330f33f5650e" providerId="LiveId" clId="{1DB82AF2-F691-4341-A191-60F7D430C478}" dt="2023-10-18T06:13:35.501" v="5"/>
          <ac:picMkLst>
            <pc:docMk/>
            <pc:sldMk cId="3596600315" sldId="468"/>
            <ac:picMk id="11" creationId="{EC8916FD-5D89-747A-8134-2818D4BC204A}"/>
          </ac:picMkLst>
        </pc:picChg>
        <pc:picChg chg="add del mod ord">
          <ac:chgData name="Leonie Smith" userId="fed1330f33f5650e" providerId="LiveId" clId="{1DB82AF2-F691-4341-A191-60F7D430C478}" dt="2023-10-18T06:13:41.594" v="6"/>
          <ac:picMkLst>
            <pc:docMk/>
            <pc:sldMk cId="3596600315" sldId="468"/>
            <ac:picMk id="15" creationId="{A7E475E0-48CD-53D2-A3AC-F5F510BC1DE4}"/>
          </ac:picMkLst>
        </pc:picChg>
        <pc:picChg chg="add mod">
          <ac:chgData name="Leonie Smith" userId="fed1330f33f5650e" providerId="LiveId" clId="{1DB82AF2-F691-4341-A191-60F7D430C478}" dt="2023-10-18T06:13:41.594" v="6"/>
          <ac:picMkLst>
            <pc:docMk/>
            <pc:sldMk cId="3596600315" sldId="468"/>
            <ac:picMk id="16" creationId="{60B901D0-E464-3D6C-BCC0-9ABBB8C7C5A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2024/07/30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dirty="0">
                <a:latin typeface="TimesNewRomanPS-BoldMT"/>
              </a:rPr>
              <a:t>Ch</a:t>
            </a:r>
          </a:p>
          <a:p>
            <a:pPr algn="l"/>
            <a:r>
              <a:rPr lang="en-IN" sz="1800" b="1" i="0" u="none" strike="noStrike" baseline="0" dirty="0">
                <a:latin typeface="TimesNewRomanPS-BoldMT"/>
              </a:rPr>
              <a:t>22 Elisha</a:t>
            </a:r>
          </a:p>
          <a:p>
            <a:pPr algn="l"/>
            <a:r>
              <a:rPr lang="en-US" sz="1800" b="0" i="0" u="none" strike="noStrike" baseline="0" dirty="0">
                <a:latin typeface="TimesNewRomanPSMT"/>
              </a:rPr>
              <a:t>1. Elisha purifies water in Jericho - 2:19-25 4. Purifies stew and multiplies loaves - 4:38-44 (Right Bottom)</a:t>
            </a:r>
          </a:p>
          <a:p>
            <a:pPr algn="l"/>
            <a:r>
              <a:rPr lang="en-IN" sz="1800" b="0" i="0" u="none" strike="noStrike" baseline="0" dirty="0">
                <a:latin typeface="TimesNewRomanPSMT"/>
              </a:rPr>
              <a:t>2. Oil for a widow </a:t>
            </a:r>
            <a:r>
              <a:rPr lang="en-US" sz="1800" b="0" i="0" u="none" strike="noStrike" baseline="0" dirty="0">
                <a:latin typeface="TimesNewRomanPSMT"/>
              </a:rPr>
              <a:t>2 Kings 4:1-44 </a:t>
            </a:r>
            <a:endParaRPr lang="en-IN" sz="1800" b="0" i="0" u="none" strike="noStrike" baseline="0" dirty="0">
              <a:latin typeface="TimesNewRomanPSMT"/>
            </a:endParaRPr>
          </a:p>
          <a:p>
            <a:pPr algn="l"/>
            <a:r>
              <a:rPr lang="en-IN" sz="1800" b="0" i="0" u="none" strike="noStrike" baseline="0" dirty="0">
                <a:latin typeface="TimesNewRomanPSMT"/>
              </a:rPr>
              <a:t>3. Naaman &amp; Gehazi - 5:1-27 (</a:t>
            </a:r>
            <a:r>
              <a:rPr lang="en-IN" sz="1800" b="0" i="0" u="none" strike="noStrike" baseline="0" dirty="0" err="1">
                <a:latin typeface="TimesNewRomanPSMT"/>
              </a:rPr>
              <a:t>Center</a:t>
            </a:r>
            <a:r>
              <a:rPr lang="en-IN" sz="1800" b="0" i="0" u="none" strike="noStrike" baseline="0" dirty="0">
                <a:latin typeface="TimesNewRomanPSMT"/>
              </a:rPr>
              <a:t> Bottom)</a:t>
            </a:r>
          </a:p>
          <a:p>
            <a:pPr algn="l"/>
            <a:r>
              <a:rPr lang="en-US" sz="1800" b="0" i="0" u="none" strike="noStrike" baseline="0" dirty="0">
                <a:latin typeface="TimesNewRomanPSMT"/>
              </a:rPr>
              <a:t>4. Floating axe head - 6:1-7 (Left Bottom)</a:t>
            </a:r>
          </a:p>
          <a:p>
            <a:pPr algn="l"/>
            <a:r>
              <a:rPr lang="en-US" sz="1800" b="0" i="0" u="none" strike="noStrike" baseline="0" dirty="0">
                <a:latin typeface="TimesNewRomanPSMT"/>
              </a:rPr>
              <a:t>5. Army of God - 6:8-23 (Center)</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673370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22-1</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16" name="Audio 15">
            <a:hlinkClick r:id="" action="ppaction://media"/>
            <a:extLst>
              <a:ext uri="{FF2B5EF4-FFF2-40B4-BE49-F238E27FC236}">
                <a16:creationId xmlns:a16="http://schemas.microsoft.com/office/drawing/2014/main" id="{60B901D0-E464-3D6C-BCC0-9ABBB8C7C5A8}"/>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2805"/>
    </mc:Choice>
    <mc:Fallback xmlns="">
      <p:transition spd="slow" advTm="2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5B9CF84-0AB3-30EF-F87B-643678639F36}"/>
              </a:ext>
            </a:extLst>
          </p:cNvPr>
          <p:cNvPicPr>
            <a:picLocks noChangeAspect="1"/>
          </p:cNvPicPr>
          <p:nvPr/>
        </p:nvPicPr>
        <p:blipFill>
          <a:blip r:embed="rId2"/>
          <a:stretch>
            <a:fillRect/>
          </a:stretch>
        </p:blipFill>
        <p:spPr>
          <a:xfrm>
            <a:off x="0" y="0"/>
            <a:ext cx="12856096" cy="6858000"/>
          </a:xfrm>
          <a:prstGeom prst="rect">
            <a:avLst/>
          </a:prstGeom>
        </p:spPr>
      </p:pic>
      <p:sp>
        <p:nvSpPr>
          <p:cNvPr id="2" name="TextBox 1">
            <a:extLst>
              <a:ext uri="{FF2B5EF4-FFF2-40B4-BE49-F238E27FC236}">
                <a16:creationId xmlns:a16="http://schemas.microsoft.com/office/drawing/2014/main" id="{28E1FF2E-5143-F480-B988-9D165AD39F06}"/>
              </a:ext>
            </a:extLst>
          </p:cNvPr>
          <p:cNvSpPr txBox="1"/>
          <p:nvPr/>
        </p:nvSpPr>
        <p:spPr>
          <a:xfrm>
            <a:off x="10010453" y="365094"/>
            <a:ext cx="3386667"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2 राजा 2:</a:t>
            </a:r>
            <a:r>
              <a:rPr lang="en-US" sz="2400" b="0" i="0" u="none" strike="noStrike" baseline="0" dirty="0">
                <a:solidFill>
                  <a:schemeClr val="bg1"/>
                </a:solidFill>
                <a:latin typeface="Mangal" panose="02040503050203030202" pitchFamily="18" charset="0"/>
                <a:cs typeface="Mangal" panose="02040503050203030202" pitchFamily="18" charset="0"/>
              </a:rPr>
              <a:t>21</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22</a:t>
            </a:r>
            <a:r>
              <a:rPr lang="en-US" sz="4400" b="0" i="0">
                <a:solidFill>
                  <a:srgbClr val="121212"/>
                </a:solidFill>
                <a:effectLst/>
                <a:latin typeface="Inter" panose="020B0502030000000004" pitchFamily="34" charset="0"/>
              </a:rPr>
              <a:t>And the waters there have been healthy to this day, according to the word spoken by Elisha.</a:t>
            </a:r>
            <a:endParaRPr lang="en-ZA" dirty="0"/>
          </a:p>
        </p:txBody>
      </p:sp>
      <p:sp>
        <p:nvSpPr>
          <p:cNvPr id="2" name="TextBox 1">
            <a:extLst>
              <a:ext uri="{FF2B5EF4-FFF2-40B4-BE49-F238E27FC236}">
                <a16:creationId xmlns:a16="http://schemas.microsoft.com/office/drawing/2014/main" id="{067E6F27-AD7F-0C69-F48F-4BDD86C0E345}"/>
              </a:ext>
            </a:extLst>
          </p:cNvPr>
          <p:cNvSpPr txBox="1"/>
          <p:nvPr/>
        </p:nvSpPr>
        <p:spPr>
          <a:xfrm>
            <a:off x="6096000" y="149950"/>
            <a:ext cx="6096000" cy="6558101"/>
          </a:xfrm>
          <a:prstGeom prst="rect">
            <a:avLst/>
          </a:prstGeom>
          <a:noFill/>
        </p:spPr>
        <p:txBody>
          <a:bodyPr wrap="square" rtlCol="0">
            <a:noAutofit/>
          </a:bodyPr>
          <a:lstStyle/>
          <a:p>
            <a:r>
              <a:rPr lang="hi-IN" sz="4400" b="0" i="0" dirty="0">
                <a:solidFill>
                  <a:srgbClr val="121212"/>
                </a:solidFill>
                <a:effectLst/>
                <a:latin typeface="Inter" panose="020B0502030000000004" pitchFamily="34" charset="0"/>
              </a:rPr>
              <a:t>22 एलीशा के इस वचन के अनुसार पानी ठीक हो गया, और आज तक ऐसा ही है।</a:t>
            </a:r>
            <a:endParaRPr lang="en-IN" sz="4400" dirty="0"/>
          </a:p>
        </p:txBody>
      </p:sp>
      <p:pic>
        <p:nvPicPr>
          <p:cNvPr id="16" name="Audio 15">
            <a:hlinkClick r:id="" action="ppaction://media"/>
            <a:extLst>
              <a:ext uri="{FF2B5EF4-FFF2-40B4-BE49-F238E27FC236}">
                <a16:creationId xmlns:a16="http://schemas.microsoft.com/office/drawing/2014/main" id="{02CCC659-9F84-3870-8356-906B1995EE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5914"/>
    </mc:Choice>
    <mc:Fallback xmlns="">
      <p:transition spd="slow" advTm="5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832A8AA-03D5-CB90-AE2D-358493B21C84}"/>
              </a:ext>
            </a:extLst>
          </p:cNvPr>
          <p:cNvPicPr>
            <a:picLocks noChangeAspect="1"/>
          </p:cNvPicPr>
          <p:nvPr/>
        </p:nvPicPr>
        <p:blipFill>
          <a:blip r:embed="rId2"/>
          <a:stretch>
            <a:fillRect/>
          </a:stretch>
        </p:blipFill>
        <p:spPr>
          <a:xfrm>
            <a:off x="-624103" y="1"/>
            <a:ext cx="12874528" cy="6858000"/>
          </a:xfrm>
          <a:prstGeom prst="rect">
            <a:avLst/>
          </a:prstGeom>
        </p:spPr>
      </p:pic>
      <p:sp>
        <p:nvSpPr>
          <p:cNvPr id="2" name="TextBox 1">
            <a:extLst>
              <a:ext uri="{FF2B5EF4-FFF2-40B4-BE49-F238E27FC236}">
                <a16:creationId xmlns:a16="http://schemas.microsoft.com/office/drawing/2014/main" id="{3D6290D7-B3CD-9DC3-9AE4-041C33C4E3DF}"/>
              </a:ext>
            </a:extLst>
          </p:cNvPr>
          <p:cNvSpPr txBox="1"/>
          <p:nvPr/>
        </p:nvSpPr>
        <p:spPr>
          <a:xfrm>
            <a:off x="297951" y="365094"/>
            <a:ext cx="3386667" cy="461665"/>
          </a:xfrm>
          <a:prstGeom prst="rect">
            <a:avLst/>
          </a:prstGeom>
          <a:noFill/>
        </p:spPr>
        <p:txBody>
          <a:bodyPr wrap="square" rtlCol="0">
            <a:spAutoFit/>
          </a:bodyPr>
          <a:lstStyle/>
          <a:p>
            <a:r>
              <a:rPr lang="hi-IN" sz="2400" b="0" i="0" u="none" strike="noStrike" baseline="0" dirty="0">
                <a:solidFill>
                  <a:schemeClr val="bg1"/>
                </a:solidFill>
                <a:latin typeface="TimesNewRomanPSMT"/>
                <a:cs typeface="+mj-cs"/>
              </a:rPr>
              <a:t>2 राजा 2:</a:t>
            </a:r>
            <a:r>
              <a:rPr lang="en-US" sz="2400" b="0" i="0" u="none" strike="noStrike" baseline="0" dirty="0">
                <a:solidFill>
                  <a:schemeClr val="bg1"/>
                </a:solidFill>
                <a:latin typeface="Mangal" panose="02040503050203030202" pitchFamily="18" charset="0"/>
                <a:cs typeface="Mangal" panose="02040503050203030202" pitchFamily="18" charset="0"/>
              </a:rPr>
              <a:t>22</a:t>
            </a:r>
            <a:endParaRPr lang="bo-CN" sz="24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4160448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23</a:t>
            </a:r>
            <a:r>
              <a:rPr lang="en-US" sz="4000" b="0" i="0">
                <a:solidFill>
                  <a:srgbClr val="121212"/>
                </a:solidFill>
                <a:effectLst/>
                <a:latin typeface="Inter" panose="020B0502030000000004" pitchFamily="34" charset="0"/>
              </a:rPr>
              <a:t>From there, Elisha went up to Bethel, and as he was walking up the road, a group of boys  came out of the city and jeered at him, chanting, “Go up, you baldhead! Go up, you baldhead!”</a:t>
            </a:r>
            <a:endParaRPr lang="en-ZA" dirty="0"/>
          </a:p>
        </p:txBody>
      </p:sp>
      <p:sp>
        <p:nvSpPr>
          <p:cNvPr id="3" name="TextBox 2">
            <a:extLst>
              <a:ext uri="{FF2B5EF4-FFF2-40B4-BE49-F238E27FC236}">
                <a16:creationId xmlns:a16="http://schemas.microsoft.com/office/drawing/2014/main" id="{707ECA02-5D69-0F34-7372-321FCFFE464C}"/>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23 वहाँ से वह बेतेल को चला, और मार्ग की चढ़ाई में चल रहा था कि नगर से छोटे लड़के निकलकर उसका उपहास करके कहने लगे, “हे चन्दुए चढ़ जा, हे चन्दुए चढ़ जा।”</a:t>
            </a:r>
            <a:endParaRPr lang="en-IN" sz="4000" dirty="0"/>
          </a:p>
        </p:txBody>
      </p:sp>
      <p:pic>
        <p:nvPicPr>
          <p:cNvPr id="10" name="Audio 9">
            <a:hlinkClick r:id="" action="ppaction://media"/>
            <a:extLst>
              <a:ext uri="{FF2B5EF4-FFF2-40B4-BE49-F238E27FC236}">
                <a16:creationId xmlns:a16="http://schemas.microsoft.com/office/drawing/2014/main" id="{1101B190-888A-2F18-DD0D-8FEBF28376E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5685"/>
    </mc:Choice>
    <mc:Fallback xmlns="">
      <p:transition spd="slow" advTm="15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BBAE0A7-4141-FE99-AB3E-D5EEFC514B1E}"/>
              </a:ext>
            </a:extLst>
          </p:cNvPr>
          <p:cNvPicPr>
            <a:picLocks noChangeAspect="1"/>
          </p:cNvPicPr>
          <p:nvPr/>
        </p:nvPicPr>
        <p:blipFill>
          <a:blip r:embed="rId2"/>
          <a:stretch>
            <a:fillRect/>
          </a:stretch>
        </p:blipFill>
        <p:spPr>
          <a:xfrm>
            <a:off x="-1" y="-1609279"/>
            <a:ext cx="14666259" cy="8467279"/>
          </a:xfrm>
          <a:prstGeom prst="rect">
            <a:avLst/>
          </a:prstGeom>
        </p:spPr>
      </p:pic>
      <p:sp>
        <p:nvSpPr>
          <p:cNvPr id="2" name="TextBox 1">
            <a:extLst>
              <a:ext uri="{FF2B5EF4-FFF2-40B4-BE49-F238E27FC236}">
                <a16:creationId xmlns:a16="http://schemas.microsoft.com/office/drawing/2014/main" id="{4CBE11A9-2466-152C-2392-99965732D688}"/>
              </a:ext>
            </a:extLst>
          </p:cNvPr>
          <p:cNvSpPr txBox="1"/>
          <p:nvPr/>
        </p:nvSpPr>
        <p:spPr>
          <a:xfrm>
            <a:off x="297951" y="365094"/>
            <a:ext cx="3386667" cy="461665"/>
          </a:xfrm>
          <a:prstGeom prst="rect">
            <a:avLst/>
          </a:prstGeom>
          <a:noFill/>
        </p:spPr>
        <p:txBody>
          <a:bodyPr wrap="square" rtlCol="0">
            <a:spAutoFit/>
          </a:bodyPr>
          <a:lstStyle/>
          <a:p>
            <a:r>
              <a:rPr lang="hi-IN" sz="2400" b="0" i="0" u="none" strike="noStrike" baseline="0" dirty="0">
                <a:solidFill>
                  <a:schemeClr val="bg1"/>
                </a:solidFill>
                <a:latin typeface="TimesNewRomanPSMT"/>
                <a:cs typeface="+mj-cs"/>
              </a:rPr>
              <a:t>2 राजा 2:</a:t>
            </a:r>
            <a:r>
              <a:rPr lang="en-US" sz="2400" b="0" i="0" u="none" strike="noStrike" baseline="0" dirty="0">
                <a:solidFill>
                  <a:schemeClr val="bg1"/>
                </a:solidFill>
                <a:latin typeface="Mangal" panose="02040503050203030202" pitchFamily="18" charset="0"/>
                <a:cs typeface="Mangal" panose="02040503050203030202" pitchFamily="18" charset="0"/>
              </a:rPr>
              <a:t>23</a:t>
            </a:r>
            <a:endParaRPr lang="bo-CN" sz="24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3386340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24</a:t>
            </a:r>
            <a:r>
              <a:rPr lang="en-US" sz="4000" b="0" i="0">
                <a:solidFill>
                  <a:srgbClr val="121212"/>
                </a:solidFill>
                <a:effectLst/>
                <a:latin typeface="Inter" panose="020B0502030000000004" pitchFamily="34" charset="0"/>
              </a:rPr>
              <a:t>Then he turned around, looked at them, and called down a curse on them in the name of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a:t>
            </a:r>
          </a:p>
          <a:p>
            <a:pPr algn="l"/>
            <a:r>
              <a:rPr lang="en-US" sz="4000" b="0" i="0">
                <a:solidFill>
                  <a:srgbClr val="121212"/>
                </a:solidFill>
                <a:effectLst/>
                <a:latin typeface="Inter" panose="020B0502030000000004" pitchFamily="34" charset="0"/>
              </a:rPr>
              <a:t>Suddenly two female bears came out of the woods and mauled forty-two of the boys.</a:t>
            </a:r>
          </a:p>
        </p:txBody>
      </p:sp>
      <p:sp>
        <p:nvSpPr>
          <p:cNvPr id="3" name="TextBox 2">
            <a:extLst>
              <a:ext uri="{FF2B5EF4-FFF2-40B4-BE49-F238E27FC236}">
                <a16:creationId xmlns:a16="http://schemas.microsoft.com/office/drawing/2014/main" id="{F8AEFAE3-1B9C-D981-4712-DA22931B6D46}"/>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24 तब उसने पीछे की ओर फिरकर उन पर दृष्टि की और यहोवा के नाम से उनको श्राप दिया, तब जंगल में से दो रीछनियों ने निकलकर उनमें से बयालीस लड़के फाड़ डाले।</a:t>
            </a:r>
            <a:endParaRPr lang="en-IN" sz="4000" dirty="0"/>
          </a:p>
        </p:txBody>
      </p:sp>
      <p:pic>
        <p:nvPicPr>
          <p:cNvPr id="23" name="Audio 22">
            <a:hlinkClick r:id="" action="ppaction://media"/>
            <a:extLst>
              <a:ext uri="{FF2B5EF4-FFF2-40B4-BE49-F238E27FC236}">
                <a16:creationId xmlns:a16="http://schemas.microsoft.com/office/drawing/2014/main" id="{570BD001-3986-1FA2-779C-1447C74512C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7275"/>
    </mc:Choice>
    <mc:Fallback xmlns="">
      <p:transition spd="slow" advTm="17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D8991B9-38F7-A89A-D464-A2F14D655686}"/>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A5235BAC-60B1-FBE2-D4A8-9F0F99087FEA}"/>
              </a:ext>
            </a:extLst>
          </p:cNvPr>
          <p:cNvSpPr txBox="1"/>
          <p:nvPr/>
        </p:nvSpPr>
        <p:spPr>
          <a:xfrm>
            <a:off x="297951" y="365094"/>
            <a:ext cx="3386667" cy="461665"/>
          </a:xfrm>
          <a:prstGeom prst="rect">
            <a:avLst/>
          </a:prstGeom>
          <a:noFill/>
        </p:spPr>
        <p:txBody>
          <a:bodyPr wrap="square" rtlCol="0">
            <a:spAutoFit/>
          </a:bodyPr>
          <a:lstStyle/>
          <a:p>
            <a:r>
              <a:rPr lang="hi-IN" sz="2400" b="0" i="0" u="none" strike="noStrike" baseline="0" dirty="0">
                <a:solidFill>
                  <a:schemeClr val="bg1"/>
                </a:solidFill>
                <a:latin typeface="TimesNewRomanPSMT"/>
                <a:cs typeface="+mj-cs"/>
              </a:rPr>
              <a:t>2 राजा 2:</a:t>
            </a:r>
            <a:r>
              <a:rPr lang="en-US" sz="2400" b="0" i="0" u="none" strike="noStrike" baseline="0" dirty="0">
                <a:solidFill>
                  <a:schemeClr val="bg1"/>
                </a:solidFill>
                <a:latin typeface="Mangal" panose="02040503050203030202" pitchFamily="18" charset="0"/>
                <a:cs typeface="Mangal" panose="02040503050203030202" pitchFamily="18" charset="0"/>
              </a:rPr>
              <a:t>24</a:t>
            </a:r>
            <a:endParaRPr lang="bo-CN" sz="24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283334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25</a:t>
            </a:r>
            <a:r>
              <a:rPr lang="en-US" sz="4400" b="0" i="0">
                <a:solidFill>
                  <a:srgbClr val="121212"/>
                </a:solidFill>
                <a:effectLst/>
                <a:latin typeface="Inter" panose="020B0502030000000004" pitchFamily="34" charset="0"/>
              </a:rPr>
              <a:t>And Elisha went on to Mount Carmel, and from there he returned to Samaria.</a:t>
            </a:r>
            <a:endParaRPr lang="en-ZA" sz="4000" dirty="0"/>
          </a:p>
        </p:txBody>
      </p:sp>
      <p:sp>
        <p:nvSpPr>
          <p:cNvPr id="3" name="TextBox 2">
            <a:extLst>
              <a:ext uri="{FF2B5EF4-FFF2-40B4-BE49-F238E27FC236}">
                <a16:creationId xmlns:a16="http://schemas.microsoft.com/office/drawing/2014/main" id="{5D76391F-58F5-7BF3-102A-2E9C66947128}"/>
              </a:ext>
            </a:extLst>
          </p:cNvPr>
          <p:cNvSpPr txBox="1"/>
          <p:nvPr/>
        </p:nvSpPr>
        <p:spPr>
          <a:xfrm>
            <a:off x="6096000" y="149950"/>
            <a:ext cx="6096000" cy="6558101"/>
          </a:xfrm>
          <a:prstGeom prst="rect">
            <a:avLst/>
          </a:prstGeom>
          <a:noFill/>
        </p:spPr>
        <p:txBody>
          <a:bodyPr wrap="square" rtlCol="0">
            <a:noAutofit/>
          </a:bodyPr>
          <a:lstStyle/>
          <a:p>
            <a:r>
              <a:rPr lang="hi-IN" sz="4400" b="0" i="0" dirty="0">
                <a:solidFill>
                  <a:srgbClr val="121212"/>
                </a:solidFill>
                <a:effectLst/>
                <a:latin typeface="Inter" panose="020B0502030000000004" pitchFamily="34" charset="0"/>
              </a:rPr>
              <a:t>25 वहाँ से वह कर्मेल को गया, और फिर वहाँ से सामरिया को लौट गया।</a:t>
            </a:r>
            <a:endParaRPr lang="en-IN" sz="4400" dirty="0"/>
          </a:p>
        </p:txBody>
      </p:sp>
      <p:pic>
        <p:nvPicPr>
          <p:cNvPr id="13" name="Audio 12">
            <a:hlinkClick r:id="" action="ppaction://media"/>
            <a:extLst>
              <a:ext uri="{FF2B5EF4-FFF2-40B4-BE49-F238E27FC236}">
                <a16:creationId xmlns:a16="http://schemas.microsoft.com/office/drawing/2014/main" id="{C4E5E3C5-3907-2C35-29CF-C76DC46016A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7610"/>
    </mc:Choice>
    <mc:Fallback xmlns="">
      <p:transition spd="slow" advTm="7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F09ED6D-9F11-9DEA-9416-729E6038C68B}"/>
              </a:ext>
            </a:extLst>
          </p:cNvPr>
          <p:cNvPicPr>
            <a:picLocks noChangeAspect="1"/>
          </p:cNvPicPr>
          <p:nvPr/>
        </p:nvPicPr>
        <p:blipFill rotWithShape="1">
          <a:blip r:embed="rId2"/>
          <a:srcRect b="4273"/>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78117E0-C93A-D63D-E13E-E0AE735DCC4D}"/>
              </a:ext>
            </a:extLst>
          </p:cNvPr>
          <p:cNvSpPr txBox="1"/>
          <p:nvPr/>
        </p:nvSpPr>
        <p:spPr>
          <a:xfrm>
            <a:off x="297951" y="365094"/>
            <a:ext cx="3386667" cy="461665"/>
          </a:xfrm>
          <a:prstGeom prst="rect">
            <a:avLst/>
          </a:prstGeom>
          <a:noFill/>
        </p:spPr>
        <p:txBody>
          <a:bodyPr wrap="square" rtlCol="0">
            <a:spAutoFit/>
          </a:bodyPr>
          <a:lstStyle/>
          <a:p>
            <a:r>
              <a:rPr lang="hi-IN" sz="2400" b="0" i="0" u="none" strike="noStrike" baseline="0" dirty="0">
                <a:solidFill>
                  <a:schemeClr val="bg1"/>
                </a:solidFill>
                <a:latin typeface="TimesNewRomanPSMT"/>
                <a:cs typeface="+mj-cs"/>
              </a:rPr>
              <a:t>2 राजा 2:</a:t>
            </a:r>
            <a:r>
              <a:rPr lang="en-US" sz="2400" b="0" i="0" u="none" strike="noStrike" baseline="0" dirty="0">
                <a:solidFill>
                  <a:schemeClr val="bg1"/>
                </a:solidFill>
                <a:latin typeface="Mangal" panose="02040503050203030202" pitchFamily="18" charset="0"/>
                <a:cs typeface="Mangal" panose="02040503050203030202" pitchFamily="18" charset="0"/>
              </a:rPr>
              <a:t>25</a:t>
            </a:r>
            <a:endParaRPr lang="bo-CN" sz="24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1799939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A45B868-2794-94CD-9A61-7EA8F7E5F4F9}"/>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BDD5249-4486-DDE2-709B-25CE1EAFA3FB}"/>
              </a:ext>
            </a:extLst>
          </p:cNvPr>
          <p:cNvSpPr txBox="1"/>
          <p:nvPr/>
        </p:nvSpPr>
        <p:spPr>
          <a:xfrm>
            <a:off x="5296308" y="470851"/>
            <a:ext cx="7044980" cy="2958149"/>
          </a:xfrm>
          <a:prstGeom prst="rect">
            <a:avLst/>
          </a:prstGeom>
          <a:noFill/>
        </p:spPr>
        <p:txBody>
          <a:bodyPr wrap="square" rtlCol="0">
            <a:noAutofit/>
          </a:bodyPr>
          <a:lstStyle/>
          <a:p>
            <a:pPr algn="l"/>
            <a:r>
              <a:rPr lang="hi-IN" sz="6000" b="0" i="0" u="none" strike="noStrike" baseline="0" dirty="0">
                <a:solidFill>
                  <a:schemeClr val="bg1"/>
                </a:solidFill>
                <a:latin typeface="TimesNewRomanPSMT"/>
              </a:rPr>
              <a:t>एलीशा ने जेरिको में पानी को शुद्ध किया –</a:t>
            </a:r>
            <a:r>
              <a:rPr lang="en-US" sz="6000" b="0" i="0" u="none" strike="noStrike" baseline="0" dirty="0">
                <a:solidFill>
                  <a:schemeClr val="bg1"/>
                </a:solidFill>
                <a:latin typeface="TimesNewRomanPSMT"/>
              </a:rPr>
              <a:t> </a:t>
            </a:r>
            <a:r>
              <a:rPr lang="hi-IN" sz="6000" b="0" i="0" u="none" strike="noStrike" baseline="0" dirty="0">
                <a:solidFill>
                  <a:schemeClr val="bg1"/>
                </a:solidFill>
                <a:latin typeface="TimesNewRomanPSMT"/>
              </a:rPr>
              <a:t>2 राजा 2:19-25</a:t>
            </a:r>
            <a:endParaRPr lang="en-ZA" sz="6000" dirty="0">
              <a:solidFill>
                <a:schemeClr val="bg1"/>
              </a:solidFill>
            </a:endParaRPr>
          </a:p>
        </p:txBody>
      </p:sp>
      <p:sp>
        <p:nvSpPr>
          <p:cNvPr id="3" name="TextBox 2">
            <a:extLst>
              <a:ext uri="{FF2B5EF4-FFF2-40B4-BE49-F238E27FC236}">
                <a16:creationId xmlns:a16="http://schemas.microsoft.com/office/drawing/2014/main" id="{CBF9B83B-44A8-EBE6-36D4-59038A1D1514}"/>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4246595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Elisha purifies water in Jericho – </a:t>
            </a:r>
          </a:p>
          <a:p>
            <a:pPr algn="l"/>
            <a:r>
              <a:rPr lang="en-US" sz="5400" b="0" i="0" u="none" strike="noStrike" baseline="0" dirty="0">
                <a:latin typeface="TimesNewRomanPSMT"/>
              </a:rPr>
              <a:t>2 Kings 2:19-25  </a:t>
            </a:r>
            <a:endParaRPr lang="en-ZA" sz="5400" dirty="0"/>
          </a:p>
        </p:txBody>
      </p:sp>
      <p:sp>
        <p:nvSpPr>
          <p:cNvPr id="5" name="TextBox 4">
            <a:extLst>
              <a:ext uri="{FF2B5EF4-FFF2-40B4-BE49-F238E27FC236}">
                <a16:creationId xmlns:a16="http://schemas.microsoft.com/office/drawing/2014/main" id="{E568C67A-4D9C-2811-5027-3FE95E13D2C9}"/>
              </a:ext>
            </a:extLst>
          </p:cNvPr>
          <p:cNvSpPr txBox="1"/>
          <p:nvPr/>
        </p:nvSpPr>
        <p:spPr>
          <a:xfrm>
            <a:off x="6248400" y="149950"/>
            <a:ext cx="6096000" cy="6558101"/>
          </a:xfrm>
          <a:prstGeom prst="rect">
            <a:avLst/>
          </a:prstGeom>
          <a:noFill/>
        </p:spPr>
        <p:txBody>
          <a:bodyPr wrap="square" rtlCol="0">
            <a:noAutofit/>
          </a:bodyPr>
          <a:lstStyle/>
          <a:p>
            <a:r>
              <a:rPr lang="en-IN" sz="4400" dirty="0"/>
              <a:t> </a:t>
            </a:r>
            <a:r>
              <a:rPr lang="hi-IN" sz="4400" dirty="0"/>
              <a:t>एलीशा ने जेरिको में पानी को शुद्ध किया -</a:t>
            </a:r>
          </a:p>
          <a:p>
            <a:r>
              <a:rPr lang="hi-IN" sz="4400" dirty="0"/>
              <a:t>2 राजा 2:19-25</a:t>
            </a:r>
            <a:endParaRPr lang="en-IN" sz="4400" dirty="0"/>
          </a:p>
        </p:txBody>
      </p:sp>
      <p:pic>
        <p:nvPicPr>
          <p:cNvPr id="16" name="Audio 15">
            <a:hlinkClick r:id="" action="ppaction://media"/>
            <a:extLst>
              <a:ext uri="{FF2B5EF4-FFF2-40B4-BE49-F238E27FC236}">
                <a16:creationId xmlns:a16="http://schemas.microsoft.com/office/drawing/2014/main" id="{2384D161-EF2D-57CA-4794-942C3763D8A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450"/>
    </mc:Choice>
    <mc:Fallback xmlns="">
      <p:transition spd="slow" advTm="3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CA45B868-2794-94CD-9A61-7EA8F7E5F4F9}"/>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8" name="TextBox 7">
            <a:extLst>
              <a:ext uri="{FF2B5EF4-FFF2-40B4-BE49-F238E27FC236}">
                <a16:creationId xmlns:a16="http://schemas.microsoft.com/office/drawing/2014/main" id="{7D4AAE56-EDED-573B-0900-8056AD5D1FA3}"/>
              </a:ext>
            </a:extLst>
          </p:cNvPr>
          <p:cNvSpPr txBox="1"/>
          <p:nvPr/>
        </p:nvSpPr>
        <p:spPr>
          <a:xfrm>
            <a:off x="5296308" y="470851"/>
            <a:ext cx="7044980" cy="4199467"/>
          </a:xfrm>
          <a:prstGeom prst="rect">
            <a:avLst/>
          </a:prstGeom>
          <a:noFill/>
        </p:spPr>
        <p:txBody>
          <a:bodyPr wrap="square" rtlCol="0">
            <a:noAutofit/>
          </a:bodyPr>
          <a:lstStyle/>
          <a:p>
            <a:pPr algn="l"/>
            <a:r>
              <a:rPr lang="hi-IN" sz="6000" b="0" i="0" u="none" strike="noStrike" baseline="0" dirty="0">
                <a:solidFill>
                  <a:schemeClr val="bg1"/>
                </a:solidFill>
                <a:latin typeface="TimesNewRomanPSMT"/>
              </a:rPr>
              <a:t>एलीशा ने जेरिको में पानी को शुद्ध किया –</a:t>
            </a:r>
            <a:r>
              <a:rPr lang="en-US" sz="6000" b="0" i="0" u="none" strike="noStrike" baseline="0" dirty="0">
                <a:solidFill>
                  <a:schemeClr val="bg1"/>
                </a:solidFill>
                <a:latin typeface="TimesNewRomanPSMT"/>
              </a:rPr>
              <a:t> </a:t>
            </a:r>
            <a:r>
              <a:rPr lang="hi-IN" sz="6000" b="0" i="0" u="none" strike="noStrike" baseline="0" dirty="0">
                <a:solidFill>
                  <a:schemeClr val="bg1"/>
                </a:solidFill>
                <a:latin typeface="TimesNewRomanPSMT"/>
              </a:rPr>
              <a:t>2 राजा 2:19-25</a:t>
            </a:r>
            <a:endParaRPr lang="en-ZA" sz="6000" dirty="0">
              <a:solidFill>
                <a:schemeClr val="bg1"/>
              </a:solidFill>
            </a:endParaRPr>
          </a:p>
        </p:txBody>
      </p:sp>
    </p:spTree>
    <p:extLst>
      <p:ext uri="{BB962C8B-B14F-4D97-AF65-F5344CB8AC3E}">
        <p14:creationId xmlns:p14="http://schemas.microsoft.com/office/powerpoint/2010/main" val="2697939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19</a:t>
            </a:r>
            <a:r>
              <a:rPr lang="en-US" sz="4400" b="0" i="0">
                <a:solidFill>
                  <a:srgbClr val="121212"/>
                </a:solidFill>
                <a:effectLst/>
                <a:latin typeface="Inter" panose="020B0502030000000004" pitchFamily="34" charset="0"/>
              </a:rPr>
              <a:t>Then the men of the city said to Elisha, “Please note, our lord, that the city’s location is good, as you can see. But the water is bad and the land is unfruitful.”</a:t>
            </a:r>
            <a:endParaRPr lang="en-ZA" dirty="0"/>
          </a:p>
        </p:txBody>
      </p:sp>
      <p:sp>
        <p:nvSpPr>
          <p:cNvPr id="2" name="TextBox 1">
            <a:extLst>
              <a:ext uri="{FF2B5EF4-FFF2-40B4-BE49-F238E27FC236}">
                <a16:creationId xmlns:a16="http://schemas.microsoft.com/office/drawing/2014/main" id="{094FD383-23BD-86D3-508B-B3828A289877}"/>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19 उस नगर के निवासियों ने एलीशा से कहा, “देख, यह नगर मनभावने स्थान पर बसा है, जैसा मेरा प्रभु देखता है परन्तु पानी बुरा है; और भूमि गर्भ गिरानेवाली है।”</a:t>
            </a:r>
            <a:endParaRPr lang="en-IN" sz="4000" dirty="0"/>
          </a:p>
        </p:txBody>
      </p:sp>
      <p:pic>
        <p:nvPicPr>
          <p:cNvPr id="11" name="Audio 10">
            <a:hlinkClick r:id="" action="ppaction://media"/>
            <a:extLst>
              <a:ext uri="{FF2B5EF4-FFF2-40B4-BE49-F238E27FC236}">
                <a16:creationId xmlns:a16="http://schemas.microsoft.com/office/drawing/2014/main" id="{214839EA-8E54-4907-D35B-E256A5A73D1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20159"/>
    </mc:Choice>
    <mc:Fallback xmlns="">
      <p:transition spd="slow" advTm="20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A87BB06-CB55-2762-584E-30835FE6D98D}"/>
              </a:ext>
            </a:extLst>
          </p:cNvPr>
          <p:cNvPicPr>
            <a:picLocks noChangeAspect="1"/>
          </p:cNvPicPr>
          <p:nvPr/>
        </p:nvPicPr>
        <p:blipFill>
          <a:blip r:embed="rId2"/>
          <a:stretch>
            <a:fillRect/>
          </a:stretch>
        </p:blipFill>
        <p:spPr>
          <a:xfrm>
            <a:off x="-1" y="0"/>
            <a:ext cx="12191999" cy="7204363"/>
          </a:xfrm>
          <a:prstGeom prst="rect">
            <a:avLst/>
          </a:prstGeom>
        </p:spPr>
      </p:pic>
      <p:sp>
        <p:nvSpPr>
          <p:cNvPr id="5" name="TextBox 4">
            <a:extLst>
              <a:ext uri="{FF2B5EF4-FFF2-40B4-BE49-F238E27FC236}">
                <a16:creationId xmlns:a16="http://schemas.microsoft.com/office/drawing/2014/main" id="{8B51C578-87DD-3AD5-A645-41D87D72C258}"/>
              </a:ext>
            </a:extLst>
          </p:cNvPr>
          <p:cNvSpPr txBox="1"/>
          <p:nvPr/>
        </p:nvSpPr>
        <p:spPr>
          <a:xfrm>
            <a:off x="297951" y="365094"/>
            <a:ext cx="3386667"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2 राजा 2:19</a:t>
            </a:r>
            <a:endParaRPr lang="bo-CN" sz="2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a:solidFill>
                  <a:srgbClr val="777A7B"/>
                </a:solidFill>
                <a:effectLst/>
                <a:latin typeface="Inter" panose="020B0502030000000004" pitchFamily="34" charset="0"/>
              </a:rPr>
              <a:t>20</a:t>
            </a:r>
            <a:r>
              <a:rPr lang="en-US" sz="4400" b="0" i="0">
                <a:solidFill>
                  <a:srgbClr val="121212"/>
                </a:solidFill>
                <a:effectLst/>
                <a:latin typeface="Inter" panose="020B0502030000000004" pitchFamily="34" charset="0"/>
              </a:rPr>
              <a:t>“Bring me a new bowl,” he replied, “and put some salt in it.”</a:t>
            </a:r>
          </a:p>
          <a:p>
            <a:pPr algn="l"/>
            <a:r>
              <a:rPr lang="en-US" sz="4400" b="0" i="0">
                <a:solidFill>
                  <a:srgbClr val="121212"/>
                </a:solidFill>
                <a:effectLst/>
                <a:latin typeface="Inter" panose="020B0502030000000004" pitchFamily="34" charset="0"/>
              </a:rPr>
              <a:t>So they brought it to him,</a:t>
            </a:r>
          </a:p>
        </p:txBody>
      </p:sp>
      <p:sp>
        <p:nvSpPr>
          <p:cNvPr id="2" name="TextBox 1">
            <a:extLst>
              <a:ext uri="{FF2B5EF4-FFF2-40B4-BE49-F238E27FC236}">
                <a16:creationId xmlns:a16="http://schemas.microsoft.com/office/drawing/2014/main" id="{5C665165-94DC-096D-9410-3265FD4A016A}"/>
              </a:ext>
            </a:extLst>
          </p:cNvPr>
          <p:cNvSpPr txBox="1"/>
          <p:nvPr/>
        </p:nvSpPr>
        <p:spPr>
          <a:xfrm>
            <a:off x="6096000" y="149950"/>
            <a:ext cx="6096000" cy="6558101"/>
          </a:xfrm>
          <a:prstGeom prst="rect">
            <a:avLst/>
          </a:prstGeom>
          <a:noFill/>
        </p:spPr>
        <p:txBody>
          <a:bodyPr wrap="square" rtlCol="0">
            <a:noAutofit/>
          </a:bodyPr>
          <a:lstStyle/>
          <a:p>
            <a:r>
              <a:rPr lang="hi-IN" sz="4400" b="0" i="0" dirty="0">
                <a:solidFill>
                  <a:srgbClr val="121212"/>
                </a:solidFill>
                <a:effectLst/>
                <a:latin typeface="Inter" panose="020B0502030000000004" pitchFamily="34" charset="0"/>
              </a:rPr>
              <a:t>20 उसने कहा, “एक नये प्याले में नमक डालकर मेरे पास ले आओ।” वे उसे उसके पास ले आए।</a:t>
            </a:r>
            <a:endParaRPr lang="en-IN" sz="4400" dirty="0"/>
          </a:p>
        </p:txBody>
      </p:sp>
      <p:pic>
        <p:nvPicPr>
          <p:cNvPr id="6" name="Audio 5">
            <a:hlinkClick r:id="" action="ppaction://media"/>
            <a:extLst>
              <a:ext uri="{FF2B5EF4-FFF2-40B4-BE49-F238E27FC236}">
                <a16:creationId xmlns:a16="http://schemas.microsoft.com/office/drawing/2014/main" id="{626311BF-6677-E2BF-9570-2F5F6B1783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6633"/>
    </mc:Choice>
    <mc:Fallback xmlns="">
      <p:transition spd="slow" advTm="6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6CEC18C-3010-BD89-7E88-FED5307D9AC1}"/>
              </a:ext>
            </a:extLst>
          </p:cNvPr>
          <p:cNvPicPr>
            <a:picLocks noChangeAspect="1"/>
          </p:cNvPicPr>
          <p:nvPr/>
        </p:nvPicPr>
        <p:blipFill>
          <a:blip r:embed="rId2"/>
          <a:stretch>
            <a:fillRect/>
          </a:stretch>
        </p:blipFill>
        <p:spPr>
          <a:xfrm>
            <a:off x="0" y="-98818"/>
            <a:ext cx="12192000" cy="6956818"/>
          </a:xfrm>
          <a:prstGeom prst="rect">
            <a:avLst/>
          </a:prstGeom>
        </p:spPr>
      </p:pic>
      <p:sp>
        <p:nvSpPr>
          <p:cNvPr id="7" name="TextBox 6">
            <a:extLst>
              <a:ext uri="{FF2B5EF4-FFF2-40B4-BE49-F238E27FC236}">
                <a16:creationId xmlns:a16="http://schemas.microsoft.com/office/drawing/2014/main" id="{6E297CF6-EB8C-4920-AB43-919F38CE56A4}"/>
              </a:ext>
            </a:extLst>
          </p:cNvPr>
          <p:cNvSpPr txBox="1"/>
          <p:nvPr/>
        </p:nvSpPr>
        <p:spPr>
          <a:xfrm>
            <a:off x="10010453" y="365094"/>
            <a:ext cx="3386667"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2 राजा 2:</a:t>
            </a:r>
            <a:r>
              <a:rPr lang="en-US" sz="2400" b="0" i="0" u="none" strike="noStrike" baseline="0" dirty="0">
                <a:solidFill>
                  <a:schemeClr val="bg1"/>
                </a:solidFill>
                <a:latin typeface="Mangal" panose="02040503050203030202" pitchFamily="18" charset="0"/>
                <a:cs typeface="Mangal" panose="02040503050203030202" pitchFamily="18" charset="0"/>
              </a:rPr>
              <a:t>20</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21</a:t>
            </a:r>
            <a:r>
              <a:rPr lang="en-US" sz="4000" b="0" i="0">
                <a:solidFill>
                  <a:srgbClr val="121212"/>
                </a:solidFill>
                <a:effectLst/>
                <a:latin typeface="Inter" panose="020B0502030000000004" pitchFamily="34" charset="0"/>
              </a:rPr>
              <a:t>and Elisha went out to the spring, cast the salt into it, and said, “This is what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says: ‘I have healed this water. No longer will it cause death or unfruitfulness.’”</a:t>
            </a:r>
            <a:endParaRPr lang="en-ZA" dirty="0"/>
          </a:p>
        </p:txBody>
      </p:sp>
      <p:sp>
        <p:nvSpPr>
          <p:cNvPr id="3" name="TextBox 2">
            <a:extLst>
              <a:ext uri="{FF2B5EF4-FFF2-40B4-BE49-F238E27FC236}">
                <a16:creationId xmlns:a16="http://schemas.microsoft.com/office/drawing/2014/main" id="{6D43209C-9DA6-5FF3-730E-F083BCAE0FB3}"/>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21 तब वह जल के सोते के पास गया, और उसमें नमक डालकर कहा, “यहोवा यह कहता है, कि मैं यह पानी ठीक कर देता हूँ, जिससे वह फिर कभी मृत्यु या गर्भ गिरने का कारण न होगा।”</a:t>
            </a:r>
            <a:endParaRPr lang="en-IN" sz="4000" dirty="0"/>
          </a:p>
        </p:txBody>
      </p:sp>
      <p:pic>
        <p:nvPicPr>
          <p:cNvPr id="19" name="Audio 18">
            <a:hlinkClick r:id="" action="ppaction://media"/>
            <a:extLst>
              <a:ext uri="{FF2B5EF4-FFF2-40B4-BE49-F238E27FC236}">
                <a16:creationId xmlns:a16="http://schemas.microsoft.com/office/drawing/2014/main" id="{61F3EF81-A853-84C5-91EB-E4FFDF72A6A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8281"/>
    </mc:Choice>
    <mc:Fallback xmlns="">
      <p:transition spd="slow" advTm="18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1732</TotalTime>
  <Words>749</Words>
  <Application>Microsoft Office PowerPoint</Application>
  <PresentationFormat>Widescreen</PresentationFormat>
  <Paragraphs>47</Paragraphs>
  <Slides>18</Slides>
  <Notes>1</Notes>
  <HiddenSlides>0</HiddenSlides>
  <MMClips>9</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18</vt:i4>
      </vt:variant>
    </vt:vector>
  </HeadingPairs>
  <TitlesOfParts>
    <vt:vector size="31" baseType="lpstr">
      <vt:lpstr>Aptos</vt:lpstr>
      <vt:lpstr>Arial</vt:lpstr>
      <vt:lpstr>Calibri</vt:lpstr>
      <vt:lpstr>Calibri Light</vt:lpstr>
      <vt:lpstr>Inter</vt:lpstr>
      <vt:lpstr>Mangal</vt:lpstr>
      <vt:lpstr>Microsoft Himalaya</vt:lpstr>
      <vt:lpstr>PT Serif</vt:lpstr>
      <vt:lpstr>Symbol</vt:lpstr>
      <vt:lpstr>Times New Roman</vt:lpstr>
      <vt:lpstr>TimesNewRomanPS-BoldMT</vt:lpstr>
      <vt:lpstr>TimesNewRomanPSMT</vt:lpstr>
      <vt:lpstr>Office Theme</vt:lpstr>
      <vt:lpstr>22-1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58</cp:revision>
  <dcterms:created xsi:type="dcterms:W3CDTF">2021-07-20T09:23:46Z</dcterms:created>
  <dcterms:modified xsi:type="dcterms:W3CDTF">2024-07-30T12:34:37Z</dcterms:modified>
</cp:coreProperties>
</file>