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87" r:id="rId5"/>
    <p:sldId id="470" r:id="rId6"/>
    <p:sldId id="484" r:id="rId7"/>
    <p:sldId id="471" r:id="rId8"/>
    <p:sldId id="473" r:id="rId9"/>
    <p:sldId id="472" r:id="rId10"/>
    <p:sldId id="485" r:id="rId11"/>
    <p:sldId id="474" r:id="rId12"/>
    <p:sldId id="475" r:id="rId13"/>
    <p:sldId id="476" r:id="rId14"/>
    <p:sldId id="477" r:id="rId15"/>
    <p:sldId id="478" r:id="rId16"/>
    <p:sldId id="479" r:id="rId17"/>
    <p:sldId id="440" r:id="rId18"/>
    <p:sldId id="480" r:id="rId19"/>
    <p:sldId id="481" r:id="rId20"/>
    <p:sldId id="482" r:id="rId21"/>
    <p:sldId id="441" r:id="rId22"/>
    <p:sldId id="442" r:id="rId23"/>
    <p:sldId id="443" r:id="rId24"/>
    <p:sldId id="444" r:id="rId25"/>
    <p:sldId id="445" r:id="rId26"/>
    <p:sldId id="446" r:id="rId27"/>
    <p:sldId id="447" r:id="rId28"/>
    <p:sldId id="448" r:id="rId29"/>
    <p:sldId id="449" r:id="rId30"/>
    <p:sldId id="452" r:id="rId31"/>
    <p:sldId id="451" r:id="rId32"/>
    <p:sldId id="450" r:id="rId33"/>
    <p:sldId id="453" r:id="rId34"/>
    <p:sldId id="45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8C71CE-B1CE-45EE-8B1D-5DEFBC802B7F}" v="75" dt="2023-10-18T06:55:35.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3969" autoAdjust="0"/>
  </p:normalViewPr>
  <p:slideViewPr>
    <p:cSldViewPr snapToGrid="0">
      <p:cViewPr varScale="1">
        <p:scale>
          <a:sx n="54" d="100"/>
          <a:sy n="54" d="100"/>
        </p:scale>
        <p:origin x="114"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E8C71CE-B1CE-45EE-8B1D-5DEFBC802B7F}"/>
    <pc:docChg chg="modSld">
      <pc:chgData name="Leonie Smith" userId="fed1330f33f5650e" providerId="LiveId" clId="{AE8C71CE-B1CE-45EE-8B1D-5DEFBC802B7F}" dt="2023-10-18T06:55:35.238" v="103"/>
      <pc:docMkLst>
        <pc:docMk/>
      </pc:docMkLst>
      <pc:sldChg chg="addSp delSp modSp mod modTransition modAnim">
        <pc:chgData name="Leonie Smith" userId="fed1330f33f5650e" providerId="LiveId" clId="{AE8C71CE-B1CE-45EE-8B1D-5DEFBC802B7F}" dt="2023-10-18T06:35:33.644" v="10"/>
        <pc:sldMkLst>
          <pc:docMk/>
          <pc:sldMk cId="3759221820" sldId="439"/>
        </pc:sldMkLst>
        <pc:picChg chg="add del mod">
          <ac:chgData name="Leonie Smith" userId="fed1330f33f5650e" providerId="LiveId" clId="{AE8C71CE-B1CE-45EE-8B1D-5DEFBC802B7F}" dt="2023-10-18T06:35:25.904" v="9"/>
          <ac:picMkLst>
            <pc:docMk/>
            <pc:sldMk cId="3759221820" sldId="439"/>
            <ac:picMk id="6" creationId="{7DC0D295-F2E4-9359-4259-656AF1C313AD}"/>
          </ac:picMkLst>
        </pc:picChg>
        <pc:picChg chg="add del mod">
          <ac:chgData name="Leonie Smith" userId="fed1330f33f5650e" providerId="LiveId" clId="{AE8C71CE-B1CE-45EE-8B1D-5DEFBC802B7F}" dt="2023-10-18T06:35:33.644" v="10"/>
          <ac:picMkLst>
            <pc:docMk/>
            <pc:sldMk cId="3759221820" sldId="439"/>
            <ac:picMk id="9" creationId="{C6047447-935E-688F-CFB3-65B7D3505E5B}"/>
          </ac:picMkLst>
        </pc:picChg>
        <pc:picChg chg="add mod">
          <ac:chgData name="Leonie Smith" userId="fed1330f33f5650e" providerId="LiveId" clId="{AE8C71CE-B1CE-45EE-8B1D-5DEFBC802B7F}" dt="2023-10-18T06:35:33.644" v="10"/>
          <ac:picMkLst>
            <pc:docMk/>
            <pc:sldMk cId="3759221820" sldId="439"/>
            <ac:picMk id="10" creationId="{03C721FE-9ED1-5A24-170D-7649376C4A44}"/>
          </ac:picMkLst>
        </pc:picChg>
      </pc:sldChg>
      <pc:sldChg chg="addSp delSp modSp mod modTransition modAnim">
        <pc:chgData name="Leonie Smith" userId="fed1330f33f5650e" providerId="LiveId" clId="{AE8C71CE-B1CE-45EE-8B1D-5DEFBC802B7F}" dt="2023-10-18T06:44:09.793" v="50"/>
        <pc:sldMkLst>
          <pc:docMk/>
          <pc:sldMk cId="923867738" sldId="440"/>
        </pc:sldMkLst>
        <pc:picChg chg="add del mod">
          <ac:chgData name="Leonie Smith" userId="fed1330f33f5650e" providerId="LiveId" clId="{AE8C71CE-B1CE-45EE-8B1D-5DEFBC802B7F}" dt="2023-10-18T06:43:53.444" v="49"/>
          <ac:picMkLst>
            <pc:docMk/>
            <pc:sldMk cId="923867738" sldId="440"/>
            <ac:picMk id="6" creationId="{A04CC1D0-FEEF-8F1C-6D7C-22EEA0726877}"/>
          </ac:picMkLst>
        </pc:picChg>
        <pc:picChg chg="add del mod">
          <ac:chgData name="Leonie Smith" userId="fed1330f33f5650e" providerId="LiveId" clId="{AE8C71CE-B1CE-45EE-8B1D-5DEFBC802B7F}" dt="2023-10-18T06:44:09.793" v="50"/>
          <ac:picMkLst>
            <pc:docMk/>
            <pc:sldMk cId="923867738" sldId="440"/>
            <ac:picMk id="10" creationId="{4BB2CEF9-C67C-7AE8-FCBF-EA49828B2F77}"/>
          </ac:picMkLst>
        </pc:picChg>
        <pc:picChg chg="add mod">
          <ac:chgData name="Leonie Smith" userId="fed1330f33f5650e" providerId="LiveId" clId="{AE8C71CE-B1CE-45EE-8B1D-5DEFBC802B7F}" dt="2023-10-18T06:44:09.793" v="50"/>
          <ac:picMkLst>
            <pc:docMk/>
            <pc:sldMk cId="923867738" sldId="440"/>
            <ac:picMk id="11" creationId="{06A1318C-9336-C82D-0D84-E0F2B80F04CA}"/>
          </ac:picMkLst>
        </pc:picChg>
      </pc:sldChg>
      <pc:sldChg chg="addSp modSp">
        <pc:chgData name="Leonie Smith" userId="fed1330f33f5650e" providerId="LiveId" clId="{AE8C71CE-B1CE-45EE-8B1D-5DEFBC802B7F}" dt="2023-10-18T06:46:06.293" v="55"/>
        <pc:sldMkLst>
          <pc:docMk/>
          <pc:sldMk cId="3676245138" sldId="441"/>
        </pc:sldMkLst>
        <pc:picChg chg="add mod">
          <ac:chgData name="Leonie Smith" userId="fed1330f33f5650e" providerId="LiveId" clId="{AE8C71CE-B1CE-45EE-8B1D-5DEFBC802B7F}" dt="2023-10-18T06:46:06.293" v="55"/>
          <ac:picMkLst>
            <pc:docMk/>
            <pc:sldMk cId="3676245138" sldId="441"/>
            <ac:picMk id="6" creationId="{A10CD19E-2890-09C6-8FB1-7611690707AB}"/>
          </ac:picMkLst>
        </pc:picChg>
      </pc:sldChg>
      <pc:sldChg chg="addSp delSp modSp mod modTransition modAnim">
        <pc:chgData name="Leonie Smith" userId="fed1330f33f5650e" providerId="LiveId" clId="{AE8C71CE-B1CE-45EE-8B1D-5DEFBC802B7F}" dt="2023-10-18T06:47:40.271" v="62"/>
        <pc:sldMkLst>
          <pc:docMk/>
          <pc:sldMk cId="3095902142" sldId="443"/>
        </pc:sldMkLst>
        <pc:picChg chg="add del mod">
          <ac:chgData name="Leonie Smith" userId="fed1330f33f5650e" providerId="LiveId" clId="{AE8C71CE-B1CE-45EE-8B1D-5DEFBC802B7F}" dt="2023-10-18T06:46:58.614" v="58"/>
          <ac:picMkLst>
            <pc:docMk/>
            <pc:sldMk cId="3095902142" sldId="443"/>
            <ac:picMk id="6" creationId="{15B6A855-C898-2804-61E1-DDFC4C0CF9FB}"/>
          </ac:picMkLst>
        </pc:picChg>
        <pc:picChg chg="add del mod">
          <ac:chgData name="Leonie Smith" userId="fed1330f33f5650e" providerId="LiveId" clId="{AE8C71CE-B1CE-45EE-8B1D-5DEFBC802B7F}" dt="2023-10-18T06:47:16.447" v="59"/>
          <ac:picMkLst>
            <pc:docMk/>
            <pc:sldMk cId="3095902142" sldId="443"/>
            <ac:picMk id="9" creationId="{07334843-2FD1-5738-CA95-FF21CA73A16F}"/>
          </ac:picMkLst>
        </pc:picChg>
        <pc:picChg chg="add del mod">
          <ac:chgData name="Leonie Smith" userId="fed1330f33f5650e" providerId="LiveId" clId="{AE8C71CE-B1CE-45EE-8B1D-5DEFBC802B7F}" dt="2023-10-18T06:47:17.875" v="61"/>
          <ac:picMkLst>
            <pc:docMk/>
            <pc:sldMk cId="3095902142" sldId="443"/>
            <ac:picMk id="10" creationId="{72176824-1AB2-943F-AF10-9D41F89944DB}"/>
          </ac:picMkLst>
        </pc:picChg>
        <pc:picChg chg="add del mod ord">
          <ac:chgData name="Leonie Smith" userId="fed1330f33f5650e" providerId="LiveId" clId="{AE8C71CE-B1CE-45EE-8B1D-5DEFBC802B7F}" dt="2023-10-18T06:47:40.271" v="62"/>
          <ac:picMkLst>
            <pc:docMk/>
            <pc:sldMk cId="3095902142" sldId="443"/>
            <ac:picMk id="13" creationId="{0D011D71-83AB-6FBE-FCF9-1A24E999810B}"/>
          </ac:picMkLst>
        </pc:picChg>
        <pc:picChg chg="add mod">
          <ac:chgData name="Leonie Smith" userId="fed1330f33f5650e" providerId="LiveId" clId="{AE8C71CE-B1CE-45EE-8B1D-5DEFBC802B7F}" dt="2023-10-18T06:47:40.271" v="62"/>
          <ac:picMkLst>
            <pc:docMk/>
            <pc:sldMk cId="3095902142" sldId="443"/>
            <ac:picMk id="14" creationId="{3800E90B-8F78-0669-6A0E-CA1443089F10}"/>
          </ac:picMkLst>
        </pc:picChg>
      </pc:sldChg>
      <pc:sldChg chg="addSp delSp modSp mod modTransition modAnim">
        <pc:chgData name="Leonie Smith" userId="fed1330f33f5650e" providerId="LiveId" clId="{AE8C71CE-B1CE-45EE-8B1D-5DEFBC802B7F}" dt="2023-10-18T06:49:04.726" v="69"/>
        <pc:sldMkLst>
          <pc:docMk/>
          <pc:sldMk cId="2166098122" sldId="445"/>
        </pc:sldMkLst>
        <pc:picChg chg="add del mod">
          <ac:chgData name="Leonie Smith" userId="fed1330f33f5650e" providerId="LiveId" clId="{AE8C71CE-B1CE-45EE-8B1D-5DEFBC802B7F}" dt="2023-10-18T06:48:37.763" v="65"/>
          <ac:picMkLst>
            <pc:docMk/>
            <pc:sldMk cId="2166098122" sldId="445"/>
            <ac:picMk id="6" creationId="{845A5E93-40EE-C52F-DA08-BFB849C07BED}"/>
          </ac:picMkLst>
        </pc:picChg>
        <pc:picChg chg="add del mod">
          <ac:chgData name="Leonie Smith" userId="fed1330f33f5650e" providerId="LiveId" clId="{AE8C71CE-B1CE-45EE-8B1D-5DEFBC802B7F}" dt="2023-10-18T06:48:43.534" v="66"/>
          <ac:picMkLst>
            <pc:docMk/>
            <pc:sldMk cId="2166098122" sldId="445"/>
            <ac:picMk id="10" creationId="{B0ED29E9-FD93-44BA-0526-482B068C8970}"/>
          </ac:picMkLst>
        </pc:picChg>
        <pc:picChg chg="add del mod">
          <ac:chgData name="Leonie Smith" userId="fed1330f33f5650e" providerId="LiveId" clId="{AE8C71CE-B1CE-45EE-8B1D-5DEFBC802B7F}" dt="2023-10-18T06:48:46.696" v="68"/>
          <ac:picMkLst>
            <pc:docMk/>
            <pc:sldMk cId="2166098122" sldId="445"/>
            <ac:picMk id="11" creationId="{5094659B-EEBC-8BBE-C0C3-C33BB93B2765}"/>
          </ac:picMkLst>
        </pc:picChg>
        <pc:picChg chg="add del mod ord">
          <ac:chgData name="Leonie Smith" userId="fed1330f33f5650e" providerId="LiveId" clId="{AE8C71CE-B1CE-45EE-8B1D-5DEFBC802B7F}" dt="2023-10-18T06:49:04.726" v="69"/>
          <ac:picMkLst>
            <pc:docMk/>
            <pc:sldMk cId="2166098122" sldId="445"/>
            <ac:picMk id="14" creationId="{3ABB09E1-D15F-F32E-2E89-75CCDA99AEB1}"/>
          </ac:picMkLst>
        </pc:picChg>
        <pc:picChg chg="add mod">
          <ac:chgData name="Leonie Smith" userId="fed1330f33f5650e" providerId="LiveId" clId="{AE8C71CE-B1CE-45EE-8B1D-5DEFBC802B7F}" dt="2023-10-18T06:49:04.726" v="69"/>
          <ac:picMkLst>
            <pc:docMk/>
            <pc:sldMk cId="2166098122" sldId="445"/>
            <ac:picMk id="15" creationId="{2641627F-D702-90A4-F746-5AB7898DEB53}"/>
          </ac:picMkLst>
        </pc:picChg>
      </pc:sldChg>
      <pc:sldChg chg="addSp delSp modSp mod modTransition modAnim">
        <pc:chgData name="Leonie Smith" userId="fed1330f33f5650e" providerId="LiveId" clId="{AE8C71CE-B1CE-45EE-8B1D-5DEFBC802B7F}" dt="2023-10-18T06:50:11.917" v="73"/>
        <pc:sldMkLst>
          <pc:docMk/>
          <pc:sldMk cId="2422728137" sldId="447"/>
        </pc:sldMkLst>
        <pc:picChg chg="add del mod">
          <ac:chgData name="Leonie Smith" userId="fed1330f33f5650e" providerId="LiveId" clId="{AE8C71CE-B1CE-45EE-8B1D-5DEFBC802B7F}" dt="2023-10-18T06:49:53.404" v="72"/>
          <ac:picMkLst>
            <pc:docMk/>
            <pc:sldMk cId="2422728137" sldId="447"/>
            <ac:picMk id="6" creationId="{EB6B0543-2839-CB4D-996F-10130C5DE26C}"/>
          </ac:picMkLst>
        </pc:picChg>
        <pc:picChg chg="add del mod">
          <ac:chgData name="Leonie Smith" userId="fed1330f33f5650e" providerId="LiveId" clId="{AE8C71CE-B1CE-45EE-8B1D-5DEFBC802B7F}" dt="2023-10-18T06:50:11.917" v="73"/>
          <ac:picMkLst>
            <pc:docMk/>
            <pc:sldMk cId="2422728137" sldId="447"/>
            <ac:picMk id="9" creationId="{F8D76C6E-E11E-B42E-FE38-EBD46A06DBB9}"/>
          </ac:picMkLst>
        </pc:picChg>
        <pc:picChg chg="add mod">
          <ac:chgData name="Leonie Smith" userId="fed1330f33f5650e" providerId="LiveId" clId="{AE8C71CE-B1CE-45EE-8B1D-5DEFBC802B7F}" dt="2023-10-18T06:50:11.917" v="73"/>
          <ac:picMkLst>
            <pc:docMk/>
            <pc:sldMk cId="2422728137" sldId="447"/>
            <ac:picMk id="10" creationId="{E37F588C-7512-A992-B40E-7EC321622AFD}"/>
          </ac:picMkLst>
        </pc:picChg>
      </pc:sldChg>
      <pc:sldChg chg="addSp delSp modSp mod modTransition modAnim">
        <pc:chgData name="Leonie Smith" userId="fed1330f33f5650e" providerId="LiveId" clId="{AE8C71CE-B1CE-45EE-8B1D-5DEFBC802B7F}" dt="2023-10-18T06:51:48.193" v="86"/>
        <pc:sldMkLst>
          <pc:docMk/>
          <pc:sldMk cId="4160448636" sldId="449"/>
        </pc:sldMkLst>
        <pc:picChg chg="add del mod">
          <ac:chgData name="Leonie Smith" userId="fed1330f33f5650e" providerId="LiveId" clId="{AE8C71CE-B1CE-45EE-8B1D-5DEFBC802B7F}" dt="2023-10-18T06:50:53.023" v="76"/>
          <ac:picMkLst>
            <pc:docMk/>
            <pc:sldMk cId="4160448636" sldId="449"/>
            <ac:picMk id="6" creationId="{C1406257-0F9C-295F-2698-0E1161DB9ECF}"/>
          </ac:picMkLst>
        </pc:picChg>
        <pc:picChg chg="add del mod">
          <ac:chgData name="Leonie Smith" userId="fed1330f33f5650e" providerId="LiveId" clId="{AE8C71CE-B1CE-45EE-8B1D-5DEFBC802B7F}" dt="2023-10-18T06:50:58.611" v="77"/>
          <ac:picMkLst>
            <pc:docMk/>
            <pc:sldMk cId="4160448636" sldId="449"/>
            <ac:picMk id="9" creationId="{32BA1250-2500-84DB-0C5E-F3DDA618F43A}"/>
          </ac:picMkLst>
        </pc:picChg>
        <pc:picChg chg="add del mod">
          <ac:chgData name="Leonie Smith" userId="fed1330f33f5650e" providerId="LiveId" clId="{AE8C71CE-B1CE-45EE-8B1D-5DEFBC802B7F}" dt="2023-10-18T06:50:59.812" v="79"/>
          <ac:picMkLst>
            <pc:docMk/>
            <pc:sldMk cId="4160448636" sldId="449"/>
            <ac:picMk id="10" creationId="{51D7A390-FF8E-378F-C9A1-8BCED38AC93D}"/>
          </ac:picMkLst>
        </pc:picChg>
        <pc:picChg chg="add del mod ord">
          <ac:chgData name="Leonie Smith" userId="fed1330f33f5650e" providerId="LiveId" clId="{AE8C71CE-B1CE-45EE-8B1D-5DEFBC802B7F}" dt="2023-10-18T06:51:06.042" v="80"/>
          <ac:picMkLst>
            <pc:docMk/>
            <pc:sldMk cId="4160448636" sldId="449"/>
            <ac:picMk id="13" creationId="{024586F4-111D-F4BA-CBBE-F9E8630C206F}"/>
          </ac:picMkLst>
        </pc:picChg>
        <pc:picChg chg="add del mod">
          <ac:chgData name="Leonie Smith" userId="fed1330f33f5650e" providerId="LiveId" clId="{AE8C71CE-B1CE-45EE-8B1D-5DEFBC802B7F}" dt="2023-10-18T06:51:07.254" v="82"/>
          <ac:picMkLst>
            <pc:docMk/>
            <pc:sldMk cId="4160448636" sldId="449"/>
            <ac:picMk id="14" creationId="{849467DE-8097-6081-7960-7B289222247A}"/>
          </ac:picMkLst>
        </pc:picChg>
        <pc:picChg chg="add del mod ord">
          <ac:chgData name="Leonie Smith" userId="fed1330f33f5650e" providerId="LiveId" clId="{AE8C71CE-B1CE-45EE-8B1D-5DEFBC802B7F}" dt="2023-10-18T06:51:20.372" v="83"/>
          <ac:picMkLst>
            <pc:docMk/>
            <pc:sldMk cId="4160448636" sldId="449"/>
            <ac:picMk id="17" creationId="{083B0FD7-A335-1866-C391-7027A279657C}"/>
          </ac:picMkLst>
        </pc:picChg>
        <pc:picChg chg="add del mod">
          <ac:chgData name="Leonie Smith" userId="fed1330f33f5650e" providerId="LiveId" clId="{AE8C71CE-B1CE-45EE-8B1D-5DEFBC802B7F}" dt="2023-10-18T06:51:23.535" v="85"/>
          <ac:picMkLst>
            <pc:docMk/>
            <pc:sldMk cId="4160448636" sldId="449"/>
            <ac:picMk id="18" creationId="{00F7AF71-7708-F96A-F8D2-6BFA3AABF14A}"/>
          </ac:picMkLst>
        </pc:picChg>
        <pc:picChg chg="add del mod ord">
          <ac:chgData name="Leonie Smith" userId="fed1330f33f5650e" providerId="LiveId" clId="{AE8C71CE-B1CE-45EE-8B1D-5DEFBC802B7F}" dt="2023-10-18T06:51:48.193" v="86"/>
          <ac:picMkLst>
            <pc:docMk/>
            <pc:sldMk cId="4160448636" sldId="449"/>
            <ac:picMk id="21" creationId="{3D4E1642-584A-27C9-7C9F-1605ECBEFEEB}"/>
          </ac:picMkLst>
        </pc:picChg>
        <pc:picChg chg="add mod">
          <ac:chgData name="Leonie Smith" userId="fed1330f33f5650e" providerId="LiveId" clId="{AE8C71CE-B1CE-45EE-8B1D-5DEFBC802B7F}" dt="2023-10-18T06:51:48.193" v="86"/>
          <ac:picMkLst>
            <pc:docMk/>
            <pc:sldMk cId="4160448636" sldId="449"/>
            <ac:picMk id="22" creationId="{676F3FFC-0FF0-2FB0-9F3F-6310477ADCCD}"/>
          </ac:picMkLst>
        </pc:picChg>
      </pc:sldChg>
      <pc:sldChg chg="addSp delSp modSp mod modTransition modAnim">
        <pc:chgData name="Leonie Smith" userId="fed1330f33f5650e" providerId="LiveId" clId="{AE8C71CE-B1CE-45EE-8B1D-5DEFBC802B7F}" dt="2023-10-18T06:54:56.870" v="102"/>
        <pc:sldMkLst>
          <pc:docMk/>
          <pc:sldMk cId="3386340796" sldId="451"/>
        </pc:sldMkLst>
        <pc:picChg chg="add del mod">
          <ac:chgData name="Leonie Smith" userId="fed1330f33f5650e" providerId="LiveId" clId="{AE8C71CE-B1CE-45EE-8B1D-5DEFBC802B7F}" dt="2023-10-18T06:52:35.964" v="89"/>
          <ac:picMkLst>
            <pc:docMk/>
            <pc:sldMk cId="3386340796" sldId="451"/>
            <ac:picMk id="6" creationId="{B546B1D1-8132-0BDF-8BA7-46A814AC412B}"/>
          </ac:picMkLst>
        </pc:picChg>
        <pc:picChg chg="add del mod">
          <ac:chgData name="Leonie Smith" userId="fed1330f33f5650e" providerId="LiveId" clId="{AE8C71CE-B1CE-45EE-8B1D-5DEFBC802B7F}" dt="2023-10-18T06:52:55.183" v="90"/>
          <ac:picMkLst>
            <pc:docMk/>
            <pc:sldMk cId="3386340796" sldId="451"/>
            <ac:picMk id="9" creationId="{392EC3C5-3035-AF24-0246-4D05BF1D2F24}"/>
          </ac:picMkLst>
        </pc:picChg>
        <pc:picChg chg="add del mod">
          <ac:chgData name="Leonie Smith" userId="fed1330f33f5650e" providerId="LiveId" clId="{AE8C71CE-B1CE-45EE-8B1D-5DEFBC802B7F}" dt="2023-10-18T06:53:16.562" v="92"/>
          <ac:picMkLst>
            <pc:docMk/>
            <pc:sldMk cId="3386340796" sldId="451"/>
            <ac:picMk id="10" creationId="{A38ECFBB-4BA5-A3BB-A4FB-5C0135C4C7A3}"/>
          </ac:picMkLst>
        </pc:picChg>
        <pc:picChg chg="add del mod ord">
          <ac:chgData name="Leonie Smith" userId="fed1330f33f5650e" providerId="LiveId" clId="{AE8C71CE-B1CE-45EE-8B1D-5DEFBC802B7F}" dt="2023-10-18T06:53:26.859" v="93"/>
          <ac:picMkLst>
            <pc:docMk/>
            <pc:sldMk cId="3386340796" sldId="451"/>
            <ac:picMk id="13" creationId="{AB34B864-465B-29E9-9502-B6897B8F67DD}"/>
          </ac:picMkLst>
        </pc:picChg>
        <pc:picChg chg="add del mod">
          <ac:chgData name="Leonie Smith" userId="fed1330f33f5650e" providerId="LiveId" clId="{AE8C71CE-B1CE-45EE-8B1D-5DEFBC802B7F}" dt="2023-10-18T06:53:28.245" v="95"/>
          <ac:picMkLst>
            <pc:docMk/>
            <pc:sldMk cId="3386340796" sldId="451"/>
            <ac:picMk id="14" creationId="{C9BDF9BC-472B-9CA9-C7CB-33590DDD2E8A}"/>
          </ac:picMkLst>
        </pc:picChg>
        <pc:picChg chg="add del mod ord">
          <ac:chgData name="Leonie Smith" userId="fed1330f33f5650e" providerId="LiveId" clId="{AE8C71CE-B1CE-45EE-8B1D-5DEFBC802B7F}" dt="2023-10-18T06:53:38.748" v="96"/>
          <ac:picMkLst>
            <pc:docMk/>
            <pc:sldMk cId="3386340796" sldId="451"/>
            <ac:picMk id="17" creationId="{775F1C86-810F-301D-6A24-0329D7D06ABD}"/>
          </ac:picMkLst>
        </pc:picChg>
        <pc:picChg chg="add del mod">
          <ac:chgData name="Leonie Smith" userId="fed1330f33f5650e" providerId="LiveId" clId="{AE8C71CE-B1CE-45EE-8B1D-5DEFBC802B7F}" dt="2023-10-18T06:54:17.594" v="98"/>
          <ac:picMkLst>
            <pc:docMk/>
            <pc:sldMk cId="3386340796" sldId="451"/>
            <ac:picMk id="18" creationId="{F747369C-C03D-949F-7A42-7E48ED49F262}"/>
          </ac:picMkLst>
        </pc:picChg>
        <pc:picChg chg="add del mod ord">
          <ac:chgData name="Leonie Smith" userId="fed1330f33f5650e" providerId="LiveId" clId="{AE8C71CE-B1CE-45EE-8B1D-5DEFBC802B7F}" dt="2023-10-18T06:54:31.868" v="99"/>
          <ac:picMkLst>
            <pc:docMk/>
            <pc:sldMk cId="3386340796" sldId="451"/>
            <ac:picMk id="21" creationId="{D06BC933-2395-371C-7162-CCAAF8FE0A7F}"/>
          </ac:picMkLst>
        </pc:picChg>
        <pc:picChg chg="add del mod">
          <ac:chgData name="Leonie Smith" userId="fed1330f33f5650e" providerId="LiveId" clId="{AE8C71CE-B1CE-45EE-8B1D-5DEFBC802B7F}" dt="2023-10-18T06:54:36.098" v="101"/>
          <ac:picMkLst>
            <pc:docMk/>
            <pc:sldMk cId="3386340796" sldId="451"/>
            <ac:picMk id="22" creationId="{5B552985-3E44-D744-B979-6C38E6A4B0E9}"/>
          </ac:picMkLst>
        </pc:picChg>
        <pc:picChg chg="add del mod ord">
          <ac:chgData name="Leonie Smith" userId="fed1330f33f5650e" providerId="LiveId" clId="{AE8C71CE-B1CE-45EE-8B1D-5DEFBC802B7F}" dt="2023-10-18T06:54:56.870" v="102"/>
          <ac:picMkLst>
            <pc:docMk/>
            <pc:sldMk cId="3386340796" sldId="451"/>
            <ac:picMk id="25" creationId="{E0172842-A6B0-C8AB-3984-C2BF07750EDF}"/>
          </ac:picMkLst>
        </pc:picChg>
        <pc:picChg chg="add mod">
          <ac:chgData name="Leonie Smith" userId="fed1330f33f5650e" providerId="LiveId" clId="{AE8C71CE-B1CE-45EE-8B1D-5DEFBC802B7F}" dt="2023-10-18T06:54:56.870" v="102"/>
          <ac:picMkLst>
            <pc:docMk/>
            <pc:sldMk cId="3386340796" sldId="451"/>
            <ac:picMk id="26" creationId="{88CD02D1-070F-FAE9-9A79-1DB42D16F6BC}"/>
          </ac:picMkLst>
        </pc:picChg>
      </pc:sldChg>
      <pc:sldChg chg="addSp modSp">
        <pc:chgData name="Leonie Smith" userId="fed1330f33f5650e" providerId="LiveId" clId="{AE8C71CE-B1CE-45EE-8B1D-5DEFBC802B7F}" dt="2023-10-18T06:55:35.238" v="103"/>
        <pc:sldMkLst>
          <pc:docMk/>
          <pc:sldMk cId="283334129" sldId="453"/>
        </pc:sldMkLst>
        <pc:picChg chg="add mod">
          <ac:chgData name="Leonie Smith" userId="fed1330f33f5650e" providerId="LiveId" clId="{AE8C71CE-B1CE-45EE-8B1D-5DEFBC802B7F}" dt="2023-10-18T06:55:35.238" v="103"/>
          <ac:picMkLst>
            <pc:docMk/>
            <pc:sldMk cId="283334129" sldId="453"/>
            <ac:picMk id="6" creationId="{5984509A-D82A-2DA2-0712-C05D04865AC0}"/>
          </ac:picMkLst>
        </pc:picChg>
      </pc:sldChg>
      <pc:sldChg chg="addSp delSp modSp mod modTransition modAnim">
        <pc:chgData name="Leonie Smith" userId="fed1330f33f5650e" providerId="LiveId" clId="{AE8C71CE-B1CE-45EE-8B1D-5DEFBC802B7F}" dt="2023-10-18T06:34:30.244" v="6"/>
        <pc:sldMkLst>
          <pc:docMk/>
          <pc:sldMk cId="3596600315" sldId="468"/>
        </pc:sldMkLst>
        <pc:picChg chg="add del mod">
          <ac:chgData name="Leonie Smith" userId="fed1330f33f5650e" providerId="LiveId" clId="{AE8C71CE-B1CE-45EE-8B1D-5DEFBC802B7F}" dt="2023-10-18T06:34:11.113" v="2"/>
          <ac:picMkLst>
            <pc:docMk/>
            <pc:sldMk cId="3596600315" sldId="468"/>
            <ac:picMk id="7" creationId="{B03E7689-F824-B385-EBEB-A2579B2FC893}"/>
          </ac:picMkLst>
        </pc:picChg>
        <pc:picChg chg="add del mod">
          <ac:chgData name="Leonie Smith" userId="fed1330f33f5650e" providerId="LiveId" clId="{AE8C71CE-B1CE-45EE-8B1D-5DEFBC802B7F}" dt="2023-10-18T06:34:17.068" v="3"/>
          <ac:picMkLst>
            <pc:docMk/>
            <pc:sldMk cId="3596600315" sldId="468"/>
            <ac:picMk id="12" creationId="{03BDE670-2464-0B46-1AE0-2A4D0C7ED8DF}"/>
          </ac:picMkLst>
        </pc:picChg>
        <pc:picChg chg="add del mod">
          <ac:chgData name="Leonie Smith" userId="fed1330f33f5650e" providerId="LiveId" clId="{AE8C71CE-B1CE-45EE-8B1D-5DEFBC802B7F}" dt="2023-10-18T06:34:23.887" v="5"/>
          <ac:picMkLst>
            <pc:docMk/>
            <pc:sldMk cId="3596600315" sldId="468"/>
            <ac:picMk id="13" creationId="{EA3E950D-BCE1-0301-83FA-0B723AF428DE}"/>
          </ac:picMkLst>
        </pc:picChg>
        <pc:picChg chg="add del mod ord">
          <ac:chgData name="Leonie Smith" userId="fed1330f33f5650e" providerId="LiveId" clId="{AE8C71CE-B1CE-45EE-8B1D-5DEFBC802B7F}" dt="2023-10-18T06:34:30.244" v="6"/>
          <ac:picMkLst>
            <pc:docMk/>
            <pc:sldMk cId="3596600315" sldId="468"/>
            <ac:picMk id="18" creationId="{7E4A724F-E9FC-3C0A-573D-1F383D9DD50E}"/>
          </ac:picMkLst>
        </pc:picChg>
        <pc:picChg chg="add mod">
          <ac:chgData name="Leonie Smith" userId="fed1330f33f5650e" providerId="LiveId" clId="{AE8C71CE-B1CE-45EE-8B1D-5DEFBC802B7F}" dt="2023-10-18T06:34:30.244" v="6"/>
          <ac:picMkLst>
            <pc:docMk/>
            <pc:sldMk cId="3596600315" sldId="468"/>
            <ac:picMk id="19" creationId="{F3F997F4-5F5F-D756-FC2F-0B62B46817BA}"/>
          </ac:picMkLst>
        </pc:picChg>
      </pc:sldChg>
      <pc:sldChg chg="addSp delSp modSp mod modTransition modAnim">
        <pc:chgData name="Leonie Smith" userId="fed1330f33f5650e" providerId="LiveId" clId="{AE8C71CE-B1CE-45EE-8B1D-5DEFBC802B7F}" dt="2023-10-18T06:37:33.665" v="29"/>
        <pc:sldMkLst>
          <pc:docMk/>
          <pc:sldMk cId="4206826359" sldId="470"/>
        </pc:sldMkLst>
        <pc:picChg chg="add del mod">
          <ac:chgData name="Leonie Smith" userId="fed1330f33f5650e" providerId="LiveId" clId="{AE8C71CE-B1CE-45EE-8B1D-5DEFBC802B7F}" dt="2023-10-18T06:36:02.632" v="13"/>
          <ac:picMkLst>
            <pc:docMk/>
            <pc:sldMk cId="4206826359" sldId="470"/>
            <ac:picMk id="6" creationId="{86A7CD7A-5B63-A6DF-EC43-17E7328A24F3}"/>
          </ac:picMkLst>
        </pc:picChg>
        <pc:picChg chg="add del mod">
          <ac:chgData name="Leonie Smith" userId="fed1330f33f5650e" providerId="LiveId" clId="{AE8C71CE-B1CE-45EE-8B1D-5DEFBC802B7F}" dt="2023-10-18T06:36:08.789" v="14"/>
          <ac:picMkLst>
            <pc:docMk/>
            <pc:sldMk cId="4206826359" sldId="470"/>
            <ac:picMk id="9" creationId="{0C467154-B8B2-12DA-0F73-EA5A55EE6024}"/>
          </ac:picMkLst>
        </pc:picChg>
        <pc:picChg chg="add del mod">
          <ac:chgData name="Leonie Smith" userId="fed1330f33f5650e" providerId="LiveId" clId="{AE8C71CE-B1CE-45EE-8B1D-5DEFBC802B7F}" dt="2023-10-18T06:36:10.183" v="16"/>
          <ac:picMkLst>
            <pc:docMk/>
            <pc:sldMk cId="4206826359" sldId="470"/>
            <ac:picMk id="10" creationId="{48F06F82-536B-E356-2FA9-9EB1960F2BC2}"/>
          </ac:picMkLst>
        </pc:picChg>
        <pc:picChg chg="add del mod ord">
          <ac:chgData name="Leonie Smith" userId="fed1330f33f5650e" providerId="LiveId" clId="{AE8C71CE-B1CE-45EE-8B1D-5DEFBC802B7F}" dt="2023-10-18T06:36:15.904" v="17"/>
          <ac:picMkLst>
            <pc:docMk/>
            <pc:sldMk cId="4206826359" sldId="470"/>
            <ac:picMk id="13" creationId="{B2835880-A969-E4EE-2327-31E0D3EBC957}"/>
          </ac:picMkLst>
        </pc:picChg>
        <pc:picChg chg="add del mod">
          <ac:chgData name="Leonie Smith" userId="fed1330f33f5650e" providerId="LiveId" clId="{AE8C71CE-B1CE-45EE-8B1D-5DEFBC802B7F}" dt="2023-10-18T06:36:16.901" v="19"/>
          <ac:picMkLst>
            <pc:docMk/>
            <pc:sldMk cId="4206826359" sldId="470"/>
            <ac:picMk id="14" creationId="{9EF181B3-98DC-F6C1-19DB-C73DFF594B74}"/>
          </ac:picMkLst>
        </pc:picChg>
        <pc:picChg chg="add del mod ord">
          <ac:chgData name="Leonie Smith" userId="fed1330f33f5650e" providerId="LiveId" clId="{AE8C71CE-B1CE-45EE-8B1D-5DEFBC802B7F}" dt="2023-10-18T06:36:29.298" v="20"/>
          <ac:picMkLst>
            <pc:docMk/>
            <pc:sldMk cId="4206826359" sldId="470"/>
            <ac:picMk id="17" creationId="{F411C4CF-65C9-55AF-9C01-14082FC652E0}"/>
          </ac:picMkLst>
        </pc:picChg>
        <pc:picChg chg="add del mod">
          <ac:chgData name="Leonie Smith" userId="fed1330f33f5650e" providerId="LiveId" clId="{AE8C71CE-B1CE-45EE-8B1D-5DEFBC802B7F}" dt="2023-10-18T06:36:30.343" v="22"/>
          <ac:picMkLst>
            <pc:docMk/>
            <pc:sldMk cId="4206826359" sldId="470"/>
            <ac:picMk id="18" creationId="{E4F2388F-9579-6D28-FA42-6193D779BED8}"/>
          </ac:picMkLst>
        </pc:picChg>
        <pc:picChg chg="add del mod ord">
          <ac:chgData name="Leonie Smith" userId="fed1330f33f5650e" providerId="LiveId" clId="{AE8C71CE-B1CE-45EE-8B1D-5DEFBC802B7F}" dt="2023-10-18T06:36:42.638" v="23"/>
          <ac:picMkLst>
            <pc:docMk/>
            <pc:sldMk cId="4206826359" sldId="470"/>
            <ac:picMk id="20" creationId="{18BAC622-A61E-2AD1-3219-A83E0E85FE18}"/>
          </ac:picMkLst>
        </pc:picChg>
        <pc:picChg chg="add del mod">
          <ac:chgData name="Leonie Smith" userId="fed1330f33f5650e" providerId="LiveId" clId="{AE8C71CE-B1CE-45EE-8B1D-5DEFBC802B7F}" dt="2023-10-18T06:36:44.369" v="25"/>
          <ac:picMkLst>
            <pc:docMk/>
            <pc:sldMk cId="4206826359" sldId="470"/>
            <ac:picMk id="21" creationId="{F27E24EA-1CB7-7CE7-C5BD-505D89E953DC}"/>
          </ac:picMkLst>
        </pc:picChg>
        <pc:picChg chg="add del mod ord">
          <ac:chgData name="Leonie Smith" userId="fed1330f33f5650e" providerId="LiveId" clId="{AE8C71CE-B1CE-45EE-8B1D-5DEFBC802B7F}" dt="2023-10-18T06:36:58.363" v="26"/>
          <ac:picMkLst>
            <pc:docMk/>
            <pc:sldMk cId="4206826359" sldId="470"/>
            <ac:picMk id="24" creationId="{E60D9516-BBD0-3984-6C6B-B811875F773C}"/>
          </ac:picMkLst>
        </pc:picChg>
        <pc:picChg chg="add del mod">
          <ac:chgData name="Leonie Smith" userId="fed1330f33f5650e" providerId="LiveId" clId="{AE8C71CE-B1CE-45EE-8B1D-5DEFBC802B7F}" dt="2023-10-18T06:37:19.415" v="28"/>
          <ac:picMkLst>
            <pc:docMk/>
            <pc:sldMk cId="4206826359" sldId="470"/>
            <ac:picMk id="25" creationId="{6004DD9F-B633-E5AB-5B79-F4F753A1E319}"/>
          </ac:picMkLst>
        </pc:picChg>
        <pc:picChg chg="add del mod ord">
          <ac:chgData name="Leonie Smith" userId="fed1330f33f5650e" providerId="LiveId" clId="{AE8C71CE-B1CE-45EE-8B1D-5DEFBC802B7F}" dt="2023-10-18T06:37:33.665" v="29"/>
          <ac:picMkLst>
            <pc:docMk/>
            <pc:sldMk cId="4206826359" sldId="470"/>
            <ac:picMk id="30" creationId="{74C6FBEB-E04E-E606-96A9-43ADA4858A66}"/>
          </ac:picMkLst>
        </pc:picChg>
        <pc:picChg chg="add mod">
          <ac:chgData name="Leonie Smith" userId="fed1330f33f5650e" providerId="LiveId" clId="{AE8C71CE-B1CE-45EE-8B1D-5DEFBC802B7F}" dt="2023-10-18T06:37:33.665" v="29"/>
          <ac:picMkLst>
            <pc:docMk/>
            <pc:sldMk cId="4206826359" sldId="470"/>
            <ac:picMk id="31" creationId="{E62E4974-6D2B-1496-1BE2-712D26C0081B}"/>
          </ac:picMkLst>
        </pc:picChg>
      </pc:sldChg>
      <pc:sldChg chg="addSp modSp">
        <pc:chgData name="Leonie Smith" userId="fed1330f33f5650e" providerId="LiveId" clId="{AE8C71CE-B1CE-45EE-8B1D-5DEFBC802B7F}" dt="2023-10-18T06:38:14.020" v="30"/>
        <pc:sldMkLst>
          <pc:docMk/>
          <pc:sldMk cId="66292701" sldId="471"/>
        </pc:sldMkLst>
        <pc:picChg chg="add mod">
          <ac:chgData name="Leonie Smith" userId="fed1330f33f5650e" providerId="LiveId" clId="{AE8C71CE-B1CE-45EE-8B1D-5DEFBC802B7F}" dt="2023-10-18T06:38:14.020" v="30"/>
          <ac:picMkLst>
            <pc:docMk/>
            <pc:sldMk cId="66292701" sldId="471"/>
            <ac:picMk id="7" creationId="{6B4D0F27-2958-99A1-762A-5E744ABA8465}"/>
          </ac:picMkLst>
        </pc:picChg>
      </pc:sldChg>
      <pc:sldChg chg="addSp delSp modSp mod modTransition modAnim">
        <pc:chgData name="Leonie Smith" userId="fed1330f33f5650e" providerId="LiveId" clId="{AE8C71CE-B1CE-45EE-8B1D-5DEFBC802B7F}" dt="2023-10-18T06:40:17.346" v="40"/>
        <pc:sldMkLst>
          <pc:docMk/>
          <pc:sldMk cId="3563121485" sldId="472"/>
        </pc:sldMkLst>
        <pc:picChg chg="add del mod">
          <ac:chgData name="Leonie Smith" userId="fed1330f33f5650e" providerId="LiveId" clId="{AE8C71CE-B1CE-45EE-8B1D-5DEFBC802B7F}" dt="2023-10-18T06:38:54.363" v="33"/>
          <ac:picMkLst>
            <pc:docMk/>
            <pc:sldMk cId="3563121485" sldId="472"/>
            <ac:picMk id="6" creationId="{034834EC-14DB-A294-B71B-9F73C57C4A0C}"/>
          </ac:picMkLst>
        </pc:picChg>
        <pc:picChg chg="add del mod">
          <ac:chgData name="Leonie Smith" userId="fed1330f33f5650e" providerId="LiveId" clId="{AE8C71CE-B1CE-45EE-8B1D-5DEFBC802B7F}" dt="2023-10-18T06:39:15.596" v="34"/>
          <ac:picMkLst>
            <pc:docMk/>
            <pc:sldMk cId="3563121485" sldId="472"/>
            <ac:picMk id="9" creationId="{100E8AE6-2B32-13F5-7D9A-07181EA98F5E}"/>
          </ac:picMkLst>
        </pc:picChg>
        <pc:picChg chg="add del mod">
          <ac:chgData name="Leonie Smith" userId="fed1330f33f5650e" providerId="LiveId" clId="{AE8C71CE-B1CE-45EE-8B1D-5DEFBC802B7F}" dt="2023-10-18T06:39:20.129" v="36"/>
          <ac:picMkLst>
            <pc:docMk/>
            <pc:sldMk cId="3563121485" sldId="472"/>
            <ac:picMk id="10" creationId="{05A34528-339F-E671-1903-546B6393FFEB}"/>
          </ac:picMkLst>
        </pc:picChg>
        <pc:picChg chg="add del mod ord">
          <ac:chgData name="Leonie Smith" userId="fed1330f33f5650e" providerId="LiveId" clId="{AE8C71CE-B1CE-45EE-8B1D-5DEFBC802B7F}" dt="2023-10-18T06:39:42.156" v="37"/>
          <ac:picMkLst>
            <pc:docMk/>
            <pc:sldMk cId="3563121485" sldId="472"/>
            <ac:picMk id="13" creationId="{F6E381A1-966A-68A0-0B00-A7ED0B3AFCC3}"/>
          </ac:picMkLst>
        </pc:picChg>
        <pc:picChg chg="add del mod">
          <ac:chgData name="Leonie Smith" userId="fed1330f33f5650e" providerId="LiveId" clId="{AE8C71CE-B1CE-45EE-8B1D-5DEFBC802B7F}" dt="2023-10-18T06:39:55.411" v="39"/>
          <ac:picMkLst>
            <pc:docMk/>
            <pc:sldMk cId="3563121485" sldId="472"/>
            <ac:picMk id="14" creationId="{D5344659-C574-5A76-9AE5-3669ED73C18C}"/>
          </ac:picMkLst>
        </pc:picChg>
        <pc:picChg chg="add del mod ord">
          <ac:chgData name="Leonie Smith" userId="fed1330f33f5650e" providerId="LiveId" clId="{AE8C71CE-B1CE-45EE-8B1D-5DEFBC802B7F}" dt="2023-10-18T06:40:17.346" v="40"/>
          <ac:picMkLst>
            <pc:docMk/>
            <pc:sldMk cId="3563121485" sldId="472"/>
            <ac:picMk id="18" creationId="{BBB25223-FF95-8A06-C3CB-5CB528421396}"/>
          </ac:picMkLst>
        </pc:picChg>
        <pc:picChg chg="add mod">
          <ac:chgData name="Leonie Smith" userId="fed1330f33f5650e" providerId="LiveId" clId="{AE8C71CE-B1CE-45EE-8B1D-5DEFBC802B7F}" dt="2023-10-18T06:40:17.346" v="40"/>
          <ac:picMkLst>
            <pc:docMk/>
            <pc:sldMk cId="3563121485" sldId="472"/>
            <ac:picMk id="19" creationId="{4413EAB1-4C08-B376-0D24-20AA534F5A9C}"/>
          </ac:picMkLst>
        </pc:picChg>
      </pc:sldChg>
      <pc:sldChg chg="addSp modSp">
        <pc:chgData name="Leonie Smith" userId="fed1330f33f5650e" providerId="LiveId" clId="{AE8C71CE-B1CE-45EE-8B1D-5DEFBC802B7F}" dt="2023-10-18T06:40:59.532" v="41"/>
        <pc:sldMkLst>
          <pc:docMk/>
          <pc:sldMk cId="523773692" sldId="474"/>
        </pc:sldMkLst>
        <pc:picChg chg="add mod">
          <ac:chgData name="Leonie Smith" userId="fed1330f33f5650e" providerId="LiveId" clId="{AE8C71CE-B1CE-45EE-8B1D-5DEFBC802B7F}" dt="2023-10-18T06:40:59.532" v="41"/>
          <ac:picMkLst>
            <pc:docMk/>
            <pc:sldMk cId="523773692" sldId="474"/>
            <ac:picMk id="6" creationId="{665D0E88-5663-F2A8-89AE-259B16AE01A7}"/>
          </ac:picMkLst>
        </pc:picChg>
      </pc:sldChg>
      <pc:sldChg chg="addSp modSp">
        <pc:chgData name="Leonie Smith" userId="fed1330f33f5650e" providerId="LiveId" clId="{AE8C71CE-B1CE-45EE-8B1D-5DEFBC802B7F}" dt="2023-10-18T06:41:48.899" v="42"/>
        <pc:sldMkLst>
          <pc:docMk/>
          <pc:sldMk cId="2436314094" sldId="476"/>
        </pc:sldMkLst>
        <pc:picChg chg="add mod">
          <ac:chgData name="Leonie Smith" userId="fed1330f33f5650e" providerId="LiveId" clId="{AE8C71CE-B1CE-45EE-8B1D-5DEFBC802B7F}" dt="2023-10-18T06:41:48.899" v="42"/>
          <ac:picMkLst>
            <pc:docMk/>
            <pc:sldMk cId="2436314094" sldId="476"/>
            <ac:picMk id="6" creationId="{EA337A47-E17A-967C-A6D0-761C35C27047}"/>
          </ac:picMkLst>
        </pc:picChg>
      </pc:sldChg>
      <pc:sldChg chg="addSp delSp modSp mod modTransition modAnim">
        <pc:chgData name="Leonie Smith" userId="fed1330f33f5650e" providerId="LiveId" clId="{AE8C71CE-B1CE-45EE-8B1D-5DEFBC802B7F}" dt="2023-10-18T06:43:03.676" v="46"/>
        <pc:sldMkLst>
          <pc:docMk/>
          <pc:sldMk cId="2066590183" sldId="478"/>
        </pc:sldMkLst>
        <pc:picChg chg="add del mod">
          <ac:chgData name="Leonie Smith" userId="fed1330f33f5650e" providerId="LiveId" clId="{AE8C71CE-B1CE-45EE-8B1D-5DEFBC802B7F}" dt="2023-10-18T06:42:45.687" v="45"/>
          <ac:picMkLst>
            <pc:docMk/>
            <pc:sldMk cId="2066590183" sldId="478"/>
            <ac:picMk id="6" creationId="{B0F877F8-F56C-8BBD-E963-7C739DAAA8D2}"/>
          </ac:picMkLst>
        </pc:picChg>
        <pc:picChg chg="add del mod">
          <ac:chgData name="Leonie Smith" userId="fed1330f33f5650e" providerId="LiveId" clId="{AE8C71CE-B1CE-45EE-8B1D-5DEFBC802B7F}" dt="2023-10-18T06:43:03.676" v="46"/>
          <ac:picMkLst>
            <pc:docMk/>
            <pc:sldMk cId="2066590183" sldId="478"/>
            <ac:picMk id="10" creationId="{AF6F3857-3003-AC90-D76A-637F3082DCC9}"/>
          </ac:picMkLst>
        </pc:picChg>
        <pc:picChg chg="add mod">
          <ac:chgData name="Leonie Smith" userId="fed1330f33f5650e" providerId="LiveId" clId="{AE8C71CE-B1CE-45EE-8B1D-5DEFBC802B7F}" dt="2023-10-18T06:43:03.676" v="46"/>
          <ac:picMkLst>
            <pc:docMk/>
            <pc:sldMk cId="2066590183" sldId="478"/>
            <ac:picMk id="11" creationId="{C02F3D99-5E14-75D7-88CE-80B5239612D1}"/>
          </ac:picMkLst>
        </pc:picChg>
      </pc:sldChg>
      <pc:sldChg chg="addSp delSp modSp mod modTransition modAnim">
        <pc:chgData name="Leonie Smith" userId="fed1330f33f5650e" providerId="LiveId" clId="{AE8C71CE-B1CE-45EE-8B1D-5DEFBC802B7F}" dt="2023-10-18T06:45:15.354" v="54"/>
        <pc:sldMkLst>
          <pc:docMk/>
          <pc:sldMk cId="179324680" sldId="481"/>
        </pc:sldMkLst>
        <pc:picChg chg="add del mod">
          <ac:chgData name="Leonie Smith" userId="fed1330f33f5650e" providerId="LiveId" clId="{AE8C71CE-B1CE-45EE-8B1D-5DEFBC802B7F}" dt="2023-10-18T06:44:55.185" v="53"/>
          <ac:picMkLst>
            <pc:docMk/>
            <pc:sldMk cId="179324680" sldId="481"/>
            <ac:picMk id="6" creationId="{741FC070-FCF3-A374-2083-32805730E418}"/>
          </ac:picMkLst>
        </pc:picChg>
        <pc:picChg chg="add del mod">
          <ac:chgData name="Leonie Smith" userId="fed1330f33f5650e" providerId="LiveId" clId="{AE8C71CE-B1CE-45EE-8B1D-5DEFBC802B7F}" dt="2023-10-18T06:45:15.354" v="54"/>
          <ac:picMkLst>
            <pc:docMk/>
            <pc:sldMk cId="179324680" sldId="481"/>
            <ac:picMk id="8" creationId="{E3DA0D29-D79F-9E57-44C2-2C37EB569DF0}"/>
          </ac:picMkLst>
        </pc:picChg>
        <pc:picChg chg="add mod">
          <ac:chgData name="Leonie Smith" userId="fed1330f33f5650e" providerId="LiveId" clId="{AE8C71CE-B1CE-45EE-8B1D-5DEFBC802B7F}" dt="2023-10-18T06:45:15.354" v="54"/>
          <ac:picMkLst>
            <pc:docMk/>
            <pc:sldMk cId="179324680" sldId="481"/>
            <ac:picMk id="9" creationId="{60FB95FF-7E9F-0621-5337-F8FD728802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22 </a:t>
            </a:r>
            <a:r>
              <a:rPr lang="en-IN" sz="1200" b="1" i="0" u="none" strike="noStrike" baseline="0" dirty="0">
                <a:latin typeface="TimesNewRomanPS-BoldMT"/>
              </a:rPr>
              <a:t>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2633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F3F997F4-5F5F-D756-FC2F-0B62B46817B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73"/>
    </mc:Choice>
    <mc:Fallback xmlns="">
      <p:transition spd="slow" advTm="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06013A-3840-09CC-1F13-CD51110293C8}"/>
              </a:ext>
            </a:extLst>
          </p:cNvPr>
          <p:cNvPicPr>
            <a:picLocks noChangeAspect="1"/>
          </p:cNvPicPr>
          <p:nvPr/>
        </p:nvPicPr>
        <p:blipFill>
          <a:blip r:embed="rId2"/>
          <a:stretch>
            <a:fillRect/>
          </a:stretch>
        </p:blipFill>
        <p:spPr>
          <a:xfrm>
            <a:off x="-820615" y="0"/>
            <a:ext cx="13012615" cy="6858000"/>
          </a:xfrm>
          <a:prstGeom prst="rect">
            <a:avLst/>
          </a:prstGeom>
        </p:spPr>
      </p:pic>
      <p:sp>
        <p:nvSpPr>
          <p:cNvPr id="2" name="TextBox 1">
            <a:extLst>
              <a:ext uri="{FF2B5EF4-FFF2-40B4-BE49-F238E27FC236}">
                <a16:creationId xmlns:a16="http://schemas.microsoft.com/office/drawing/2014/main" id="{75395C37-183A-9F8E-9991-F1A1D83EEDA4}"/>
              </a:ext>
            </a:extLst>
          </p:cNvPr>
          <p:cNvSpPr txBox="1"/>
          <p:nvPr/>
        </p:nvSpPr>
        <p:spPr>
          <a:xfrm>
            <a:off x="10222992"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4323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“Go,” said Elisha, “borrow jars, even empty ones, from all your neighbors. Do not gather just a few.</a:t>
            </a:r>
            <a:endParaRPr lang="en-ZA" sz="1600" dirty="0"/>
          </a:p>
        </p:txBody>
      </p:sp>
      <p:sp>
        <p:nvSpPr>
          <p:cNvPr id="3" name="TextBox 2">
            <a:extLst>
              <a:ext uri="{FF2B5EF4-FFF2-40B4-BE49-F238E27FC236}">
                <a16:creationId xmlns:a16="http://schemas.microsoft.com/office/drawing/2014/main" id="{E8DB6DFD-F3D0-D605-C9AE-4D87A7744D27}"/>
              </a:ext>
            </a:extLst>
          </p:cNvPr>
          <p:cNvSpPr txBox="1"/>
          <p:nvPr/>
        </p:nvSpPr>
        <p:spPr>
          <a:xfrm>
            <a:off x="6096000" y="149950"/>
            <a:ext cx="6096000" cy="6558101"/>
          </a:xfrm>
          <a:prstGeom prst="rect">
            <a:avLst/>
          </a:prstGeom>
          <a:noFill/>
        </p:spPr>
        <p:txBody>
          <a:bodyPr wrap="square" rtlCol="0">
            <a:noAutofit/>
          </a:bodyPr>
          <a:lstStyle/>
          <a:p>
            <a:r>
              <a:rPr lang="hi-IN" sz="4200" b="0" i="0" dirty="0">
                <a:solidFill>
                  <a:srgbClr val="121212"/>
                </a:solidFill>
                <a:effectLst/>
                <a:latin typeface="Inter" panose="020B0502030000000004" pitchFamily="34" charset="0"/>
              </a:rPr>
              <a:t>3 उसने कहा, “तू बाहर जाकर अपनी सब पड़ोसिनों से खाली बर्तन माँग ले आ, और थोड़े बर्तन न लाना।</a:t>
            </a:r>
            <a:endParaRPr lang="en-IN" sz="4200" dirty="0"/>
          </a:p>
        </p:txBody>
      </p:sp>
      <p:pic>
        <p:nvPicPr>
          <p:cNvPr id="6" name="Audio 5">
            <a:hlinkClick r:id="" action="ppaction://media"/>
            <a:extLst>
              <a:ext uri="{FF2B5EF4-FFF2-40B4-BE49-F238E27FC236}">
                <a16:creationId xmlns:a16="http://schemas.microsoft.com/office/drawing/2014/main" id="{665D0E88-5663-F2A8-89AE-259B16AE01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3773692"/>
      </p:ext>
    </p:extLst>
  </p:cSld>
  <p:clrMapOvr>
    <a:masterClrMapping/>
  </p:clrMapOvr>
  <mc:AlternateContent xmlns:mc="http://schemas.openxmlformats.org/markup-compatibility/2006" xmlns:p14="http://schemas.microsoft.com/office/powerpoint/2010/main">
    <mc:Choice Requires="p14">
      <p:transition spd="slow" p14:dur="2000" advTm="10003"/>
    </mc:Choice>
    <mc:Fallback xmlns="">
      <p:transition spd="slow" advTm="1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A5C4462-79B2-CFA0-9D16-BA079C56D874}"/>
              </a:ext>
            </a:extLst>
          </p:cNvPr>
          <p:cNvPicPr>
            <a:picLocks noChangeAspect="1"/>
          </p:cNvPicPr>
          <p:nvPr/>
        </p:nvPicPr>
        <p:blipFill>
          <a:blip r:embed="rId2"/>
          <a:stretch>
            <a:fillRect/>
          </a:stretch>
        </p:blipFill>
        <p:spPr>
          <a:xfrm>
            <a:off x="-1" y="-363000"/>
            <a:ext cx="12192000" cy="7584000"/>
          </a:xfrm>
          <a:prstGeom prst="rect">
            <a:avLst/>
          </a:prstGeom>
        </p:spPr>
      </p:pic>
      <p:sp>
        <p:nvSpPr>
          <p:cNvPr id="2" name="TextBox 1">
            <a:extLst>
              <a:ext uri="{FF2B5EF4-FFF2-40B4-BE49-F238E27FC236}">
                <a16:creationId xmlns:a16="http://schemas.microsoft.com/office/drawing/2014/main" id="{41C0C904-AB17-FD8F-775A-B4E4AF2BC985}"/>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TimesNewRomanPSMT"/>
              </a:rPr>
              <a:t>3</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381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a:t>
            </a:r>
            <a:r>
              <a:rPr lang="en-US" sz="4400" b="0" i="0">
                <a:solidFill>
                  <a:srgbClr val="121212"/>
                </a:solidFill>
                <a:effectLst/>
                <a:latin typeface="Inter" panose="020B0502030000000004" pitchFamily="34" charset="0"/>
              </a:rPr>
              <a:t>Then go inside, shut the door behind you and your sons, and pour oil into all these jars, setting the full ones aside.”</a:t>
            </a:r>
            <a:endParaRPr lang="en-ZA" sz="1600" dirty="0"/>
          </a:p>
        </p:txBody>
      </p:sp>
      <p:sp>
        <p:nvSpPr>
          <p:cNvPr id="2" name="TextBox 1">
            <a:extLst>
              <a:ext uri="{FF2B5EF4-FFF2-40B4-BE49-F238E27FC236}">
                <a16:creationId xmlns:a16="http://schemas.microsoft.com/office/drawing/2014/main" id="{4A4F5AEB-1066-9F31-9A58-91205778FA2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 फिर तू अपने बेटों समेत अपने घर में जा, और द्वार बन्द करके उन सब बरतनों में तेल उण्डेल देना, और जो भर जाए उन्हें अलग रखना।”</a:t>
            </a:r>
            <a:endParaRPr lang="en-IN" sz="4000" dirty="0"/>
          </a:p>
        </p:txBody>
      </p:sp>
      <p:pic>
        <p:nvPicPr>
          <p:cNvPr id="6" name="Audio 5">
            <a:hlinkClick r:id="" action="ppaction://media"/>
            <a:extLst>
              <a:ext uri="{FF2B5EF4-FFF2-40B4-BE49-F238E27FC236}">
                <a16:creationId xmlns:a16="http://schemas.microsoft.com/office/drawing/2014/main" id="{EA337A47-E17A-967C-A6D0-761C35C270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6314094"/>
      </p:ext>
    </p:extLst>
  </p:cSld>
  <p:clrMapOvr>
    <a:masterClrMapping/>
  </p:clrMapOvr>
  <mc:AlternateContent xmlns:mc="http://schemas.openxmlformats.org/markup-compatibility/2006" xmlns:p14="http://schemas.microsoft.com/office/powerpoint/2010/main">
    <mc:Choice Requires="p14">
      <p:transition spd="slow" p14:dur="2000" advTm="15109"/>
    </mc:Choice>
    <mc:Fallback xmlns="">
      <p:transition spd="slow" advTm="1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A4BAE3-3E87-75F5-4D42-5F6DBC67549A}"/>
              </a:ext>
            </a:extLst>
          </p:cNvPr>
          <p:cNvPicPr>
            <a:picLocks noChangeAspect="1"/>
          </p:cNvPicPr>
          <p:nvPr/>
        </p:nvPicPr>
        <p:blipFill>
          <a:blip r:embed="rId2"/>
          <a:stretch>
            <a:fillRect/>
          </a:stretch>
        </p:blipFill>
        <p:spPr>
          <a:xfrm>
            <a:off x="0" y="-43247"/>
            <a:ext cx="12707815" cy="6901248"/>
          </a:xfrm>
          <a:prstGeom prst="rect">
            <a:avLst/>
          </a:prstGeom>
        </p:spPr>
      </p:pic>
      <p:sp>
        <p:nvSpPr>
          <p:cNvPr id="2" name="TextBox 1">
            <a:extLst>
              <a:ext uri="{FF2B5EF4-FFF2-40B4-BE49-F238E27FC236}">
                <a16:creationId xmlns:a16="http://schemas.microsoft.com/office/drawing/2014/main" id="{BE2DA45C-7A89-D004-EABB-EA4172B7FAAE}"/>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4196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5</a:t>
            </a:r>
            <a:r>
              <a:rPr lang="en-US" sz="4400" b="0" i="0">
                <a:solidFill>
                  <a:srgbClr val="121212"/>
                </a:solidFill>
                <a:effectLst/>
                <a:latin typeface="Inter" panose="020B0502030000000004" pitchFamily="34" charset="0"/>
              </a:rPr>
              <a:t>So she left him, and after she had shut the door behind her and her sons, they kept bringing jars to her, and she kept pouring. </a:t>
            </a:r>
            <a:endParaRPr lang="en-ZA" sz="1600" dirty="0"/>
          </a:p>
        </p:txBody>
      </p:sp>
      <p:sp>
        <p:nvSpPr>
          <p:cNvPr id="3" name="TextBox 2">
            <a:extLst>
              <a:ext uri="{FF2B5EF4-FFF2-40B4-BE49-F238E27FC236}">
                <a16:creationId xmlns:a16="http://schemas.microsoft.com/office/drawing/2014/main" id="{FAD60A35-7ED2-FDD5-2E68-0E6E05DE361B}"/>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5 तब वह उसके पास से चली गई, और अपने बेटों समेत अपने घर जाकर द्वार बन्द किया; तब वे तो उसके पास बर्तन लाते गए और वह उण्डेलती गई।</a:t>
            </a:r>
            <a:endParaRPr lang="en-IN" sz="4000" dirty="0"/>
          </a:p>
        </p:txBody>
      </p:sp>
      <p:pic>
        <p:nvPicPr>
          <p:cNvPr id="11" name="Audio 10">
            <a:hlinkClick r:id="" action="ppaction://media"/>
            <a:extLst>
              <a:ext uri="{FF2B5EF4-FFF2-40B4-BE49-F238E27FC236}">
                <a16:creationId xmlns:a16="http://schemas.microsoft.com/office/drawing/2014/main" id="{C02F3D99-5E14-75D7-88CE-80B5239612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6590183"/>
      </p:ext>
    </p:extLst>
  </p:cSld>
  <p:clrMapOvr>
    <a:masterClrMapping/>
  </p:clrMapOvr>
  <mc:AlternateContent xmlns:mc="http://schemas.openxmlformats.org/markup-compatibility/2006" xmlns:p14="http://schemas.microsoft.com/office/powerpoint/2010/main">
    <mc:Choice Requires="p14">
      <p:transition spd="slow" p14:dur="2000" advTm="14674"/>
    </mc:Choice>
    <mc:Fallback xmlns="">
      <p:transition spd="slow" advTm="14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C09231-89E2-1149-F015-B6B40C9F66C8}"/>
              </a:ext>
            </a:extLst>
          </p:cNvPr>
          <p:cNvPicPr>
            <a:picLocks noChangeAspect="1"/>
          </p:cNvPicPr>
          <p:nvPr/>
        </p:nvPicPr>
        <p:blipFill>
          <a:blip r:embed="rId2"/>
          <a:stretch>
            <a:fillRect/>
          </a:stretch>
        </p:blipFill>
        <p:spPr>
          <a:xfrm>
            <a:off x="-257908" y="-43579"/>
            <a:ext cx="12449908" cy="6901579"/>
          </a:xfrm>
          <a:prstGeom prst="rect">
            <a:avLst/>
          </a:prstGeom>
        </p:spPr>
      </p:pic>
      <p:sp>
        <p:nvSpPr>
          <p:cNvPr id="2" name="TextBox 1">
            <a:extLst>
              <a:ext uri="{FF2B5EF4-FFF2-40B4-BE49-F238E27FC236}">
                <a16:creationId xmlns:a16="http://schemas.microsoft.com/office/drawing/2014/main" id="{7682560B-5CEC-B37B-58B3-A9E8B2CC3284}"/>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15953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200" b="0" i="0">
                <a:solidFill>
                  <a:srgbClr val="777A7B"/>
                </a:solidFill>
                <a:effectLst/>
                <a:latin typeface="Inter" panose="020B0502030000000004" pitchFamily="34" charset="0"/>
              </a:rPr>
              <a:t>6</a:t>
            </a:r>
            <a:r>
              <a:rPr lang="en-US" sz="4200" b="0" i="0">
                <a:solidFill>
                  <a:srgbClr val="121212"/>
                </a:solidFill>
                <a:effectLst/>
                <a:latin typeface="Inter" panose="020B0502030000000004" pitchFamily="34" charset="0"/>
              </a:rPr>
              <a:t>When all the jars were full, she said to her son, “Bring me another.”</a:t>
            </a:r>
          </a:p>
          <a:p>
            <a:pPr algn="l"/>
            <a:r>
              <a:rPr lang="en-US" sz="4200" b="0" i="0">
                <a:solidFill>
                  <a:srgbClr val="121212"/>
                </a:solidFill>
                <a:effectLst/>
                <a:latin typeface="Inter" panose="020B0502030000000004" pitchFamily="34" charset="0"/>
              </a:rPr>
              <a:t>But he replied, “There are no more jars.” Then the oil stopped flowing.</a:t>
            </a:r>
          </a:p>
        </p:txBody>
      </p:sp>
      <p:sp>
        <p:nvSpPr>
          <p:cNvPr id="3" name="TextBox 2">
            <a:extLst>
              <a:ext uri="{FF2B5EF4-FFF2-40B4-BE49-F238E27FC236}">
                <a16:creationId xmlns:a16="http://schemas.microsoft.com/office/drawing/2014/main" id="{0ABAC4ED-9D1A-E53A-E6E1-DECBB373F2F2}"/>
              </a:ext>
            </a:extLst>
          </p:cNvPr>
          <p:cNvSpPr txBox="1"/>
          <p:nvPr/>
        </p:nvSpPr>
        <p:spPr>
          <a:xfrm>
            <a:off x="6096000" y="149950"/>
            <a:ext cx="6096000" cy="6558101"/>
          </a:xfrm>
          <a:prstGeom prst="rect">
            <a:avLst/>
          </a:prstGeom>
          <a:noFill/>
        </p:spPr>
        <p:txBody>
          <a:bodyPr wrap="square" rtlCol="0">
            <a:noAutofit/>
          </a:bodyPr>
          <a:lstStyle/>
          <a:p>
            <a:pPr algn="l"/>
            <a:r>
              <a:rPr lang="hi-IN" sz="4200" b="0" i="0" dirty="0">
                <a:solidFill>
                  <a:srgbClr val="121212"/>
                </a:solidFill>
                <a:effectLst/>
                <a:latin typeface="Inter" panose="020B0502030000000004" pitchFamily="34" charset="0"/>
              </a:rPr>
              <a:t>6 जब बर्तन भर गए, तब उसने अपने बेटे से कहा, “मेरे पास एक और भी ले आ;” उसने उससे कहा, “और बर्तन तो नहीं रहा।” तब तेल रुक गया।</a:t>
            </a:r>
          </a:p>
        </p:txBody>
      </p:sp>
      <p:pic>
        <p:nvPicPr>
          <p:cNvPr id="11" name="Audio 10">
            <a:hlinkClick r:id="" action="ppaction://media"/>
            <a:extLst>
              <a:ext uri="{FF2B5EF4-FFF2-40B4-BE49-F238E27FC236}">
                <a16:creationId xmlns:a16="http://schemas.microsoft.com/office/drawing/2014/main" id="{06A1318C-9336-C82D-0D84-E0F2B80F04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2986"/>
    </mc:Choice>
    <mc:Fallback xmlns="">
      <p:transition spd="slow" advTm="12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8C3832-9B03-7090-0327-813500AD459A}"/>
              </a:ext>
            </a:extLst>
          </p:cNvPr>
          <p:cNvPicPr>
            <a:picLocks noChangeAspect="1"/>
          </p:cNvPicPr>
          <p:nvPr/>
        </p:nvPicPr>
        <p:blipFill>
          <a:blip r:embed="rId2"/>
          <a:stretch>
            <a:fillRect/>
          </a:stretch>
        </p:blipFill>
        <p:spPr>
          <a:xfrm>
            <a:off x="-1276228" y="0"/>
            <a:ext cx="13491673" cy="6858000"/>
          </a:xfrm>
          <a:prstGeom prst="rect">
            <a:avLst/>
          </a:prstGeom>
        </p:spPr>
      </p:pic>
      <p:sp>
        <p:nvSpPr>
          <p:cNvPr id="2" name="TextBox 1">
            <a:extLst>
              <a:ext uri="{FF2B5EF4-FFF2-40B4-BE49-F238E27FC236}">
                <a16:creationId xmlns:a16="http://schemas.microsoft.com/office/drawing/2014/main" id="{CB76A389-FE99-3BBD-5EA7-0214A226BDE9}"/>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83790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She went and told the man of God, and he said, “Go, sell the oil, and pay your debt. Then you and your sons can live on the remainder.”</a:t>
            </a:r>
            <a:endParaRPr lang="en-ZA" dirty="0"/>
          </a:p>
        </p:txBody>
      </p:sp>
      <p:sp>
        <p:nvSpPr>
          <p:cNvPr id="3" name="TextBox 2">
            <a:extLst>
              <a:ext uri="{FF2B5EF4-FFF2-40B4-BE49-F238E27FC236}">
                <a16:creationId xmlns:a16="http://schemas.microsoft.com/office/drawing/2014/main" id="{594E5E0B-7560-3208-2E1C-5386958534C5}"/>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7 तब उसने जाकर परमेश्वर के भक्त को यह बता दिया। और उसने कहा, “जा तेल बेचकर ऋण भर दे; और जो रह जाए, उससे तू अपने पुत्रों सहित अपना निर्वाह करना।”</a:t>
            </a:r>
            <a:endParaRPr lang="en-IN" sz="4000" dirty="0"/>
          </a:p>
        </p:txBody>
      </p:sp>
      <p:pic>
        <p:nvPicPr>
          <p:cNvPr id="9" name="Audio 8">
            <a:hlinkClick r:id="" action="ppaction://media"/>
            <a:extLst>
              <a:ext uri="{FF2B5EF4-FFF2-40B4-BE49-F238E27FC236}">
                <a16:creationId xmlns:a16="http://schemas.microsoft.com/office/drawing/2014/main" id="{60FB95FF-7E9F-0621-5337-F8FD728802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324680"/>
      </p:ext>
    </p:extLst>
  </p:cSld>
  <p:clrMapOvr>
    <a:masterClrMapping/>
  </p:clrMapOvr>
  <mc:AlternateContent xmlns:mc="http://schemas.openxmlformats.org/markup-compatibility/2006" xmlns:p14="http://schemas.microsoft.com/office/powerpoint/2010/main">
    <mc:Choice Requires="p14">
      <p:transition spd="slow" p14:dur="2000" advTm="16815"/>
    </mc:Choice>
    <mc:Fallback xmlns="">
      <p:transition spd="slow" advTm="1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15A1B0-A840-ECA7-1674-D02FC20F5BC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41148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4FD210-0199-DC20-9A43-7EFB32CD4F73}"/>
              </a:ext>
            </a:extLst>
          </p:cNvPr>
          <p:cNvSpPr txBox="1"/>
          <p:nvPr/>
        </p:nvSpPr>
        <p:spPr>
          <a:xfrm>
            <a:off x="410391" y="359230"/>
            <a:ext cx="7427323" cy="2688770"/>
          </a:xfrm>
          <a:prstGeom prst="rect">
            <a:avLst/>
          </a:prstGeom>
          <a:noFill/>
        </p:spPr>
        <p:txBody>
          <a:bodyPr wrap="square" rtlCol="0">
            <a:noAutofit/>
          </a:bodyPr>
          <a:lstStyle/>
          <a:p>
            <a:pPr algn="l"/>
            <a:r>
              <a:rPr lang="hi-IN" sz="4800" i="0" u="none" strike="noStrike" baseline="0" dirty="0">
                <a:solidFill>
                  <a:schemeClr val="bg1"/>
                </a:solidFill>
                <a:latin typeface="TimesNewRomanPSMT"/>
              </a:rPr>
              <a:t>एलीशा एक विधवा</a:t>
            </a:r>
            <a:r>
              <a:rPr lang="en-US" sz="4800" i="0" u="none" strike="noStrike" baseline="0" dirty="0">
                <a:solidFill>
                  <a:schemeClr val="bg1"/>
                </a:solidFill>
                <a:latin typeface="TimesNewRomanPSMT"/>
              </a:rPr>
              <a:t> </a:t>
            </a:r>
            <a:r>
              <a:rPr lang="hi-IN" sz="4800" i="0" u="none" strike="noStrike" baseline="0" dirty="0">
                <a:solidFill>
                  <a:schemeClr val="bg1"/>
                </a:solidFill>
                <a:latin typeface="TimesNewRomanPSMT"/>
              </a:rPr>
              <a:t>के लिए जैतून का तेल प्रदान करता है –</a:t>
            </a:r>
            <a:r>
              <a:rPr lang="en-US" sz="4800" i="0" u="none" strike="noStrike" baseline="0" dirty="0">
                <a:solidFill>
                  <a:schemeClr val="bg1"/>
                </a:solidFill>
                <a:latin typeface="TimesNewRomanPSMT"/>
              </a:rPr>
              <a:t> </a:t>
            </a:r>
            <a:r>
              <a:rPr lang="hi-IN" sz="4800" i="0" u="none" strike="noStrike" baseline="0" dirty="0">
                <a:solidFill>
                  <a:schemeClr val="bg1"/>
                </a:solidFill>
                <a:latin typeface="TimesNewRomanPSMT"/>
              </a:rPr>
              <a:t>2 राजा 4:1-44</a:t>
            </a:r>
            <a:endParaRPr lang="en-US" sz="4800" i="0" u="none" strike="noStrike" baseline="0" dirty="0">
              <a:solidFill>
                <a:schemeClr val="bg1"/>
              </a:solidFill>
              <a:latin typeface="TimesNewRomanPSMT"/>
            </a:endParaRPr>
          </a:p>
        </p:txBody>
      </p:sp>
      <p:sp>
        <p:nvSpPr>
          <p:cNvPr id="4" name="TextBox 3">
            <a:extLst>
              <a:ext uri="{FF2B5EF4-FFF2-40B4-BE49-F238E27FC236}">
                <a16:creationId xmlns:a16="http://schemas.microsoft.com/office/drawing/2014/main" id="{43D87E32-7136-6699-2665-99C135FD7C0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B770D74-28C2-E931-57D6-2CA4936B848F}"/>
              </a:ext>
            </a:extLst>
          </p:cNvPr>
          <p:cNvPicPr>
            <a:picLocks noChangeAspect="1"/>
          </p:cNvPicPr>
          <p:nvPr/>
        </p:nvPicPr>
        <p:blipFill>
          <a:blip r:embed="rId2"/>
          <a:stretch>
            <a:fillRect/>
          </a:stretch>
        </p:blipFill>
        <p:spPr>
          <a:xfrm>
            <a:off x="0" y="-218475"/>
            <a:ext cx="12191999" cy="7076475"/>
          </a:xfrm>
          <a:prstGeom prst="rect">
            <a:avLst/>
          </a:prstGeom>
        </p:spPr>
      </p:pic>
      <p:sp>
        <p:nvSpPr>
          <p:cNvPr id="2" name="TextBox 1">
            <a:extLst>
              <a:ext uri="{FF2B5EF4-FFF2-40B4-BE49-F238E27FC236}">
                <a16:creationId xmlns:a16="http://schemas.microsoft.com/office/drawing/2014/main" id="{DB004D08-6495-E6AA-ECFD-B87F094C0ADC}"/>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9713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38</a:t>
            </a:r>
            <a:r>
              <a:rPr lang="en-US" sz="4000" b="0" i="0">
                <a:solidFill>
                  <a:srgbClr val="121212"/>
                </a:solidFill>
                <a:effectLst/>
                <a:latin typeface="Inter" panose="020B0502030000000004" pitchFamily="34" charset="0"/>
              </a:rPr>
              <a:t>When Elisha returned to Gilgal, there was a famine in the land. As the sons of the prophets were sitting at his feet, he said to his attendant, “Put on the large pot and boil some stew for the sons of the prophets.”</a:t>
            </a:r>
            <a:endParaRPr lang="en-ZA" dirty="0"/>
          </a:p>
        </p:txBody>
      </p:sp>
      <p:sp>
        <p:nvSpPr>
          <p:cNvPr id="3" name="TextBox 2">
            <a:extLst>
              <a:ext uri="{FF2B5EF4-FFF2-40B4-BE49-F238E27FC236}">
                <a16:creationId xmlns:a16="http://schemas.microsoft.com/office/drawing/2014/main" id="{376AB56A-8A3B-3795-3A1D-58CCFD6E0D8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38 तब एलीशा गिलगाल को लौट गया। उस समय देश में अकाल था, और भविष्यद्वक्ताओं के दल उसके सामने बैठे हुए थे, और उसने अपने सेवक से कहा, “हण्डा चढ़ाकर भविष्यद्वक्ताओं के दल के लिये कुछ पका।”</a:t>
            </a:r>
            <a:endParaRPr lang="en-IN" sz="4000" dirty="0"/>
          </a:p>
        </p:txBody>
      </p:sp>
      <p:pic>
        <p:nvPicPr>
          <p:cNvPr id="6" name="Audio 5">
            <a:hlinkClick r:id="" action="ppaction://media"/>
            <a:extLst>
              <a:ext uri="{FF2B5EF4-FFF2-40B4-BE49-F238E27FC236}">
                <a16:creationId xmlns:a16="http://schemas.microsoft.com/office/drawing/2014/main" id="{A10CD19E-2890-09C6-8FB1-7611690707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8752"/>
    </mc:Choice>
    <mc:Fallback xmlns="">
      <p:transition spd="slow" advTm="1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C9465A-8CF0-2240-63E8-9FDDBDCBBB87}"/>
              </a:ext>
            </a:extLst>
          </p:cNvPr>
          <p:cNvPicPr>
            <a:picLocks noChangeAspect="1"/>
          </p:cNvPicPr>
          <p:nvPr/>
        </p:nvPicPr>
        <p:blipFill rotWithShape="1">
          <a:blip r:embed="rId2"/>
          <a:srcRect l="1689" r="80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35C3CFA-28ED-7C05-F5F7-8F90BE01EDD3}"/>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38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One of them went out to the field to gather herbs, and he found a wild vine from which he gathered as many wild gourds as his garment could hold. Then he came back and cut them up into the pot of stew, though no one knew what they were.</a:t>
            </a:r>
            <a:endParaRPr lang="en-ZA" sz="1600" dirty="0"/>
          </a:p>
        </p:txBody>
      </p:sp>
      <p:sp>
        <p:nvSpPr>
          <p:cNvPr id="3" name="TextBox 2">
            <a:extLst>
              <a:ext uri="{FF2B5EF4-FFF2-40B4-BE49-F238E27FC236}">
                <a16:creationId xmlns:a16="http://schemas.microsoft.com/office/drawing/2014/main" id="{E0011151-5C63-E669-2F0C-57F8409420A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39 तब कोई मैदान में साग तोड़ने गया, और कोई जंगली लता पाकर अपनी अँकवार भर जंगली फल तोड़ ले आया, और फाँक-फाँक करके पकने के लिये हण्डे में डाल दिया, और वे उसको न पहचानते थे। </a:t>
            </a:r>
            <a:endParaRPr lang="en-IN" sz="4000" dirty="0"/>
          </a:p>
        </p:txBody>
      </p:sp>
      <p:pic>
        <p:nvPicPr>
          <p:cNvPr id="14" name="Audio 13">
            <a:hlinkClick r:id="" action="ppaction://media"/>
            <a:extLst>
              <a:ext uri="{FF2B5EF4-FFF2-40B4-BE49-F238E27FC236}">
                <a16:creationId xmlns:a16="http://schemas.microsoft.com/office/drawing/2014/main" id="{3800E90B-8F78-0669-6A0E-CA1443089F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043"/>
    </mc:Choice>
    <mc:Fallback xmlns="">
      <p:transition spd="slow" advTm="1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2E7B51-5958-CC08-C5BC-80705F405AEC}"/>
              </a:ext>
            </a:extLst>
          </p:cNvPr>
          <p:cNvPicPr>
            <a:picLocks noChangeAspect="1"/>
          </p:cNvPicPr>
          <p:nvPr/>
        </p:nvPicPr>
        <p:blipFill rotWithShape="1">
          <a:blip r:embed="rId2"/>
          <a:srcRect t="141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B0145B-F608-878F-DF56-4D964FC0B636}"/>
              </a:ext>
            </a:extLst>
          </p:cNvPr>
          <p:cNvSpPr txBox="1"/>
          <p:nvPr/>
        </p:nvSpPr>
        <p:spPr>
          <a:xfrm>
            <a:off x="10040112"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39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And they poured it out for the men to eat, but when they tasted the stew they cried out, “There is death in the pot, O man of God!” And they could not eat it.</a:t>
            </a:r>
            <a:endParaRPr lang="en-ZA" sz="1400" dirty="0"/>
          </a:p>
        </p:txBody>
      </p:sp>
      <p:sp>
        <p:nvSpPr>
          <p:cNvPr id="3" name="TextBox 2">
            <a:extLst>
              <a:ext uri="{FF2B5EF4-FFF2-40B4-BE49-F238E27FC236}">
                <a16:creationId xmlns:a16="http://schemas.microsoft.com/office/drawing/2014/main" id="{93BA290B-D64C-A74B-1464-B5780CDD147E}"/>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40 तब उन्होंने उन मनुष्यों के खाने के लिये हण्डे में से परोसा। खाते समय वे चिल्लाकर बोल उठे, “हे परमेश्वर के भक्त हण्डे में जहर है;” और वे उसमें से खा न सके।</a:t>
            </a:r>
            <a:endParaRPr lang="en-IN" sz="4000" dirty="0"/>
          </a:p>
        </p:txBody>
      </p:sp>
      <p:pic>
        <p:nvPicPr>
          <p:cNvPr id="15" name="Audio 14">
            <a:hlinkClick r:id="" action="ppaction://media"/>
            <a:extLst>
              <a:ext uri="{FF2B5EF4-FFF2-40B4-BE49-F238E27FC236}">
                <a16:creationId xmlns:a16="http://schemas.microsoft.com/office/drawing/2014/main" id="{2641627F-D702-90A4-F746-5AB7898DEB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589"/>
    </mc:Choice>
    <mc:Fallback xmlns="">
      <p:transition spd="slow" advTm="1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2E45FA-15CC-6D1F-5E95-852AA2FB2E77}"/>
              </a:ext>
            </a:extLst>
          </p:cNvPr>
          <p:cNvPicPr>
            <a:picLocks noChangeAspect="1"/>
          </p:cNvPicPr>
          <p:nvPr/>
        </p:nvPicPr>
        <p:blipFill>
          <a:blip r:embed="rId2"/>
          <a:stretch>
            <a:fillRect/>
          </a:stretch>
        </p:blipFill>
        <p:spPr>
          <a:xfrm>
            <a:off x="6240" y="0"/>
            <a:ext cx="12626788" cy="6858000"/>
          </a:xfrm>
          <a:prstGeom prst="rect">
            <a:avLst/>
          </a:prstGeom>
        </p:spPr>
      </p:pic>
      <p:sp>
        <p:nvSpPr>
          <p:cNvPr id="2" name="TextBox 1">
            <a:extLst>
              <a:ext uri="{FF2B5EF4-FFF2-40B4-BE49-F238E27FC236}">
                <a16:creationId xmlns:a16="http://schemas.microsoft.com/office/drawing/2014/main" id="{AF7CB8B9-F943-D655-2CDA-10E8390B8E38}"/>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40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a:solidFill>
                  <a:srgbClr val="777A7B"/>
                </a:solidFill>
                <a:effectLst/>
                <a:latin typeface="Inter" panose="020B0502030000000004" pitchFamily="34" charset="0"/>
              </a:rPr>
              <a:t>41</a:t>
            </a:r>
            <a:r>
              <a:rPr lang="en-US" sz="4200" b="0" i="0">
                <a:solidFill>
                  <a:srgbClr val="121212"/>
                </a:solidFill>
                <a:effectLst/>
                <a:latin typeface="Inter" panose="020B0502030000000004" pitchFamily="34" charset="0"/>
              </a:rPr>
              <a:t>Then Elisha said, “Get some flour.” He threw it into the pot and said, “Pour it out for the people to eat.” And there was nothing harmful in the pot.</a:t>
            </a:r>
            <a:endParaRPr lang="en-ZA" sz="4200" dirty="0"/>
          </a:p>
        </p:txBody>
      </p:sp>
      <p:sp>
        <p:nvSpPr>
          <p:cNvPr id="3" name="TextBox 2">
            <a:extLst>
              <a:ext uri="{FF2B5EF4-FFF2-40B4-BE49-F238E27FC236}">
                <a16:creationId xmlns:a16="http://schemas.microsoft.com/office/drawing/2014/main" id="{9E62C8DD-C94F-CCF4-A059-40F8E53594FB}"/>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41 तब एलीशा ने कहा, “अच्छा, कुछ आटा ले आओ।” तब उसने उसे हण्डे में डालकर कहा, “उन लोगों के खाने के लिये परोस दे।” फिर हण्डे में कुछ हानि की वस्तु न रही।</a:t>
            </a:r>
            <a:endParaRPr lang="en-IN" sz="4000" dirty="0"/>
          </a:p>
        </p:txBody>
      </p:sp>
      <p:pic>
        <p:nvPicPr>
          <p:cNvPr id="10" name="Audio 9">
            <a:hlinkClick r:id="" action="ppaction://media"/>
            <a:extLst>
              <a:ext uri="{FF2B5EF4-FFF2-40B4-BE49-F238E27FC236}">
                <a16:creationId xmlns:a16="http://schemas.microsoft.com/office/drawing/2014/main" id="{E37F588C-7512-A992-B40E-7EC321622A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5164"/>
    </mc:Choice>
    <mc:Fallback xmlns="">
      <p:transition spd="slow" advTm="1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753899-0BFE-F3C2-DF9D-15FF31F970CE}"/>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BC9F2CC-AB59-DE42-E68C-04ECE078CBBC}"/>
              </a:ext>
            </a:extLst>
          </p:cNvPr>
          <p:cNvSpPr txBox="1"/>
          <p:nvPr/>
        </p:nvSpPr>
        <p:spPr>
          <a:xfrm>
            <a:off x="9332686" y="390046"/>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1">
            <a:extLst>
              <a:ext uri="{FF2B5EF4-FFF2-40B4-BE49-F238E27FC236}">
                <a16:creationId xmlns:a16="http://schemas.microsoft.com/office/drawing/2014/main" id="{B6BD6E0C-C0A4-7378-97F3-692126BA3F95}"/>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4</a:t>
            </a:r>
            <a:r>
              <a:rPr lang="hi-IN" sz="2400" i="0" u="none" strike="noStrike" baseline="0" dirty="0">
                <a:solidFill>
                  <a:schemeClr val="bg1"/>
                </a:solidFill>
                <a:latin typeface="TimesNewRomanPSMT"/>
                <a:cs typeface="+mj-cs"/>
              </a:rPr>
              <a:t>1</a:t>
            </a:r>
            <a:endParaRPr lang="bo-CN" sz="24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843663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42</a:t>
            </a:r>
            <a:r>
              <a:rPr lang="en-US" sz="4000" b="0" i="0">
                <a:solidFill>
                  <a:srgbClr val="121212"/>
                </a:solidFill>
                <a:effectLst/>
                <a:latin typeface="Inter" panose="020B0502030000000004" pitchFamily="34" charset="0"/>
              </a:rPr>
              <a:t>Now a man from Baal-shalishah came to the man of God with a sack of twenty loaves of barley bread from the first ripe grain.</a:t>
            </a:r>
          </a:p>
          <a:p>
            <a:pPr algn="l"/>
            <a:r>
              <a:rPr lang="en-US" sz="4000" b="0" i="0">
                <a:solidFill>
                  <a:srgbClr val="121212"/>
                </a:solidFill>
                <a:effectLst/>
                <a:latin typeface="Inter" panose="020B0502030000000004" pitchFamily="34" charset="0"/>
              </a:rPr>
              <a:t>“Give it to the people to eat,” said Elisha.</a:t>
            </a:r>
          </a:p>
        </p:txBody>
      </p:sp>
      <p:sp>
        <p:nvSpPr>
          <p:cNvPr id="3" name="TextBox 2">
            <a:extLst>
              <a:ext uri="{FF2B5EF4-FFF2-40B4-BE49-F238E27FC236}">
                <a16:creationId xmlns:a16="http://schemas.microsoft.com/office/drawing/2014/main" id="{113A3B04-255A-CC1C-B0F4-DB9C1B1CAC47}"/>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42 कोई मनुष्य बालशालीशा से, पहले उपजे हुए जौ की बीस रोटियाँ, और अपनी बोरी में हरी बालें परमेश्वर के भक्त के पास ले आया; तो एलीशा ने कहा, “उन लोगों को खाने के लिये दे।”</a:t>
            </a:r>
            <a:endParaRPr lang="en-IN" sz="3800" dirty="0"/>
          </a:p>
        </p:txBody>
      </p:sp>
      <p:pic>
        <p:nvPicPr>
          <p:cNvPr id="22" name="Audio 21">
            <a:hlinkClick r:id="" action="ppaction://media"/>
            <a:extLst>
              <a:ext uri="{FF2B5EF4-FFF2-40B4-BE49-F238E27FC236}">
                <a16:creationId xmlns:a16="http://schemas.microsoft.com/office/drawing/2014/main" id="{676F3FFC-0FF0-2FB0-9F3F-6310477ADC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1342"/>
    </mc:Choice>
    <mc:Fallback xmlns="">
      <p:transition spd="slow" advTm="2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Elisha provides olive oil for a widow – 2 Kings 4:1-44</a:t>
            </a:r>
          </a:p>
        </p:txBody>
      </p:sp>
      <p:sp>
        <p:nvSpPr>
          <p:cNvPr id="3" name="TextBox 2">
            <a:extLst>
              <a:ext uri="{FF2B5EF4-FFF2-40B4-BE49-F238E27FC236}">
                <a16:creationId xmlns:a16="http://schemas.microsoft.com/office/drawing/2014/main" id="{E5D44C19-7CDB-9C06-0B11-D40E753A5D10}"/>
              </a:ext>
            </a:extLst>
          </p:cNvPr>
          <p:cNvSpPr txBox="1"/>
          <p:nvPr/>
        </p:nvSpPr>
        <p:spPr>
          <a:xfrm>
            <a:off x="6096000" y="149950"/>
            <a:ext cx="6096000" cy="6558101"/>
          </a:xfrm>
          <a:prstGeom prst="rect">
            <a:avLst/>
          </a:prstGeom>
          <a:noFill/>
        </p:spPr>
        <p:txBody>
          <a:bodyPr wrap="square" rtlCol="0">
            <a:noAutofit/>
          </a:bodyPr>
          <a:lstStyle/>
          <a:p>
            <a:r>
              <a:rPr lang="hi-IN" sz="5400" dirty="0"/>
              <a:t>एलीशा एक विधवा के लिए जैतून का तेल प्रदान करता है - 2 राजा 4:1-44</a:t>
            </a:r>
            <a:endParaRPr lang="en-IN" sz="5400" dirty="0"/>
          </a:p>
        </p:txBody>
      </p:sp>
      <p:pic>
        <p:nvPicPr>
          <p:cNvPr id="10" name="Audio 9">
            <a:hlinkClick r:id="" action="ppaction://media"/>
            <a:extLst>
              <a:ext uri="{FF2B5EF4-FFF2-40B4-BE49-F238E27FC236}">
                <a16:creationId xmlns:a16="http://schemas.microsoft.com/office/drawing/2014/main" id="{03C721FE-9ED1-5A24-170D-7649376C4A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423"/>
    </mc:Choice>
    <mc:Fallback xmlns="">
      <p:transition spd="slow" advTm="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8644FD-AADC-593F-DC50-9AC86127C152}"/>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FB29DE8-6E45-F095-5A95-36E1C54D3B85}"/>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42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43</a:t>
            </a:r>
            <a:r>
              <a:rPr lang="en-US" sz="4000" b="0" i="0" dirty="0">
                <a:solidFill>
                  <a:srgbClr val="121212"/>
                </a:solidFill>
                <a:effectLst/>
                <a:latin typeface="Inter" panose="020B0502030000000004" pitchFamily="34" charset="0"/>
              </a:rPr>
              <a:t>But his servant asked, “How am I to set twenty loaves before a hundred men?”</a:t>
            </a:r>
          </a:p>
          <a:p>
            <a:pPr algn="l"/>
            <a:r>
              <a:rPr lang="en-US" sz="4000" b="0" i="0" dirty="0">
                <a:solidFill>
                  <a:srgbClr val="121212"/>
                </a:solidFill>
                <a:effectLst/>
                <a:latin typeface="Inter" panose="020B0502030000000004" pitchFamily="34" charset="0"/>
              </a:rPr>
              <a:t>“Give it to the people to eat,” said Elisha, “for this is what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says: ‘They will eat and have some left over.’”</a:t>
            </a:r>
          </a:p>
        </p:txBody>
      </p:sp>
      <p:sp>
        <p:nvSpPr>
          <p:cNvPr id="3" name="TextBox 2">
            <a:extLst>
              <a:ext uri="{FF2B5EF4-FFF2-40B4-BE49-F238E27FC236}">
                <a16:creationId xmlns:a16="http://schemas.microsoft.com/office/drawing/2014/main" id="{07F70463-3BA4-04DB-B0CE-537B34EFB736}"/>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43 उसके टहलुए ने कहा, “क्या मैं सौ मनुष्यों के सामने इतना ही रख दूँ?” उसने कहा, “लोगों को दे दे कि खाएँ, क्योंकि यहोवा यह कहता है, ‘उनके खाने के बाद कुछ बच भी जाएगा।’”</a:t>
            </a:r>
          </a:p>
        </p:txBody>
      </p:sp>
      <p:pic>
        <p:nvPicPr>
          <p:cNvPr id="26" name="Audio 25">
            <a:hlinkClick r:id="" action="ppaction://media"/>
            <a:extLst>
              <a:ext uri="{FF2B5EF4-FFF2-40B4-BE49-F238E27FC236}">
                <a16:creationId xmlns:a16="http://schemas.microsoft.com/office/drawing/2014/main" id="{88CD02D1-070F-FAE9-9A79-1DB42D16F6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436"/>
    </mc:Choice>
    <mc:Fallback xmlns="">
      <p:transition spd="slow" advTm="17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F95136-94B5-98A5-7F98-ECCE5865E2AA}"/>
              </a:ext>
            </a:extLst>
          </p:cNvPr>
          <p:cNvPicPr>
            <a:picLocks noChangeAspect="1"/>
          </p:cNvPicPr>
          <p:nvPr/>
        </p:nvPicPr>
        <p:blipFill>
          <a:blip r:embed="rId2"/>
          <a:stretch>
            <a:fillRect/>
          </a:stretch>
        </p:blipFill>
        <p:spPr>
          <a:xfrm>
            <a:off x="1" y="0"/>
            <a:ext cx="12191999" cy="7779223"/>
          </a:xfrm>
          <a:prstGeom prst="rect">
            <a:avLst/>
          </a:prstGeom>
        </p:spPr>
      </p:pic>
      <p:sp>
        <p:nvSpPr>
          <p:cNvPr id="2" name="TextBox 1">
            <a:extLst>
              <a:ext uri="{FF2B5EF4-FFF2-40B4-BE49-F238E27FC236}">
                <a16:creationId xmlns:a16="http://schemas.microsoft.com/office/drawing/2014/main" id="{FF6EC80D-F58C-2A59-82D2-9DE5DF5C0590}"/>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43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a:solidFill>
                  <a:srgbClr val="777A7B"/>
                </a:solidFill>
                <a:effectLst/>
                <a:latin typeface="Inter" panose="020B0502030000000004" pitchFamily="34" charset="0"/>
              </a:rPr>
              <a:t>44</a:t>
            </a:r>
            <a:r>
              <a:rPr lang="en-US" sz="4200" b="0" i="0">
                <a:solidFill>
                  <a:srgbClr val="121212"/>
                </a:solidFill>
                <a:effectLst/>
                <a:latin typeface="Inter" panose="020B0502030000000004" pitchFamily="34" charset="0"/>
              </a:rPr>
              <a:t>So he set it before them, and they ate and had some left over, according to the word of the </a:t>
            </a:r>
            <a:r>
              <a:rPr lang="en-US" sz="4200" b="0" i="0" cap="small">
                <a:solidFill>
                  <a:srgbClr val="121212"/>
                </a:solidFill>
                <a:effectLst/>
                <a:latin typeface="Inter" panose="020B0502030000000004" pitchFamily="34" charset="0"/>
              </a:rPr>
              <a:t>Lord</a:t>
            </a:r>
            <a:r>
              <a:rPr lang="en-US" sz="4200" b="0" i="0">
                <a:solidFill>
                  <a:srgbClr val="121212"/>
                </a:solidFill>
                <a:effectLst/>
                <a:latin typeface="Inter" panose="020B0502030000000004" pitchFamily="34" charset="0"/>
              </a:rPr>
              <a:t>.</a:t>
            </a:r>
            <a:endParaRPr lang="en-ZA" sz="4200" dirty="0"/>
          </a:p>
        </p:txBody>
      </p:sp>
      <p:sp>
        <p:nvSpPr>
          <p:cNvPr id="2" name="TextBox 1">
            <a:extLst>
              <a:ext uri="{FF2B5EF4-FFF2-40B4-BE49-F238E27FC236}">
                <a16:creationId xmlns:a16="http://schemas.microsoft.com/office/drawing/2014/main" id="{FB108154-205E-9727-4E99-0BB96AF619B1}"/>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44 तब उसने उनके आगे रख दिया, और यहोवा के वचन के अनुसार उनके खाने के बाद कुछ बच भी गया।</a:t>
            </a:r>
            <a:endParaRPr lang="en-IN" sz="4000" dirty="0"/>
          </a:p>
        </p:txBody>
      </p:sp>
      <p:pic>
        <p:nvPicPr>
          <p:cNvPr id="6" name="Audio 5">
            <a:hlinkClick r:id="" action="ppaction://media"/>
            <a:extLst>
              <a:ext uri="{FF2B5EF4-FFF2-40B4-BE49-F238E27FC236}">
                <a16:creationId xmlns:a16="http://schemas.microsoft.com/office/drawing/2014/main" id="{5984509A-D82A-2DA2-0712-C05D04865A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294"/>
    </mc:Choice>
    <mc:Fallback xmlns="">
      <p:transition spd="slow" advTm="9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B7859A-EE97-F76B-33BF-29A035D10CB0}"/>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B014C4A-1B4F-2423-A1DB-4B83496FD794}"/>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a:t>
            </a:r>
            <a:r>
              <a:rPr lang="en-US" sz="2400" i="0" u="none" strike="noStrike" baseline="0" dirty="0">
                <a:solidFill>
                  <a:schemeClr val="bg1"/>
                </a:solidFill>
                <a:latin typeface="Mangal" panose="02040503050203030202" pitchFamily="18" charset="0"/>
                <a:cs typeface="Mangal" panose="02040503050203030202" pitchFamily="18" charset="0"/>
              </a:rPr>
              <a:t>44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5A1B0-A840-ECA7-1674-D02FC20F5BC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41148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E8E9382-CBB0-BF67-1AB2-F21D29C31974}"/>
              </a:ext>
            </a:extLst>
          </p:cNvPr>
          <p:cNvSpPr txBox="1"/>
          <p:nvPr/>
        </p:nvSpPr>
        <p:spPr>
          <a:xfrm>
            <a:off x="410391" y="359230"/>
            <a:ext cx="7427323" cy="2688770"/>
          </a:xfrm>
          <a:prstGeom prst="rect">
            <a:avLst/>
          </a:prstGeom>
          <a:noFill/>
        </p:spPr>
        <p:txBody>
          <a:bodyPr wrap="square" rtlCol="0">
            <a:noAutofit/>
          </a:bodyPr>
          <a:lstStyle/>
          <a:p>
            <a:pPr algn="l"/>
            <a:r>
              <a:rPr lang="hi-IN" sz="4800" i="0" u="none" strike="noStrike" baseline="0" dirty="0">
                <a:solidFill>
                  <a:schemeClr val="bg1"/>
                </a:solidFill>
                <a:latin typeface="TimesNewRomanPSMT"/>
              </a:rPr>
              <a:t>एलीशा एक विधवा</a:t>
            </a:r>
            <a:r>
              <a:rPr lang="en-US" sz="4800" i="0" u="none" strike="noStrike" baseline="0" dirty="0">
                <a:solidFill>
                  <a:schemeClr val="bg1"/>
                </a:solidFill>
                <a:latin typeface="TimesNewRomanPSMT"/>
              </a:rPr>
              <a:t> </a:t>
            </a:r>
            <a:r>
              <a:rPr lang="hi-IN" sz="4800" i="0" u="none" strike="noStrike" baseline="0" dirty="0">
                <a:solidFill>
                  <a:schemeClr val="bg1"/>
                </a:solidFill>
                <a:latin typeface="TimesNewRomanPSMT"/>
              </a:rPr>
              <a:t>के लिए जैतून का तेल प्रदान करता है –</a:t>
            </a:r>
            <a:r>
              <a:rPr lang="en-US" sz="4800" i="0" u="none" strike="noStrike" baseline="0" dirty="0">
                <a:solidFill>
                  <a:schemeClr val="bg1"/>
                </a:solidFill>
                <a:latin typeface="TimesNewRomanPSMT"/>
              </a:rPr>
              <a:t> </a:t>
            </a:r>
            <a:r>
              <a:rPr lang="hi-IN" sz="4800" i="0" u="none" strike="noStrike" baseline="0" dirty="0">
                <a:solidFill>
                  <a:schemeClr val="bg1"/>
                </a:solidFill>
                <a:latin typeface="TimesNewRomanPSMT"/>
              </a:rPr>
              <a:t>2 राजा 4:1-44</a:t>
            </a:r>
            <a:endParaRPr lang="en-US" sz="4800" i="0" u="none" strike="noStrike" baseline="0" dirty="0">
              <a:solidFill>
                <a:schemeClr val="bg1"/>
              </a:solidFill>
              <a:latin typeface="TimesNewRomanPSMT"/>
            </a:endParaRPr>
          </a:p>
        </p:txBody>
      </p:sp>
    </p:spTree>
    <p:extLst>
      <p:ext uri="{BB962C8B-B14F-4D97-AF65-F5344CB8AC3E}">
        <p14:creationId xmlns:p14="http://schemas.microsoft.com/office/powerpoint/2010/main" val="3152390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a:t>
            </a:r>
            <a:r>
              <a:rPr lang="en-US" sz="3600" b="0" i="0" dirty="0">
                <a:solidFill>
                  <a:srgbClr val="121212"/>
                </a:solidFill>
                <a:effectLst/>
                <a:latin typeface="Inter" panose="020B0502030000000004" pitchFamily="34" charset="0"/>
              </a:rPr>
              <a:t>Now the wife of one of the sons of the prophets cried out to Elisha, “Your servant, my husband, is dead, and you know that your servant feared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a:t>
            </a:r>
            <a:endParaRPr lang="en-ZA" dirty="0"/>
          </a:p>
        </p:txBody>
      </p:sp>
      <p:sp>
        <p:nvSpPr>
          <p:cNvPr id="2" name="TextBox 1">
            <a:extLst>
              <a:ext uri="{FF2B5EF4-FFF2-40B4-BE49-F238E27FC236}">
                <a16:creationId xmlns:a16="http://schemas.microsoft.com/office/drawing/2014/main" id="{B0613436-FD35-98EC-C35E-9D5FFA351C9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भविष्यद्वक्ताओं के दल में से एक की स्त्री ने एलीशा की दुहाई देकर कहा, “तेरा दास मेरा पति मर गया, और तू जानता है कि वह यहोवा का भय माननेवाला था,</a:t>
            </a:r>
            <a:endParaRPr lang="en-IN" sz="3600" dirty="0"/>
          </a:p>
        </p:txBody>
      </p:sp>
      <p:pic>
        <p:nvPicPr>
          <p:cNvPr id="31" name="Audio 30">
            <a:hlinkClick r:id="" action="ppaction://media"/>
            <a:extLst>
              <a:ext uri="{FF2B5EF4-FFF2-40B4-BE49-F238E27FC236}">
                <a16:creationId xmlns:a16="http://schemas.microsoft.com/office/drawing/2014/main" id="{E62E4974-6D2B-1496-1BE2-712D26C008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06826359"/>
      </p:ext>
    </p:extLst>
  </p:cSld>
  <p:clrMapOvr>
    <a:masterClrMapping/>
  </p:clrMapOvr>
  <mc:AlternateContent xmlns:mc="http://schemas.openxmlformats.org/markup-compatibility/2006" xmlns:p14="http://schemas.microsoft.com/office/powerpoint/2010/main">
    <mc:Choice Requires="p14">
      <p:transition spd="slow" p14:dur="2000" advTm="10896"/>
    </mc:Choice>
    <mc:Fallback xmlns="">
      <p:transition spd="slow" advTm="1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B8CA4C0-7C15-5F5D-F0BC-FE13D28BDD14}"/>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7D88C8A0-904A-D0E6-6E59-4C49FD5E5A4E}"/>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80395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…And now his creditor is coming to take my two children as his slaves!”</a:t>
            </a:r>
            <a:endParaRPr lang="en-ZA" sz="4400" dirty="0"/>
          </a:p>
        </p:txBody>
      </p:sp>
      <p:sp>
        <p:nvSpPr>
          <p:cNvPr id="3" name="TextBox 2">
            <a:extLst>
              <a:ext uri="{FF2B5EF4-FFF2-40B4-BE49-F238E27FC236}">
                <a16:creationId xmlns:a16="http://schemas.microsoft.com/office/drawing/2014/main" id="{376DDF1C-B6AA-F9E2-3A6F-194D89FF009B}"/>
              </a:ext>
            </a:extLst>
          </p:cNvPr>
          <p:cNvSpPr txBox="1"/>
          <p:nvPr/>
        </p:nvSpPr>
        <p:spPr>
          <a:xfrm>
            <a:off x="6096000" y="149950"/>
            <a:ext cx="6096000" cy="6558101"/>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a:t>
            </a:r>
            <a:r>
              <a:rPr lang="hi-IN" sz="4000" b="0" i="0" dirty="0">
                <a:solidFill>
                  <a:srgbClr val="121212"/>
                </a:solidFill>
                <a:effectLst/>
                <a:latin typeface="Inter" panose="020B0502030000000004" pitchFamily="34" charset="0"/>
              </a:rPr>
              <a:t>और जिसका वह कर्जदार था, वह आया है कि मेरे दोनों पुत्रों को अपने दास बनाने के लिये ले जाए।”</a:t>
            </a:r>
            <a:endParaRPr lang="en-IN" sz="4000" dirty="0"/>
          </a:p>
        </p:txBody>
      </p:sp>
      <p:pic>
        <p:nvPicPr>
          <p:cNvPr id="7" name="Audio 6">
            <a:hlinkClick r:id="" action="ppaction://media"/>
            <a:extLst>
              <a:ext uri="{FF2B5EF4-FFF2-40B4-BE49-F238E27FC236}">
                <a16:creationId xmlns:a16="http://schemas.microsoft.com/office/drawing/2014/main" id="{6B4D0F27-2958-99A1-762A-5E744ABA84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292701"/>
      </p:ext>
    </p:extLst>
  </p:cSld>
  <p:clrMapOvr>
    <a:masterClrMapping/>
  </p:clrMapOvr>
  <mc:AlternateContent xmlns:mc="http://schemas.openxmlformats.org/markup-compatibility/2006" xmlns:p14="http://schemas.microsoft.com/office/powerpoint/2010/main">
    <mc:Choice Requires="p14">
      <p:transition spd="slow" p14:dur="2000" advTm="14434"/>
    </mc:Choice>
    <mc:Fallback xmlns="">
      <p:transition spd="slow" advTm="1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F09970E-F16C-696C-6837-4E7DA52CA812}"/>
              </a:ext>
            </a:extLst>
          </p:cNvPr>
          <p:cNvPicPr>
            <a:picLocks noChangeAspect="1"/>
          </p:cNvPicPr>
          <p:nvPr/>
        </p:nvPicPr>
        <p:blipFill>
          <a:blip r:embed="rId2"/>
          <a:stretch>
            <a:fillRect/>
          </a:stretch>
        </p:blipFill>
        <p:spPr>
          <a:xfrm>
            <a:off x="-1" y="-57217"/>
            <a:ext cx="12356123" cy="6915217"/>
          </a:xfrm>
          <a:prstGeom prst="rect">
            <a:avLst/>
          </a:prstGeom>
        </p:spPr>
      </p:pic>
      <p:sp>
        <p:nvSpPr>
          <p:cNvPr id="2" name="TextBox 1">
            <a:extLst>
              <a:ext uri="{FF2B5EF4-FFF2-40B4-BE49-F238E27FC236}">
                <a16:creationId xmlns:a16="http://schemas.microsoft.com/office/drawing/2014/main" id="{FD95DB8D-9E6B-F024-B0AD-4087AD7D42BF}"/>
              </a:ext>
            </a:extLst>
          </p:cNvPr>
          <p:cNvSpPr txBox="1"/>
          <p:nvPr/>
        </p:nvSpPr>
        <p:spPr>
          <a:xfrm>
            <a:off x="329184" y="375677"/>
            <a:ext cx="3116424" cy="461665"/>
          </a:xfrm>
          <a:prstGeom prst="rect">
            <a:avLst/>
          </a:prstGeom>
          <a:noFill/>
        </p:spPr>
        <p:txBody>
          <a:bodyPr wrap="square" rtlCol="0">
            <a:spAutoFit/>
          </a:bodyPr>
          <a:lstStyle/>
          <a:p>
            <a:r>
              <a:rPr lang="hi-IN" sz="2400" i="0" u="none" strike="noStrike" baseline="0" dirty="0">
                <a:solidFill>
                  <a:schemeClr val="bg1"/>
                </a:solidFill>
                <a:latin typeface="TimesNewRomanPSMT"/>
              </a:rPr>
              <a:t>2 राजा 4:1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954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“How can I help you?” asked Elisha. “Tell me, what do you have in the house?”</a:t>
            </a:r>
          </a:p>
          <a:p>
            <a:pPr algn="l"/>
            <a:r>
              <a:rPr lang="en-US" sz="4400" b="0" i="0">
                <a:solidFill>
                  <a:srgbClr val="121212"/>
                </a:solidFill>
                <a:effectLst/>
                <a:latin typeface="Inter" panose="020B0502030000000004" pitchFamily="34" charset="0"/>
              </a:rPr>
              <a:t>She answered, “Your servant has nothing in the house but a jar of oil.”</a:t>
            </a:r>
          </a:p>
        </p:txBody>
      </p:sp>
      <p:sp>
        <p:nvSpPr>
          <p:cNvPr id="3" name="TextBox 2">
            <a:extLst>
              <a:ext uri="{FF2B5EF4-FFF2-40B4-BE49-F238E27FC236}">
                <a16:creationId xmlns:a16="http://schemas.microsoft.com/office/drawing/2014/main" id="{1B5AA55D-375A-11BB-3C0F-E982951A96C0}"/>
              </a:ext>
            </a:extLst>
          </p:cNvPr>
          <p:cNvSpPr txBox="1"/>
          <p:nvPr/>
        </p:nvSpPr>
        <p:spPr>
          <a:xfrm>
            <a:off x="6096000" y="149950"/>
            <a:ext cx="6096000" cy="6558101"/>
          </a:xfrm>
          <a:prstGeom prst="rect">
            <a:avLst/>
          </a:prstGeom>
          <a:noFill/>
        </p:spPr>
        <p:txBody>
          <a:bodyPr wrap="square" rtlCol="0">
            <a:noAutofit/>
          </a:bodyPr>
          <a:lstStyle/>
          <a:p>
            <a:pPr algn="l"/>
            <a:r>
              <a:rPr lang="hi-IN" sz="4000" b="0" i="0">
                <a:solidFill>
                  <a:srgbClr val="121212"/>
                </a:solidFill>
                <a:effectLst/>
                <a:latin typeface="Inter" panose="020B0502030000000004" pitchFamily="34" charset="0"/>
              </a:rPr>
              <a:t>2 </a:t>
            </a:r>
            <a:r>
              <a:rPr lang="hi-IN" sz="4000" b="0" i="0" dirty="0">
                <a:solidFill>
                  <a:srgbClr val="121212"/>
                </a:solidFill>
                <a:effectLst/>
                <a:latin typeface="Inter" panose="020B0502030000000004" pitchFamily="34" charset="0"/>
              </a:rPr>
              <a:t>एलीशा ने उससे पूछा, “मैं तेरे लिये क्या करूँ? मुझे बता कि तेरे घर में क्या है?” उसने कहा, “तेरी दासी के घर में एक हाण्डी तेल को छोड़ और कुछ नहीं है।”</a:t>
            </a:r>
          </a:p>
        </p:txBody>
      </p:sp>
      <p:pic>
        <p:nvPicPr>
          <p:cNvPr id="19" name="Audio 18">
            <a:hlinkClick r:id="" action="ppaction://media"/>
            <a:extLst>
              <a:ext uri="{FF2B5EF4-FFF2-40B4-BE49-F238E27FC236}">
                <a16:creationId xmlns:a16="http://schemas.microsoft.com/office/drawing/2014/main" id="{4413EAB1-4C08-B376-0D24-20AA534F5A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63121485"/>
      </p:ext>
    </p:extLst>
  </p:cSld>
  <p:clrMapOvr>
    <a:masterClrMapping/>
  </p:clrMapOvr>
  <mc:AlternateContent xmlns:mc="http://schemas.openxmlformats.org/markup-compatibility/2006" xmlns:p14="http://schemas.microsoft.com/office/powerpoint/2010/main">
    <mc:Choice Requires="p14">
      <p:transition spd="slow" p14:dur="2000" advTm="18603"/>
    </mc:Choice>
    <mc:Fallback xmlns="">
      <p:transition spd="slow" advTm="1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1730</TotalTime>
  <Words>1450</Words>
  <Application>Microsoft Office PowerPoint</Application>
  <PresentationFormat>Widescreen</PresentationFormat>
  <Paragraphs>74</Paragraphs>
  <Slides>34</Slides>
  <Notes>1</Notes>
  <HiddenSlides>0</HiddenSlides>
  <MMClips>17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100</cp:revision>
  <dcterms:created xsi:type="dcterms:W3CDTF">2021-07-20T09:23:46Z</dcterms:created>
  <dcterms:modified xsi:type="dcterms:W3CDTF">2024-07-30T12:42:13Z</dcterms:modified>
</cp:coreProperties>
</file>