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87" r:id="rId3"/>
    <p:sldId id="439" r:id="rId4"/>
    <p:sldId id="440" r:id="rId5"/>
    <p:sldId id="441" r:id="rId6"/>
    <p:sldId id="442" r:id="rId7"/>
    <p:sldId id="443" r:id="rId8"/>
    <p:sldId id="444" r:id="rId9"/>
    <p:sldId id="445" r:id="rId10"/>
    <p:sldId id="446" r:id="rId11"/>
    <p:sldId id="457" r:id="rId12"/>
    <p:sldId id="450" r:id="rId13"/>
    <p:sldId id="459" r:id="rId14"/>
    <p:sldId id="460" r:id="rId15"/>
    <p:sldId id="461" r:id="rId16"/>
    <p:sldId id="462" r:id="rId17"/>
    <p:sldId id="465" r:id="rId18"/>
    <p:sldId id="466" r:id="rId19"/>
    <p:sldId id="475" r:id="rId20"/>
    <p:sldId id="467" r:id="rId21"/>
    <p:sldId id="469" r:id="rId22"/>
    <p:sldId id="470" r:id="rId23"/>
    <p:sldId id="471" r:id="rId24"/>
    <p:sldId id="472" r:id="rId25"/>
    <p:sldId id="476" r:id="rId26"/>
    <p:sldId id="484" r:id="rId27"/>
    <p:sldId id="478" r:id="rId28"/>
    <p:sldId id="485" r:id="rId29"/>
    <p:sldId id="480" r:id="rId30"/>
    <p:sldId id="481" r:id="rId31"/>
    <p:sldId id="482" r:id="rId32"/>
    <p:sldId id="4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B6B518-1981-4FBA-B874-4C370B62826B}" v="162" dt="2023-10-23T06:19:56.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4" autoAdjust="0"/>
    <p:restoredTop sz="83852" autoAdjust="0"/>
  </p:normalViewPr>
  <p:slideViewPr>
    <p:cSldViewPr snapToGrid="0">
      <p:cViewPr varScale="1">
        <p:scale>
          <a:sx n="53" d="100"/>
          <a:sy n="53" d="100"/>
        </p:scale>
        <p:origin x="108" y="8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1B6B518-1981-4FBA-B874-4C370B62826B}"/>
    <pc:docChg chg="modSld">
      <pc:chgData name="Leonie Smith" userId="fed1330f33f5650e" providerId="LiveId" clId="{E1B6B518-1981-4FBA-B874-4C370B62826B}" dt="2023-10-23T06:19:56.820" v="234"/>
      <pc:docMkLst>
        <pc:docMk/>
      </pc:docMkLst>
      <pc:sldChg chg="addSp delSp modSp mod modTransition modAnim">
        <pc:chgData name="Leonie Smith" userId="fed1330f33f5650e" providerId="LiveId" clId="{E1B6B518-1981-4FBA-B874-4C370B62826B}" dt="2023-10-23T05:35:38.128" v="34"/>
        <pc:sldMkLst>
          <pc:docMk/>
          <pc:sldMk cId="3759221820" sldId="439"/>
        </pc:sldMkLst>
        <pc:picChg chg="add del mod">
          <ac:chgData name="Leonie Smith" userId="fed1330f33f5650e" providerId="LiveId" clId="{E1B6B518-1981-4FBA-B874-4C370B62826B}" dt="2023-10-23T05:35:32.018" v="33"/>
          <ac:picMkLst>
            <pc:docMk/>
            <pc:sldMk cId="3759221820" sldId="439"/>
            <ac:picMk id="6" creationId="{8EFC0321-7E9C-D223-B16C-CC98C71A8FED}"/>
          </ac:picMkLst>
        </pc:picChg>
        <pc:picChg chg="add del mod">
          <ac:chgData name="Leonie Smith" userId="fed1330f33f5650e" providerId="LiveId" clId="{E1B6B518-1981-4FBA-B874-4C370B62826B}" dt="2023-10-23T05:35:38.128" v="34"/>
          <ac:picMkLst>
            <pc:docMk/>
            <pc:sldMk cId="3759221820" sldId="439"/>
            <ac:picMk id="11" creationId="{97014F05-B297-6EFC-8A19-342644FB3F44}"/>
          </ac:picMkLst>
        </pc:picChg>
        <pc:picChg chg="add mod">
          <ac:chgData name="Leonie Smith" userId="fed1330f33f5650e" providerId="LiveId" clId="{E1B6B518-1981-4FBA-B874-4C370B62826B}" dt="2023-10-23T05:35:38.128" v="34"/>
          <ac:picMkLst>
            <pc:docMk/>
            <pc:sldMk cId="3759221820" sldId="439"/>
            <ac:picMk id="12" creationId="{FE0B6AF1-0B60-FD61-82A5-D5E9C332D3E3}"/>
          </ac:picMkLst>
        </pc:picChg>
      </pc:sldChg>
      <pc:sldChg chg="addSp delSp modSp mod modTransition modAnim">
        <pc:chgData name="Leonie Smith" userId="fed1330f33f5650e" providerId="LiveId" clId="{E1B6B518-1981-4FBA-B874-4C370B62826B}" dt="2023-10-23T05:41:29.951" v="59"/>
        <pc:sldMkLst>
          <pc:docMk/>
          <pc:sldMk cId="3676245138" sldId="441"/>
        </pc:sldMkLst>
        <pc:picChg chg="add del mod">
          <ac:chgData name="Leonie Smith" userId="fed1330f33f5650e" providerId="LiveId" clId="{E1B6B518-1981-4FBA-B874-4C370B62826B}" dt="2023-10-23T05:39:32.583" v="37"/>
          <ac:picMkLst>
            <pc:docMk/>
            <pc:sldMk cId="3676245138" sldId="441"/>
            <ac:picMk id="6" creationId="{4418B726-CD76-AFC3-0A96-3CA53EF01FF2}"/>
          </ac:picMkLst>
        </pc:picChg>
        <pc:picChg chg="add del mod">
          <ac:chgData name="Leonie Smith" userId="fed1330f33f5650e" providerId="LiveId" clId="{E1B6B518-1981-4FBA-B874-4C370B62826B}" dt="2023-10-23T05:39:38.606" v="38"/>
          <ac:picMkLst>
            <pc:docMk/>
            <pc:sldMk cId="3676245138" sldId="441"/>
            <ac:picMk id="9" creationId="{0B6685A5-904F-E37B-AB90-5336C59CC521}"/>
          </ac:picMkLst>
        </pc:picChg>
        <pc:picChg chg="add del mod">
          <ac:chgData name="Leonie Smith" userId="fed1330f33f5650e" providerId="LiveId" clId="{E1B6B518-1981-4FBA-B874-4C370B62826B}" dt="2023-10-23T05:39:40.427" v="40"/>
          <ac:picMkLst>
            <pc:docMk/>
            <pc:sldMk cId="3676245138" sldId="441"/>
            <ac:picMk id="10" creationId="{343020BA-BCA9-9D01-F48D-39050D5275E4}"/>
          </ac:picMkLst>
        </pc:picChg>
        <pc:picChg chg="add del mod ord">
          <ac:chgData name="Leonie Smith" userId="fed1330f33f5650e" providerId="LiveId" clId="{E1B6B518-1981-4FBA-B874-4C370B62826B}" dt="2023-10-23T05:39:52.287" v="41"/>
          <ac:picMkLst>
            <pc:docMk/>
            <pc:sldMk cId="3676245138" sldId="441"/>
            <ac:picMk id="13" creationId="{7A63D726-2A83-E519-BBED-CB0B512CB418}"/>
          </ac:picMkLst>
        </pc:picChg>
        <pc:picChg chg="add del mod">
          <ac:chgData name="Leonie Smith" userId="fed1330f33f5650e" providerId="LiveId" clId="{E1B6B518-1981-4FBA-B874-4C370B62826B}" dt="2023-10-23T05:39:55.798" v="43"/>
          <ac:picMkLst>
            <pc:docMk/>
            <pc:sldMk cId="3676245138" sldId="441"/>
            <ac:picMk id="14" creationId="{D61D139A-E347-2C98-FC29-A8EDF0C9BAB7}"/>
          </ac:picMkLst>
        </pc:picChg>
        <pc:picChg chg="add del mod ord">
          <ac:chgData name="Leonie Smith" userId="fed1330f33f5650e" providerId="LiveId" clId="{E1B6B518-1981-4FBA-B874-4C370B62826B}" dt="2023-10-23T05:40:12.902" v="44"/>
          <ac:picMkLst>
            <pc:docMk/>
            <pc:sldMk cId="3676245138" sldId="441"/>
            <ac:picMk id="17" creationId="{69533A69-575B-05CD-8B30-F9FE39BE584A}"/>
          </ac:picMkLst>
        </pc:picChg>
        <pc:picChg chg="add del mod">
          <ac:chgData name="Leonie Smith" userId="fed1330f33f5650e" providerId="LiveId" clId="{E1B6B518-1981-4FBA-B874-4C370B62826B}" dt="2023-10-23T05:40:15.243" v="46"/>
          <ac:picMkLst>
            <pc:docMk/>
            <pc:sldMk cId="3676245138" sldId="441"/>
            <ac:picMk id="18" creationId="{F9391793-211A-004B-1B38-61D448877F79}"/>
          </ac:picMkLst>
        </pc:picChg>
        <pc:picChg chg="add del mod ord">
          <ac:chgData name="Leonie Smith" userId="fed1330f33f5650e" providerId="LiveId" clId="{E1B6B518-1981-4FBA-B874-4C370B62826B}" dt="2023-10-23T05:40:19.945" v="47"/>
          <ac:picMkLst>
            <pc:docMk/>
            <pc:sldMk cId="3676245138" sldId="441"/>
            <ac:picMk id="21" creationId="{1F14E280-DCBB-43A7-8CC4-54B70732AB88}"/>
          </ac:picMkLst>
        </pc:picChg>
        <pc:picChg chg="add del mod">
          <ac:chgData name="Leonie Smith" userId="fed1330f33f5650e" providerId="LiveId" clId="{E1B6B518-1981-4FBA-B874-4C370B62826B}" dt="2023-10-23T05:40:21.516" v="49"/>
          <ac:picMkLst>
            <pc:docMk/>
            <pc:sldMk cId="3676245138" sldId="441"/>
            <ac:picMk id="22" creationId="{AB895B96-8F49-058B-60EC-BCBE61762E19}"/>
          </ac:picMkLst>
        </pc:picChg>
        <pc:picChg chg="add del mod ord">
          <ac:chgData name="Leonie Smith" userId="fed1330f33f5650e" providerId="LiveId" clId="{E1B6B518-1981-4FBA-B874-4C370B62826B}" dt="2023-10-23T05:40:40.312" v="50"/>
          <ac:picMkLst>
            <pc:docMk/>
            <pc:sldMk cId="3676245138" sldId="441"/>
            <ac:picMk id="25" creationId="{81101C48-1054-B6CD-E3E6-FB6AB403E449}"/>
          </ac:picMkLst>
        </pc:picChg>
        <pc:picChg chg="add del mod">
          <ac:chgData name="Leonie Smith" userId="fed1330f33f5650e" providerId="LiveId" clId="{E1B6B518-1981-4FBA-B874-4C370B62826B}" dt="2023-10-23T05:40:47.862" v="52"/>
          <ac:picMkLst>
            <pc:docMk/>
            <pc:sldMk cId="3676245138" sldId="441"/>
            <ac:picMk id="26" creationId="{538F0082-5C4F-BE5B-7A55-AE9FD670CEB9}"/>
          </ac:picMkLst>
        </pc:picChg>
        <pc:picChg chg="add del mod ord">
          <ac:chgData name="Leonie Smith" userId="fed1330f33f5650e" providerId="LiveId" clId="{E1B6B518-1981-4FBA-B874-4C370B62826B}" dt="2023-10-23T05:40:55.317" v="53"/>
          <ac:picMkLst>
            <pc:docMk/>
            <pc:sldMk cId="3676245138" sldId="441"/>
            <ac:picMk id="30" creationId="{2F710D0A-4163-9D62-9822-A6B3E7F520E5}"/>
          </ac:picMkLst>
        </pc:picChg>
        <pc:picChg chg="add del mod">
          <ac:chgData name="Leonie Smith" userId="fed1330f33f5650e" providerId="LiveId" clId="{E1B6B518-1981-4FBA-B874-4C370B62826B}" dt="2023-10-23T05:40:56.924" v="55"/>
          <ac:picMkLst>
            <pc:docMk/>
            <pc:sldMk cId="3676245138" sldId="441"/>
            <ac:picMk id="31" creationId="{9878F3B6-B4DC-A604-5685-039AD1D9E4AD}"/>
          </ac:picMkLst>
        </pc:picChg>
        <pc:picChg chg="add del mod ord">
          <ac:chgData name="Leonie Smith" userId="fed1330f33f5650e" providerId="LiveId" clId="{E1B6B518-1981-4FBA-B874-4C370B62826B}" dt="2023-10-23T05:41:08.634" v="56"/>
          <ac:picMkLst>
            <pc:docMk/>
            <pc:sldMk cId="3676245138" sldId="441"/>
            <ac:picMk id="34" creationId="{BAA4794B-9E52-BCF0-2D30-AC14649356AE}"/>
          </ac:picMkLst>
        </pc:picChg>
        <pc:picChg chg="add del mod">
          <ac:chgData name="Leonie Smith" userId="fed1330f33f5650e" providerId="LiveId" clId="{E1B6B518-1981-4FBA-B874-4C370B62826B}" dt="2023-10-23T05:41:11.145" v="58"/>
          <ac:picMkLst>
            <pc:docMk/>
            <pc:sldMk cId="3676245138" sldId="441"/>
            <ac:picMk id="35" creationId="{1EB79644-CC01-1408-5B53-22D0F12DB11D}"/>
          </ac:picMkLst>
        </pc:picChg>
        <pc:picChg chg="add del mod ord">
          <ac:chgData name="Leonie Smith" userId="fed1330f33f5650e" providerId="LiveId" clId="{E1B6B518-1981-4FBA-B874-4C370B62826B}" dt="2023-10-23T05:41:29.951" v="59"/>
          <ac:picMkLst>
            <pc:docMk/>
            <pc:sldMk cId="3676245138" sldId="441"/>
            <ac:picMk id="38" creationId="{D7A1BA89-4EB5-942F-29A9-3EACEC98E49D}"/>
          </ac:picMkLst>
        </pc:picChg>
        <pc:picChg chg="add mod">
          <ac:chgData name="Leonie Smith" userId="fed1330f33f5650e" providerId="LiveId" clId="{E1B6B518-1981-4FBA-B874-4C370B62826B}" dt="2023-10-23T05:41:29.951" v="59"/>
          <ac:picMkLst>
            <pc:docMk/>
            <pc:sldMk cId="3676245138" sldId="441"/>
            <ac:picMk id="39" creationId="{F690BCD6-D102-D54E-030D-E16152EFDBFF}"/>
          </ac:picMkLst>
        </pc:picChg>
      </pc:sldChg>
      <pc:sldChg chg="addSp delSp modSp mod modTransition modAnim">
        <pc:chgData name="Leonie Smith" userId="fed1330f33f5650e" providerId="LiveId" clId="{E1B6B518-1981-4FBA-B874-4C370B62826B}" dt="2023-10-23T05:45:08.914" v="75"/>
        <pc:sldMkLst>
          <pc:docMk/>
          <pc:sldMk cId="3095902142" sldId="443"/>
        </pc:sldMkLst>
        <pc:picChg chg="add del mod">
          <ac:chgData name="Leonie Smith" userId="fed1330f33f5650e" providerId="LiveId" clId="{E1B6B518-1981-4FBA-B874-4C370B62826B}" dt="2023-10-23T05:43:03.656" v="62"/>
          <ac:picMkLst>
            <pc:docMk/>
            <pc:sldMk cId="3095902142" sldId="443"/>
            <ac:picMk id="6" creationId="{E76E94FC-8C09-6917-ED7F-4BAE87441CF7}"/>
          </ac:picMkLst>
        </pc:picChg>
        <pc:picChg chg="add del mod">
          <ac:chgData name="Leonie Smith" userId="fed1330f33f5650e" providerId="LiveId" clId="{E1B6B518-1981-4FBA-B874-4C370B62826B}" dt="2023-10-23T05:43:17.826" v="63"/>
          <ac:picMkLst>
            <pc:docMk/>
            <pc:sldMk cId="3095902142" sldId="443"/>
            <ac:picMk id="9" creationId="{C4D56A7C-1F2E-80E7-EF25-BCE97E986C57}"/>
          </ac:picMkLst>
        </pc:picChg>
        <pc:picChg chg="add del mod">
          <ac:chgData name="Leonie Smith" userId="fed1330f33f5650e" providerId="LiveId" clId="{E1B6B518-1981-4FBA-B874-4C370B62826B}" dt="2023-10-23T05:43:22.086" v="65"/>
          <ac:picMkLst>
            <pc:docMk/>
            <pc:sldMk cId="3095902142" sldId="443"/>
            <ac:picMk id="10" creationId="{7441DE99-F288-254A-A674-B0F2E409D622}"/>
          </ac:picMkLst>
        </pc:picChg>
        <pc:picChg chg="add del mod ord">
          <ac:chgData name="Leonie Smith" userId="fed1330f33f5650e" providerId="LiveId" clId="{E1B6B518-1981-4FBA-B874-4C370B62826B}" dt="2023-10-23T05:43:34.616" v="66"/>
          <ac:picMkLst>
            <pc:docMk/>
            <pc:sldMk cId="3095902142" sldId="443"/>
            <ac:picMk id="13" creationId="{A1A78EE6-30C2-AF36-6A02-B8ADDF8E0B28}"/>
          </ac:picMkLst>
        </pc:picChg>
        <pc:picChg chg="add del mod">
          <ac:chgData name="Leonie Smith" userId="fed1330f33f5650e" providerId="LiveId" clId="{E1B6B518-1981-4FBA-B874-4C370B62826B}" dt="2023-10-23T05:43:36.749" v="68"/>
          <ac:picMkLst>
            <pc:docMk/>
            <pc:sldMk cId="3095902142" sldId="443"/>
            <ac:picMk id="14" creationId="{8B192DC0-BB58-B917-5FF5-838F28201D2A}"/>
          </ac:picMkLst>
        </pc:picChg>
        <pc:picChg chg="add del mod ord">
          <ac:chgData name="Leonie Smith" userId="fed1330f33f5650e" providerId="LiveId" clId="{E1B6B518-1981-4FBA-B874-4C370B62826B}" dt="2023-10-23T05:43:55.376" v="69"/>
          <ac:picMkLst>
            <pc:docMk/>
            <pc:sldMk cId="3095902142" sldId="443"/>
            <ac:picMk id="17" creationId="{269CAC62-9B30-B3E8-D537-ECC773DB7F3E}"/>
          </ac:picMkLst>
        </pc:picChg>
        <pc:picChg chg="add del mod">
          <ac:chgData name="Leonie Smith" userId="fed1330f33f5650e" providerId="LiveId" clId="{E1B6B518-1981-4FBA-B874-4C370B62826B}" dt="2023-10-23T05:44:06.692" v="71"/>
          <ac:picMkLst>
            <pc:docMk/>
            <pc:sldMk cId="3095902142" sldId="443"/>
            <ac:picMk id="18" creationId="{9DFB475C-1786-0B8F-A3C3-2EC7D8D2B205}"/>
          </ac:picMkLst>
        </pc:picChg>
        <pc:picChg chg="add del mod ord">
          <ac:chgData name="Leonie Smith" userId="fed1330f33f5650e" providerId="LiveId" clId="{E1B6B518-1981-4FBA-B874-4C370B62826B}" dt="2023-10-23T05:44:26.006" v="72"/>
          <ac:picMkLst>
            <pc:docMk/>
            <pc:sldMk cId="3095902142" sldId="443"/>
            <ac:picMk id="22" creationId="{1EBA6EFC-6803-1D12-A6FE-A4CFB9F96AB1}"/>
          </ac:picMkLst>
        </pc:picChg>
        <pc:picChg chg="add del mod">
          <ac:chgData name="Leonie Smith" userId="fed1330f33f5650e" providerId="LiveId" clId="{E1B6B518-1981-4FBA-B874-4C370B62826B}" dt="2023-10-23T05:44:49.682" v="74"/>
          <ac:picMkLst>
            <pc:docMk/>
            <pc:sldMk cId="3095902142" sldId="443"/>
            <ac:picMk id="23" creationId="{BB7AC611-961E-98E8-16E8-A5DE4802076F}"/>
          </ac:picMkLst>
        </pc:picChg>
        <pc:picChg chg="add del mod ord">
          <ac:chgData name="Leonie Smith" userId="fed1330f33f5650e" providerId="LiveId" clId="{E1B6B518-1981-4FBA-B874-4C370B62826B}" dt="2023-10-23T05:45:08.914" v="75"/>
          <ac:picMkLst>
            <pc:docMk/>
            <pc:sldMk cId="3095902142" sldId="443"/>
            <ac:picMk id="28" creationId="{F41112A0-DEB6-324A-89FD-47576C3FA568}"/>
          </ac:picMkLst>
        </pc:picChg>
        <pc:picChg chg="add mod">
          <ac:chgData name="Leonie Smith" userId="fed1330f33f5650e" providerId="LiveId" clId="{E1B6B518-1981-4FBA-B874-4C370B62826B}" dt="2023-10-23T05:45:08.914" v="75"/>
          <ac:picMkLst>
            <pc:docMk/>
            <pc:sldMk cId="3095902142" sldId="443"/>
            <ac:picMk id="29" creationId="{A2EB52B6-1ADB-F34B-3CA3-49B0089471B4}"/>
          </ac:picMkLst>
        </pc:picChg>
      </pc:sldChg>
      <pc:sldChg chg="addSp delSp modSp mod modTransition modAnim">
        <pc:chgData name="Leonie Smith" userId="fed1330f33f5650e" providerId="LiveId" clId="{E1B6B518-1981-4FBA-B874-4C370B62826B}" dt="2023-10-23T06:19:56.820" v="234"/>
        <pc:sldMkLst>
          <pc:docMk/>
          <pc:sldMk cId="2166098122" sldId="445"/>
        </pc:sldMkLst>
        <pc:picChg chg="add del mod">
          <ac:chgData name="Leonie Smith" userId="fed1330f33f5650e" providerId="LiveId" clId="{E1B6B518-1981-4FBA-B874-4C370B62826B}" dt="2023-10-23T05:46:47.882" v="78"/>
          <ac:picMkLst>
            <pc:docMk/>
            <pc:sldMk cId="2166098122" sldId="445"/>
            <ac:picMk id="6" creationId="{261F2A6E-39B5-C93C-91A3-3CBBD709F0EE}"/>
          </ac:picMkLst>
        </pc:picChg>
        <pc:picChg chg="add del mod">
          <ac:chgData name="Leonie Smith" userId="fed1330f33f5650e" providerId="LiveId" clId="{E1B6B518-1981-4FBA-B874-4C370B62826B}" dt="2023-10-23T05:46:53.613" v="79"/>
          <ac:picMkLst>
            <pc:docMk/>
            <pc:sldMk cId="2166098122" sldId="445"/>
            <ac:picMk id="10" creationId="{75CBD40A-9C0B-E28C-1892-9AE837B46356}"/>
          </ac:picMkLst>
        </pc:picChg>
        <pc:picChg chg="add del mod">
          <ac:chgData name="Leonie Smith" userId="fed1330f33f5650e" providerId="LiveId" clId="{E1B6B518-1981-4FBA-B874-4C370B62826B}" dt="2023-10-23T05:46:54.784" v="81"/>
          <ac:picMkLst>
            <pc:docMk/>
            <pc:sldMk cId="2166098122" sldId="445"/>
            <ac:picMk id="11" creationId="{B686FAAC-33BB-F8A4-C0AC-5AAF853D44F1}"/>
          </ac:picMkLst>
        </pc:picChg>
        <pc:picChg chg="add del mod ord">
          <ac:chgData name="Leonie Smith" userId="fed1330f33f5650e" providerId="LiveId" clId="{E1B6B518-1981-4FBA-B874-4C370B62826B}" dt="2023-10-23T05:47:13.037" v="82"/>
          <ac:picMkLst>
            <pc:docMk/>
            <pc:sldMk cId="2166098122" sldId="445"/>
            <ac:picMk id="14" creationId="{EA2A7C8F-F707-9FC7-C8C8-5249002E7B18}"/>
          </ac:picMkLst>
        </pc:picChg>
        <pc:picChg chg="add del mod">
          <ac:chgData name="Leonie Smith" userId="fed1330f33f5650e" providerId="LiveId" clId="{E1B6B518-1981-4FBA-B874-4C370B62826B}" dt="2023-10-23T06:19:14.947" v="227"/>
          <ac:picMkLst>
            <pc:docMk/>
            <pc:sldMk cId="2166098122" sldId="445"/>
            <ac:picMk id="15" creationId="{7F2648B4-E872-C06E-E98F-1D876840310C}"/>
          </ac:picMkLst>
        </pc:picChg>
        <pc:picChg chg="add del mod ord">
          <ac:chgData name="Leonie Smith" userId="fed1330f33f5650e" providerId="LiveId" clId="{E1B6B518-1981-4FBA-B874-4C370B62826B}" dt="2023-10-23T06:19:22.498" v="228"/>
          <ac:picMkLst>
            <pc:docMk/>
            <pc:sldMk cId="2166098122" sldId="445"/>
            <ac:picMk id="21" creationId="{B8AA73D8-C705-3381-58FA-B859F6758704}"/>
          </ac:picMkLst>
        </pc:picChg>
        <pc:picChg chg="add del mod">
          <ac:chgData name="Leonie Smith" userId="fed1330f33f5650e" providerId="LiveId" clId="{E1B6B518-1981-4FBA-B874-4C370B62826B}" dt="2023-10-23T06:19:24.060" v="230"/>
          <ac:picMkLst>
            <pc:docMk/>
            <pc:sldMk cId="2166098122" sldId="445"/>
            <ac:picMk id="22" creationId="{BB69C3A5-7D7D-DE3F-5034-0D98F3701B65}"/>
          </ac:picMkLst>
        </pc:picChg>
        <pc:picChg chg="add del mod ord">
          <ac:chgData name="Leonie Smith" userId="fed1330f33f5650e" providerId="LiveId" clId="{E1B6B518-1981-4FBA-B874-4C370B62826B}" dt="2023-10-23T06:19:39.130" v="231"/>
          <ac:picMkLst>
            <pc:docMk/>
            <pc:sldMk cId="2166098122" sldId="445"/>
            <ac:picMk id="25" creationId="{411E83DB-5065-E22F-D697-09EDDC4102E1}"/>
          </ac:picMkLst>
        </pc:picChg>
        <pc:picChg chg="add del mod">
          <ac:chgData name="Leonie Smith" userId="fed1330f33f5650e" providerId="LiveId" clId="{E1B6B518-1981-4FBA-B874-4C370B62826B}" dt="2023-10-23T06:19:40.285" v="233"/>
          <ac:picMkLst>
            <pc:docMk/>
            <pc:sldMk cId="2166098122" sldId="445"/>
            <ac:picMk id="26" creationId="{9D457163-98C9-BFBB-85EC-0DDD78519293}"/>
          </ac:picMkLst>
        </pc:picChg>
        <pc:picChg chg="add del mod ord">
          <ac:chgData name="Leonie Smith" userId="fed1330f33f5650e" providerId="LiveId" clId="{E1B6B518-1981-4FBA-B874-4C370B62826B}" dt="2023-10-23T06:19:56.820" v="234"/>
          <ac:picMkLst>
            <pc:docMk/>
            <pc:sldMk cId="2166098122" sldId="445"/>
            <ac:picMk id="28" creationId="{23C4F705-B458-31A3-7A13-74942AFAA3B7}"/>
          </ac:picMkLst>
        </pc:picChg>
        <pc:picChg chg="add mod">
          <ac:chgData name="Leonie Smith" userId="fed1330f33f5650e" providerId="LiveId" clId="{E1B6B518-1981-4FBA-B874-4C370B62826B}" dt="2023-10-23T06:19:56.820" v="234"/>
          <ac:picMkLst>
            <pc:docMk/>
            <pc:sldMk cId="2166098122" sldId="445"/>
            <ac:picMk id="29" creationId="{6E9EBEA3-B804-296D-5A64-87019C673D4F}"/>
          </ac:picMkLst>
        </pc:picChg>
      </pc:sldChg>
      <pc:sldChg chg="addSp delSp modSp mod modTransition modAnim">
        <pc:chgData name="Leonie Smith" userId="fed1330f33f5650e" providerId="LiveId" clId="{E1B6B518-1981-4FBA-B874-4C370B62826B}" dt="2023-10-23T06:15:29.386" v="219"/>
        <pc:sldMkLst>
          <pc:docMk/>
          <pc:sldMk cId="2618424304" sldId="457"/>
        </pc:sldMkLst>
        <pc:picChg chg="add del mod">
          <ac:chgData name="Leonie Smith" userId="fed1330f33f5650e" providerId="LiveId" clId="{E1B6B518-1981-4FBA-B874-4C370B62826B}" dt="2023-10-23T05:47:59.032" v="85"/>
          <ac:picMkLst>
            <pc:docMk/>
            <pc:sldMk cId="2618424304" sldId="457"/>
            <ac:picMk id="6" creationId="{E6D7B43A-030F-CB70-0BDF-32A3DEC332D8}"/>
          </ac:picMkLst>
        </pc:picChg>
        <pc:picChg chg="add del mod">
          <ac:chgData name="Leonie Smith" userId="fed1330f33f5650e" providerId="LiveId" clId="{E1B6B518-1981-4FBA-B874-4C370B62826B}" dt="2023-10-23T05:48:08.392" v="86"/>
          <ac:picMkLst>
            <pc:docMk/>
            <pc:sldMk cId="2618424304" sldId="457"/>
            <ac:picMk id="10" creationId="{749925CB-74AB-976D-490C-3C978469177E}"/>
          </ac:picMkLst>
        </pc:picChg>
        <pc:picChg chg="add del mod">
          <ac:chgData name="Leonie Smith" userId="fed1330f33f5650e" providerId="LiveId" clId="{E1B6B518-1981-4FBA-B874-4C370B62826B}" dt="2023-10-23T05:48:19.314" v="88"/>
          <ac:picMkLst>
            <pc:docMk/>
            <pc:sldMk cId="2618424304" sldId="457"/>
            <ac:picMk id="11" creationId="{06B6B74D-1F14-6137-FC82-ACE912394FE9}"/>
          </ac:picMkLst>
        </pc:picChg>
        <pc:picChg chg="add del mod ord">
          <ac:chgData name="Leonie Smith" userId="fed1330f33f5650e" providerId="LiveId" clId="{E1B6B518-1981-4FBA-B874-4C370B62826B}" dt="2023-10-23T05:48:29.055" v="89"/>
          <ac:picMkLst>
            <pc:docMk/>
            <pc:sldMk cId="2618424304" sldId="457"/>
            <ac:picMk id="16" creationId="{07B3D216-8F06-A24E-84F2-A61931DC8CAE}"/>
          </ac:picMkLst>
        </pc:picChg>
        <pc:picChg chg="add del mod">
          <ac:chgData name="Leonie Smith" userId="fed1330f33f5650e" providerId="LiveId" clId="{E1B6B518-1981-4FBA-B874-4C370B62826B}" dt="2023-10-23T06:15:01.076" v="215"/>
          <ac:picMkLst>
            <pc:docMk/>
            <pc:sldMk cId="2618424304" sldId="457"/>
            <ac:picMk id="17" creationId="{7AF60D9D-6A3F-0A1D-03DE-A588EDCD88D8}"/>
          </ac:picMkLst>
        </pc:picChg>
        <pc:picChg chg="add del mod ord">
          <ac:chgData name="Leonie Smith" userId="fed1330f33f5650e" providerId="LiveId" clId="{E1B6B518-1981-4FBA-B874-4C370B62826B}" dt="2023-10-23T06:15:11.713" v="216"/>
          <ac:picMkLst>
            <pc:docMk/>
            <pc:sldMk cId="2618424304" sldId="457"/>
            <ac:picMk id="23" creationId="{6D97994C-3555-7EB2-5DB3-B9E98320C36B}"/>
          </ac:picMkLst>
        </pc:picChg>
        <pc:picChg chg="add del mod">
          <ac:chgData name="Leonie Smith" userId="fed1330f33f5650e" providerId="LiveId" clId="{E1B6B518-1981-4FBA-B874-4C370B62826B}" dt="2023-10-23T06:15:18.359" v="218"/>
          <ac:picMkLst>
            <pc:docMk/>
            <pc:sldMk cId="2618424304" sldId="457"/>
            <ac:picMk id="24" creationId="{C5934598-B210-E62A-EB6C-818DB1FFD414}"/>
          </ac:picMkLst>
        </pc:picChg>
        <pc:picChg chg="add del mod ord">
          <ac:chgData name="Leonie Smith" userId="fed1330f33f5650e" providerId="LiveId" clId="{E1B6B518-1981-4FBA-B874-4C370B62826B}" dt="2023-10-23T06:15:29.386" v="219"/>
          <ac:picMkLst>
            <pc:docMk/>
            <pc:sldMk cId="2618424304" sldId="457"/>
            <ac:picMk id="28" creationId="{1E042D17-FF28-76DD-6784-998E7871EE66}"/>
          </ac:picMkLst>
        </pc:picChg>
        <pc:picChg chg="add mod">
          <ac:chgData name="Leonie Smith" userId="fed1330f33f5650e" providerId="LiveId" clId="{E1B6B518-1981-4FBA-B874-4C370B62826B}" dt="2023-10-23T06:15:29.386" v="219"/>
          <ac:picMkLst>
            <pc:docMk/>
            <pc:sldMk cId="2618424304" sldId="457"/>
            <ac:picMk id="29" creationId="{9BC39879-74A3-96D7-06DC-CECF45A23C96}"/>
          </ac:picMkLst>
        </pc:picChg>
      </pc:sldChg>
      <pc:sldChg chg="addSp delSp modSp mod modTransition modAnim">
        <pc:chgData name="Leonie Smith" userId="fed1330f33f5650e" providerId="LiveId" clId="{E1B6B518-1981-4FBA-B874-4C370B62826B}" dt="2023-10-23T06:16:06.662" v="222"/>
        <pc:sldMkLst>
          <pc:docMk/>
          <pc:sldMk cId="783514268" sldId="459"/>
        </pc:sldMkLst>
        <pc:picChg chg="add del mod">
          <ac:chgData name="Leonie Smith" userId="fed1330f33f5650e" providerId="LiveId" clId="{E1B6B518-1981-4FBA-B874-4C370B62826B}" dt="2023-10-23T05:49:23.286" v="92"/>
          <ac:picMkLst>
            <pc:docMk/>
            <pc:sldMk cId="783514268" sldId="459"/>
            <ac:picMk id="6" creationId="{C7EA63FA-825B-0F92-A34B-876AECE97C1C}"/>
          </ac:picMkLst>
        </pc:picChg>
        <pc:picChg chg="add del mod">
          <ac:chgData name="Leonie Smith" userId="fed1330f33f5650e" providerId="LiveId" clId="{E1B6B518-1981-4FBA-B874-4C370B62826B}" dt="2023-10-23T05:49:29.153" v="93"/>
          <ac:picMkLst>
            <pc:docMk/>
            <pc:sldMk cId="783514268" sldId="459"/>
            <ac:picMk id="9" creationId="{A6631A27-1A7D-24B9-52D0-E95BCA4C9F26}"/>
          </ac:picMkLst>
        </pc:picChg>
        <pc:picChg chg="add del mod">
          <ac:chgData name="Leonie Smith" userId="fed1330f33f5650e" providerId="LiveId" clId="{E1B6B518-1981-4FBA-B874-4C370B62826B}" dt="2023-10-23T05:49:31.558" v="95"/>
          <ac:picMkLst>
            <pc:docMk/>
            <pc:sldMk cId="783514268" sldId="459"/>
            <ac:picMk id="10" creationId="{0B574092-1BE9-75F0-E3EA-815602E47B86}"/>
          </ac:picMkLst>
        </pc:picChg>
        <pc:picChg chg="add del mod ord">
          <ac:chgData name="Leonie Smith" userId="fed1330f33f5650e" providerId="LiveId" clId="{E1B6B518-1981-4FBA-B874-4C370B62826B}" dt="2023-10-23T05:49:48.241" v="96"/>
          <ac:picMkLst>
            <pc:docMk/>
            <pc:sldMk cId="783514268" sldId="459"/>
            <ac:picMk id="13" creationId="{101031EF-F163-0428-1185-DEAFB13AC9DB}"/>
          </ac:picMkLst>
        </pc:picChg>
        <pc:picChg chg="add del mod">
          <ac:chgData name="Leonie Smith" userId="fed1330f33f5650e" providerId="LiveId" clId="{E1B6B518-1981-4FBA-B874-4C370B62826B}" dt="2023-10-23T05:49:53.992" v="98"/>
          <ac:picMkLst>
            <pc:docMk/>
            <pc:sldMk cId="783514268" sldId="459"/>
            <ac:picMk id="14" creationId="{03E89E04-D3F7-F2FD-0DB3-0DFA3BA49BE4}"/>
          </ac:picMkLst>
        </pc:picChg>
        <pc:picChg chg="add del mod ord">
          <ac:chgData name="Leonie Smith" userId="fed1330f33f5650e" providerId="LiveId" clId="{E1B6B518-1981-4FBA-B874-4C370B62826B}" dt="2023-10-23T05:50:10.372" v="99"/>
          <ac:picMkLst>
            <pc:docMk/>
            <pc:sldMk cId="783514268" sldId="459"/>
            <ac:picMk id="18" creationId="{F325A911-AD5D-96B2-D002-7865459685C9}"/>
          </ac:picMkLst>
        </pc:picChg>
        <pc:picChg chg="add del mod">
          <ac:chgData name="Leonie Smith" userId="fed1330f33f5650e" providerId="LiveId" clId="{E1B6B518-1981-4FBA-B874-4C370B62826B}" dt="2023-10-23T06:15:49.910" v="221"/>
          <ac:picMkLst>
            <pc:docMk/>
            <pc:sldMk cId="783514268" sldId="459"/>
            <ac:picMk id="19" creationId="{29A0E3D8-F589-06E3-6032-045CE2FF0215}"/>
          </ac:picMkLst>
        </pc:picChg>
        <pc:picChg chg="add del mod ord">
          <ac:chgData name="Leonie Smith" userId="fed1330f33f5650e" providerId="LiveId" clId="{E1B6B518-1981-4FBA-B874-4C370B62826B}" dt="2023-10-23T06:16:06.662" v="222"/>
          <ac:picMkLst>
            <pc:docMk/>
            <pc:sldMk cId="783514268" sldId="459"/>
            <ac:picMk id="25" creationId="{032A68FD-2F68-F100-1FB9-331A5DDD9E69}"/>
          </ac:picMkLst>
        </pc:picChg>
        <pc:picChg chg="add mod">
          <ac:chgData name="Leonie Smith" userId="fed1330f33f5650e" providerId="LiveId" clId="{E1B6B518-1981-4FBA-B874-4C370B62826B}" dt="2023-10-23T06:16:06.662" v="222"/>
          <ac:picMkLst>
            <pc:docMk/>
            <pc:sldMk cId="783514268" sldId="459"/>
            <ac:picMk id="26" creationId="{1C933017-2D78-A3B2-F26C-368D6AF6764B}"/>
          </ac:picMkLst>
        </pc:picChg>
      </pc:sldChg>
      <pc:sldChg chg="addSp delSp modSp mod modTransition modAnim">
        <pc:chgData name="Leonie Smith" userId="fed1330f33f5650e" providerId="LiveId" clId="{E1B6B518-1981-4FBA-B874-4C370B62826B}" dt="2023-10-23T06:17:45.114" v="225"/>
        <pc:sldMkLst>
          <pc:docMk/>
          <pc:sldMk cId="3868250199" sldId="461"/>
        </pc:sldMkLst>
        <pc:picChg chg="add del mod">
          <ac:chgData name="Leonie Smith" userId="fed1330f33f5650e" providerId="LiveId" clId="{E1B6B518-1981-4FBA-B874-4C370B62826B}" dt="2023-10-23T05:51:18.197" v="102"/>
          <ac:picMkLst>
            <pc:docMk/>
            <pc:sldMk cId="3868250199" sldId="461"/>
            <ac:picMk id="6" creationId="{8F765B2C-C287-F790-971B-CBEA45DBD877}"/>
          </ac:picMkLst>
        </pc:picChg>
        <pc:picChg chg="add del mod">
          <ac:chgData name="Leonie Smith" userId="fed1330f33f5650e" providerId="LiveId" clId="{E1B6B518-1981-4FBA-B874-4C370B62826B}" dt="2023-10-23T05:51:38.619" v="103"/>
          <ac:picMkLst>
            <pc:docMk/>
            <pc:sldMk cId="3868250199" sldId="461"/>
            <ac:picMk id="9" creationId="{E771F2DB-985F-3234-1F63-F55C85A5C810}"/>
          </ac:picMkLst>
        </pc:picChg>
        <pc:picChg chg="add del mod">
          <ac:chgData name="Leonie Smith" userId="fed1330f33f5650e" providerId="LiveId" clId="{E1B6B518-1981-4FBA-B874-4C370B62826B}" dt="2023-10-23T06:17:23.902" v="224"/>
          <ac:picMkLst>
            <pc:docMk/>
            <pc:sldMk cId="3868250199" sldId="461"/>
            <ac:picMk id="10" creationId="{2138BA6B-7470-5D0A-B002-6268156DBA35}"/>
          </ac:picMkLst>
        </pc:picChg>
        <pc:picChg chg="add del mod ord">
          <ac:chgData name="Leonie Smith" userId="fed1330f33f5650e" providerId="LiveId" clId="{E1B6B518-1981-4FBA-B874-4C370B62826B}" dt="2023-10-23T06:17:45.114" v="225"/>
          <ac:picMkLst>
            <pc:docMk/>
            <pc:sldMk cId="3868250199" sldId="461"/>
            <ac:picMk id="17" creationId="{C0726A80-CE78-B8AA-11FD-56BB81885175}"/>
          </ac:picMkLst>
        </pc:picChg>
        <pc:picChg chg="add mod">
          <ac:chgData name="Leonie Smith" userId="fed1330f33f5650e" providerId="LiveId" clId="{E1B6B518-1981-4FBA-B874-4C370B62826B}" dt="2023-10-23T06:17:45.114" v="225"/>
          <ac:picMkLst>
            <pc:docMk/>
            <pc:sldMk cId="3868250199" sldId="461"/>
            <ac:picMk id="18" creationId="{A5B4AE9C-22DD-BDF9-0B0E-313C26FBCD0D}"/>
          </ac:picMkLst>
        </pc:picChg>
      </pc:sldChg>
      <pc:sldChg chg="addSp delSp modSp mod modTransition modAnim">
        <pc:chgData name="Leonie Smith" userId="fed1330f33f5650e" providerId="LiveId" clId="{E1B6B518-1981-4FBA-B874-4C370B62826B}" dt="2023-10-23T05:54:54.330" v="125"/>
        <pc:sldMkLst>
          <pc:docMk/>
          <pc:sldMk cId="3894174290" sldId="465"/>
        </pc:sldMkLst>
        <pc:picChg chg="add del mod">
          <ac:chgData name="Leonie Smith" userId="fed1330f33f5650e" providerId="LiveId" clId="{E1B6B518-1981-4FBA-B874-4C370B62826B}" dt="2023-10-23T05:52:36.153" v="106"/>
          <ac:picMkLst>
            <pc:docMk/>
            <pc:sldMk cId="3894174290" sldId="465"/>
            <ac:picMk id="6" creationId="{0BA44BF4-0C26-CED6-5437-B7760C7C11AC}"/>
          </ac:picMkLst>
        </pc:picChg>
        <pc:picChg chg="add del mod">
          <ac:chgData name="Leonie Smith" userId="fed1330f33f5650e" providerId="LiveId" clId="{E1B6B518-1981-4FBA-B874-4C370B62826B}" dt="2023-10-23T05:52:43.891" v="107"/>
          <ac:picMkLst>
            <pc:docMk/>
            <pc:sldMk cId="3894174290" sldId="465"/>
            <ac:picMk id="9" creationId="{80B91850-180C-73CB-2005-EA528663B251}"/>
          </ac:picMkLst>
        </pc:picChg>
        <pc:picChg chg="add del mod">
          <ac:chgData name="Leonie Smith" userId="fed1330f33f5650e" providerId="LiveId" clId="{E1B6B518-1981-4FBA-B874-4C370B62826B}" dt="2023-10-23T05:52:46.414" v="109"/>
          <ac:picMkLst>
            <pc:docMk/>
            <pc:sldMk cId="3894174290" sldId="465"/>
            <ac:picMk id="10" creationId="{B3AC23DE-EBD3-0C83-3549-473FFD1415A3}"/>
          </ac:picMkLst>
        </pc:picChg>
        <pc:picChg chg="add del mod ord">
          <ac:chgData name="Leonie Smith" userId="fed1330f33f5650e" providerId="LiveId" clId="{E1B6B518-1981-4FBA-B874-4C370B62826B}" dt="2023-10-23T05:52:55.044" v="110"/>
          <ac:picMkLst>
            <pc:docMk/>
            <pc:sldMk cId="3894174290" sldId="465"/>
            <ac:picMk id="13" creationId="{AD575546-F58C-3AAB-7EFB-CB91C32FAABC}"/>
          </ac:picMkLst>
        </pc:picChg>
        <pc:picChg chg="add del mod">
          <ac:chgData name="Leonie Smith" userId="fed1330f33f5650e" providerId="LiveId" clId="{E1B6B518-1981-4FBA-B874-4C370B62826B}" dt="2023-10-23T05:52:58.317" v="112"/>
          <ac:picMkLst>
            <pc:docMk/>
            <pc:sldMk cId="3894174290" sldId="465"/>
            <ac:picMk id="14" creationId="{DD1153A5-94AA-39A9-F4ED-9523931DDA14}"/>
          </ac:picMkLst>
        </pc:picChg>
        <pc:picChg chg="add del mod ord">
          <ac:chgData name="Leonie Smith" userId="fed1330f33f5650e" providerId="LiveId" clId="{E1B6B518-1981-4FBA-B874-4C370B62826B}" dt="2023-10-23T05:53:41.194" v="113"/>
          <ac:picMkLst>
            <pc:docMk/>
            <pc:sldMk cId="3894174290" sldId="465"/>
            <ac:picMk id="17" creationId="{74B9AAED-B7FE-0B24-350A-B6035BCFE969}"/>
          </ac:picMkLst>
        </pc:picChg>
        <pc:picChg chg="add del mod">
          <ac:chgData name="Leonie Smith" userId="fed1330f33f5650e" providerId="LiveId" clId="{E1B6B518-1981-4FBA-B874-4C370B62826B}" dt="2023-10-23T05:53:43.281" v="115"/>
          <ac:picMkLst>
            <pc:docMk/>
            <pc:sldMk cId="3894174290" sldId="465"/>
            <ac:picMk id="18" creationId="{102ABCE5-A19F-84B5-0452-82CE2CB69272}"/>
          </ac:picMkLst>
        </pc:picChg>
        <pc:picChg chg="add del mod ord">
          <ac:chgData name="Leonie Smith" userId="fed1330f33f5650e" providerId="LiveId" clId="{E1B6B518-1981-4FBA-B874-4C370B62826B}" dt="2023-10-23T05:53:47.955" v="116"/>
          <ac:picMkLst>
            <pc:docMk/>
            <pc:sldMk cId="3894174290" sldId="465"/>
            <ac:picMk id="21" creationId="{D12274F1-4E6A-9352-DCE9-2E38054E8369}"/>
          </ac:picMkLst>
        </pc:picChg>
        <pc:picChg chg="add del mod">
          <ac:chgData name="Leonie Smith" userId="fed1330f33f5650e" providerId="LiveId" clId="{E1B6B518-1981-4FBA-B874-4C370B62826B}" dt="2023-10-23T05:53:49.172" v="118"/>
          <ac:picMkLst>
            <pc:docMk/>
            <pc:sldMk cId="3894174290" sldId="465"/>
            <ac:picMk id="22" creationId="{7CD937B3-2329-D248-94F4-83948AD1EAD3}"/>
          </ac:picMkLst>
        </pc:picChg>
        <pc:picChg chg="add del mod ord">
          <ac:chgData name="Leonie Smith" userId="fed1330f33f5650e" providerId="LiveId" clId="{E1B6B518-1981-4FBA-B874-4C370B62826B}" dt="2023-10-23T05:54:09.134" v="119"/>
          <ac:picMkLst>
            <pc:docMk/>
            <pc:sldMk cId="3894174290" sldId="465"/>
            <ac:picMk id="25" creationId="{530F61A9-1A20-BC62-82B6-E323F30B109C}"/>
          </ac:picMkLst>
        </pc:picChg>
        <pc:picChg chg="add del mod">
          <ac:chgData name="Leonie Smith" userId="fed1330f33f5650e" providerId="LiveId" clId="{E1B6B518-1981-4FBA-B874-4C370B62826B}" dt="2023-10-23T05:54:25.462" v="121"/>
          <ac:picMkLst>
            <pc:docMk/>
            <pc:sldMk cId="3894174290" sldId="465"/>
            <ac:picMk id="26" creationId="{4D1B2979-F66F-DE70-4881-CCB5ADEAD1A8}"/>
          </ac:picMkLst>
        </pc:picChg>
        <pc:picChg chg="add del mod ord">
          <ac:chgData name="Leonie Smith" userId="fed1330f33f5650e" providerId="LiveId" clId="{E1B6B518-1981-4FBA-B874-4C370B62826B}" dt="2023-10-23T05:54:31.893" v="122"/>
          <ac:picMkLst>
            <pc:docMk/>
            <pc:sldMk cId="3894174290" sldId="465"/>
            <ac:picMk id="30" creationId="{EE8FBAAA-32C6-5533-F84E-C3F8672DBE29}"/>
          </ac:picMkLst>
        </pc:picChg>
        <pc:picChg chg="add del mod">
          <ac:chgData name="Leonie Smith" userId="fed1330f33f5650e" providerId="LiveId" clId="{E1B6B518-1981-4FBA-B874-4C370B62826B}" dt="2023-10-23T05:54:33.002" v="124"/>
          <ac:picMkLst>
            <pc:docMk/>
            <pc:sldMk cId="3894174290" sldId="465"/>
            <ac:picMk id="31" creationId="{750208C6-B479-BB19-8448-798D4F3154B3}"/>
          </ac:picMkLst>
        </pc:picChg>
        <pc:picChg chg="add del mod ord">
          <ac:chgData name="Leonie Smith" userId="fed1330f33f5650e" providerId="LiveId" clId="{E1B6B518-1981-4FBA-B874-4C370B62826B}" dt="2023-10-23T05:54:54.330" v="125"/>
          <ac:picMkLst>
            <pc:docMk/>
            <pc:sldMk cId="3894174290" sldId="465"/>
            <ac:picMk id="34" creationId="{7F03F7E5-1A1E-220D-321C-A694046F90C4}"/>
          </ac:picMkLst>
        </pc:picChg>
        <pc:picChg chg="add mod">
          <ac:chgData name="Leonie Smith" userId="fed1330f33f5650e" providerId="LiveId" clId="{E1B6B518-1981-4FBA-B874-4C370B62826B}" dt="2023-10-23T05:54:54.330" v="125"/>
          <ac:picMkLst>
            <pc:docMk/>
            <pc:sldMk cId="3894174290" sldId="465"/>
            <ac:picMk id="35" creationId="{6BE75632-7E87-DE3D-665E-C7A6BC8A9768}"/>
          </ac:picMkLst>
        </pc:picChg>
      </pc:sldChg>
      <pc:sldChg chg="addSp delSp modSp mod modTransition modAnim">
        <pc:chgData name="Leonie Smith" userId="fed1330f33f5650e" providerId="LiveId" clId="{E1B6B518-1981-4FBA-B874-4C370B62826B}" dt="2023-10-23T05:35:11.751" v="30"/>
        <pc:sldMkLst>
          <pc:docMk/>
          <pc:sldMk cId="3596600315" sldId="468"/>
        </pc:sldMkLst>
        <pc:picChg chg="add del mod ord">
          <ac:chgData name="Leonie Smith" userId="fed1330f33f5650e" providerId="LiveId" clId="{E1B6B518-1981-4FBA-B874-4C370B62826B}" dt="2023-10-23T05:31:05.010" v="21"/>
          <ac:picMkLst>
            <pc:docMk/>
            <pc:sldMk cId="3596600315" sldId="468"/>
            <ac:picMk id="6" creationId="{725C59C7-BFA0-3B8E-DA8F-C91FDD1ADF40}"/>
          </ac:picMkLst>
        </pc:picChg>
        <pc:picChg chg="add del mod">
          <ac:chgData name="Leonie Smith" userId="fed1330f33f5650e" providerId="LiveId" clId="{E1B6B518-1981-4FBA-B874-4C370B62826B}" dt="2023-10-23T05:02:52.178" v="2"/>
          <ac:picMkLst>
            <pc:docMk/>
            <pc:sldMk cId="3596600315" sldId="468"/>
            <ac:picMk id="7" creationId="{A4B6393D-0C29-A978-B3E8-11B2A3BC7978}"/>
          </ac:picMkLst>
        </pc:picChg>
        <pc:picChg chg="add del mod">
          <ac:chgData name="Leonie Smith" userId="fed1330f33f5650e" providerId="LiveId" clId="{E1B6B518-1981-4FBA-B874-4C370B62826B}" dt="2023-10-23T05:31:43.748" v="24"/>
          <ac:picMkLst>
            <pc:docMk/>
            <pc:sldMk cId="3596600315" sldId="468"/>
            <ac:picMk id="9" creationId="{ACC0CF6E-60D5-36FD-2207-12C19C30AA59}"/>
          </ac:picMkLst>
        </pc:picChg>
        <pc:picChg chg="add del mod">
          <ac:chgData name="Leonie Smith" userId="fed1330f33f5650e" providerId="LiveId" clId="{E1B6B518-1981-4FBA-B874-4C370B62826B}" dt="2023-10-23T05:34:50.837" v="26"/>
          <ac:picMkLst>
            <pc:docMk/>
            <pc:sldMk cId="3596600315" sldId="468"/>
            <ac:picMk id="10" creationId="{1AE65EC9-854E-0052-0D75-50F459D57714}"/>
          </ac:picMkLst>
        </pc:picChg>
        <pc:picChg chg="add del mod">
          <ac:chgData name="Leonie Smith" userId="fed1330f33f5650e" providerId="LiveId" clId="{E1B6B518-1981-4FBA-B874-4C370B62826B}" dt="2023-10-23T05:02:59.079" v="3"/>
          <ac:picMkLst>
            <pc:docMk/>
            <pc:sldMk cId="3596600315" sldId="468"/>
            <ac:picMk id="14" creationId="{C1F52D1D-73C8-14FD-1E48-5760135BFE68}"/>
          </ac:picMkLst>
        </pc:picChg>
        <pc:picChg chg="add del mod">
          <ac:chgData name="Leonie Smith" userId="fed1330f33f5650e" providerId="LiveId" clId="{E1B6B518-1981-4FBA-B874-4C370B62826B}" dt="2023-10-23T05:06:58.590" v="5"/>
          <ac:picMkLst>
            <pc:docMk/>
            <pc:sldMk cId="3596600315" sldId="468"/>
            <ac:picMk id="15" creationId="{B72F33BE-354C-5EDA-3842-8AC99140CDA9}"/>
          </ac:picMkLst>
        </pc:picChg>
        <pc:picChg chg="add del mod ord">
          <ac:chgData name="Leonie Smith" userId="fed1330f33f5650e" providerId="LiveId" clId="{E1B6B518-1981-4FBA-B874-4C370B62826B}" dt="2023-10-23T05:34:57.324" v="27"/>
          <ac:picMkLst>
            <pc:docMk/>
            <pc:sldMk cId="3596600315" sldId="468"/>
            <ac:picMk id="17" creationId="{15C2D2B5-E552-E6A7-52D0-2A23D242436A}"/>
          </ac:picMkLst>
        </pc:picChg>
        <pc:picChg chg="add del mod">
          <ac:chgData name="Leonie Smith" userId="fed1330f33f5650e" providerId="LiveId" clId="{E1B6B518-1981-4FBA-B874-4C370B62826B}" dt="2023-10-23T05:35:05.430" v="29"/>
          <ac:picMkLst>
            <pc:docMk/>
            <pc:sldMk cId="3596600315" sldId="468"/>
            <ac:picMk id="18" creationId="{86EBA042-1D8C-8C30-53B8-B3DF26E17116}"/>
          </ac:picMkLst>
        </pc:picChg>
        <pc:picChg chg="add del mod ord">
          <ac:chgData name="Leonie Smith" userId="fed1330f33f5650e" providerId="LiveId" clId="{E1B6B518-1981-4FBA-B874-4C370B62826B}" dt="2023-10-23T05:35:11.751" v="30"/>
          <ac:picMkLst>
            <pc:docMk/>
            <pc:sldMk cId="3596600315" sldId="468"/>
            <ac:picMk id="22" creationId="{433F0CD4-09CA-F58E-4BB2-EF6BCDA4C3EA}"/>
          </ac:picMkLst>
        </pc:picChg>
        <pc:picChg chg="add del mod ord">
          <ac:chgData name="Leonie Smith" userId="fed1330f33f5650e" providerId="LiveId" clId="{E1B6B518-1981-4FBA-B874-4C370B62826B}" dt="2023-10-23T05:07:07.185" v="6"/>
          <ac:picMkLst>
            <pc:docMk/>
            <pc:sldMk cId="3596600315" sldId="468"/>
            <ac:picMk id="22" creationId="{885A6D41-883E-E071-466D-FFE0C2CE0FD1}"/>
          </ac:picMkLst>
        </pc:picChg>
        <pc:picChg chg="add mod">
          <ac:chgData name="Leonie Smith" userId="fed1330f33f5650e" providerId="LiveId" clId="{E1B6B518-1981-4FBA-B874-4C370B62826B}" dt="2023-10-23T05:35:11.751" v="30"/>
          <ac:picMkLst>
            <pc:docMk/>
            <pc:sldMk cId="3596600315" sldId="468"/>
            <ac:picMk id="23" creationId="{377DDA05-5EED-18AC-D60C-ECA6F8581820}"/>
          </ac:picMkLst>
        </pc:picChg>
        <pc:picChg chg="add del mod">
          <ac:chgData name="Leonie Smith" userId="fed1330f33f5650e" providerId="LiveId" clId="{E1B6B518-1981-4FBA-B874-4C370B62826B}" dt="2023-10-23T05:08:02.887" v="8"/>
          <ac:picMkLst>
            <pc:docMk/>
            <pc:sldMk cId="3596600315" sldId="468"/>
            <ac:picMk id="23" creationId="{4310A8D8-1770-B27E-1122-70AABD1D6EA8}"/>
          </ac:picMkLst>
        </pc:picChg>
        <pc:picChg chg="add del mod ord">
          <ac:chgData name="Leonie Smith" userId="fed1330f33f5650e" providerId="LiveId" clId="{E1B6B518-1981-4FBA-B874-4C370B62826B}" dt="2023-10-23T05:08:11.818" v="9"/>
          <ac:picMkLst>
            <pc:docMk/>
            <pc:sldMk cId="3596600315" sldId="468"/>
            <ac:picMk id="29" creationId="{A5BB9CE2-A182-7CEB-ACDE-4438E2F56120}"/>
          </ac:picMkLst>
        </pc:picChg>
        <pc:picChg chg="add del mod">
          <ac:chgData name="Leonie Smith" userId="fed1330f33f5650e" providerId="LiveId" clId="{E1B6B518-1981-4FBA-B874-4C370B62826B}" dt="2023-10-23T05:08:36.200" v="11"/>
          <ac:picMkLst>
            <pc:docMk/>
            <pc:sldMk cId="3596600315" sldId="468"/>
            <ac:picMk id="30" creationId="{647B039C-4E03-9831-AAF9-CD71F6BDF04A}"/>
          </ac:picMkLst>
        </pc:picChg>
        <pc:picChg chg="add del mod ord">
          <ac:chgData name="Leonie Smith" userId="fed1330f33f5650e" providerId="LiveId" clId="{E1B6B518-1981-4FBA-B874-4C370B62826B}" dt="2023-10-23T05:08:41.807" v="12"/>
          <ac:picMkLst>
            <pc:docMk/>
            <pc:sldMk cId="3596600315" sldId="468"/>
            <ac:picMk id="34" creationId="{23739A00-5C52-6D13-51BD-52686B186C22}"/>
          </ac:picMkLst>
        </pc:picChg>
        <pc:picChg chg="add del mod">
          <ac:chgData name="Leonie Smith" userId="fed1330f33f5650e" providerId="LiveId" clId="{E1B6B518-1981-4FBA-B874-4C370B62826B}" dt="2023-10-23T05:09:00.474" v="14"/>
          <ac:picMkLst>
            <pc:docMk/>
            <pc:sldMk cId="3596600315" sldId="468"/>
            <ac:picMk id="35" creationId="{30C6F2DA-6C29-3531-5BAB-00A974E9A9C9}"/>
          </ac:picMkLst>
        </pc:picChg>
        <pc:picChg chg="add del mod ord">
          <ac:chgData name="Leonie Smith" userId="fed1330f33f5650e" providerId="LiveId" clId="{E1B6B518-1981-4FBA-B874-4C370B62826B}" dt="2023-10-23T05:09:06.870" v="15"/>
          <ac:picMkLst>
            <pc:docMk/>
            <pc:sldMk cId="3596600315" sldId="468"/>
            <ac:picMk id="39" creationId="{A3F244BB-14DC-A1DD-C0CC-F6D0FE249EBC}"/>
          </ac:picMkLst>
        </pc:picChg>
        <pc:picChg chg="add del mod">
          <ac:chgData name="Leonie Smith" userId="fed1330f33f5650e" providerId="LiveId" clId="{E1B6B518-1981-4FBA-B874-4C370B62826B}" dt="2023-10-23T05:09:20.339" v="17"/>
          <ac:picMkLst>
            <pc:docMk/>
            <pc:sldMk cId="3596600315" sldId="468"/>
            <ac:picMk id="40" creationId="{9EBE5BD7-39C4-76E0-02AC-036182403B38}"/>
          </ac:picMkLst>
        </pc:picChg>
        <pc:picChg chg="add del mod ord">
          <ac:chgData name="Leonie Smith" userId="fed1330f33f5650e" providerId="LiveId" clId="{E1B6B518-1981-4FBA-B874-4C370B62826B}" dt="2023-10-23T05:09:27.254" v="18"/>
          <ac:picMkLst>
            <pc:docMk/>
            <pc:sldMk cId="3596600315" sldId="468"/>
            <ac:picMk id="44" creationId="{68B6BE6A-EA2D-D317-B06D-696BD0439BB4}"/>
          </ac:picMkLst>
        </pc:picChg>
        <pc:picChg chg="add del mod">
          <ac:chgData name="Leonie Smith" userId="fed1330f33f5650e" providerId="LiveId" clId="{E1B6B518-1981-4FBA-B874-4C370B62826B}" dt="2023-10-23T05:30:08.818" v="20"/>
          <ac:picMkLst>
            <pc:docMk/>
            <pc:sldMk cId="3596600315" sldId="468"/>
            <ac:picMk id="45" creationId="{D5CAFCE0-8B33-BA8C-2FBE-7BD99363D794}"/>
          </ac:picMkLst>
        </pc:picChg>
      </pc:sldChg>
      <pc:sldChg chg="addSp delSp modSp mod modTransition modAnim">
        <pc:chgData name="Leonie Smith" userId="fed1330f33f5650e" providerId="LiveId" clId="{E1B6B518-1981-4FBA-B874-4C370B62826B}" dt="2023-10-23T06:00:29.107" v="157"/>
        <pc:sldMkLst>
          <pc:docMk/>
          <pc:sldMk cId="3243694213" sldId="469"/>
        </pc:sldMkLst>
        <pc:picChg chg="add del mod">
          <ac:chgData name="Leonie Smith" userId="fed1330f33f5650e" providerId="LiveId" clId="{E1B6B518-1981-4FBA-B874-4C370B62826B}" dt="2023-10-23T05:59:01.208" v="150"/>
          <ac:picMkLst>
            <pc:docMk/>
            <pc:sldMk cId="3243694213" sldId="469"/>
            <ac:picMk id="6" creationId="{FFAF6BF7-494C-D4B4-1FFD-21DCEE1AC382}"/>
          </ac:picMkLst>
        </pc:picChg>
        <pc:picChg chg="add del mod">
          <ac:chgData name="Leonie Smith" userId="fed1330f33f5650e" providerId="LiveId" clId="{E1B6B518-1981-4FBA-B874-4C370B62826B}" dt="2023-10-23T05:59:26.858" v="151"/>
          <ac:picMkLst>
            <pc:docMk/>
            <pc:sldMk cId="3243694213" sldId="469"/>
            <ac:picMk id="10" creationId="{9E6E58D5-9455-2A70-C418-0E8DD50F9570}"/>
          </ac:picMkLst>
        </pc:picChg>
        <pc:picChg chg="add del mod">
          <ac:chgData name="Leonie Smith" userId="fed1330f33f5650e" providerId="LiveId" clId="{E1B6B518-1981-4FBA-B874-4C370B62826B}" dt="2023-10-23T05:59:50.715" v="153"/>
          <ac:picMkLst>
            <pc:docMk/>
            <pc:sldMk cId="3243694213" sldId="469"/>
            <ac:picMk id="11" creationId="{EE68F0B1-1F5E-607F-D663-8BA97279E011}"/>
          </ac:picMkLst>
        </pc:picChg>
        <pc:picChg chg="add del mod ord">
          <ac:chgData name="Leonie Smith" userId="fed1330f33f5650e" providerId="LiveId" clId="{E1B6B518-1981-4FBA-B874-4C370B62826B}" dt="2023-10-23T06:00:01.476" v="154"/>
          <ac:picMkLst>
            <pc:docMk/>
            <pc:sldMk cId="3243694213" sldId="469"/>
            <ac:picMk id="15" creationId="{714B66B5-8F3B-FA65-B498-25D0448ACEE1}"/>
          </ac:picMkLst>
        </pc:picChg>
        <pc:picChg chg="add del mod">
          <ac:chgData name="Leonie Smith" userId="fed1330f33f5650e" providerId="LiveId" clId="{E1B6B518-1981-4FBA-B874-4C370B62826B}" dt="2023-10-23T06:00:02.615" v="156"/>
          <ac:picMkLst>
            <pc:docMk/>
            <pc:sldMk cId="3243694213" sldId="469"/>
            <ac:picMk id="16" creationId="{5863912B-23B2-F1FF-049D-3C801AB6C76C}"/>
          </ac:picMkLst>
        </pc:picChg>
        <pc:picChg chg="add del mod ord">
          <ac:chgData name="Leonie Smith" userId="fed1330f33f5650e" providerId="LiveId" clId="{E1B6B518-1981-4FBA-B874-4C370B62826B}" dt="2023-10-23T06:00:29.107" v="157"/>
          <ac:picMkLst>
            <pc:docMk/>
            <pc:sldMk cId="3243694213" sldId="469"/>
            <ac:picMk id="18" creationId="{298916EE-D816-55DB-6A80-8E63766796A1}"/>
          </ac:picMkLst>
        </pc:picChg>
        <pc:picChg chg="add mod">
          <ac:chgData name="Leonie Smith" userId="fed1330f33f5650e" providerId="LiveId" clId="{E1B6B518-1981-4FBA-B874-4C370B62826B}" dt="2023-10-23T06:00:29.107" v="157"/>
          <ac:picMkLst>
            <pc:docMk/>
            <pc:sldMk cId="3243694213" sldId="469"/>
            <ac:picMk id="19" creationId="{1EF8D93E-9634-2323-ED5F-D2F9E936E4B8}"/>
          </ac:picMkLst>
        </pc:picChg>
      </pc:sldChg>
      <pc:sldChg chg="addSp modSp">
        <pc:chgData name="Leonie Smith" userId="fed1330f33f5650e" providerId="LiveId" clId="{E1B6B518-1981-4FBA-B874-4C370B62826B}" dt="2023-10-23T06:01:30.420" v="158"/>
        <pc:sldMkLst>
          <pc:docMk/>
          <pc:sldMk cId="3914742518" sldId="471"/>
        </pc:sldMkLst>
        <pc:picChg chg="add mod">
          <ac:chgData name="Leonie Smith" userId="fed1330f33f5650e" providerId="LiveId" clId="{E1B6B518-1981-4FBA-B874-4C370B62826B}" dt="2023-10-23T06:01:30.420" v="158"/>
          <ac:picMkLst>
            <pc:docMk/>
            <pc:sldMk cId="3914742518" sldId="471"/>
            <ac:picMk id="6" creationId="{3EB9A106-8126-668D-5CEB-A5E8EC0FD524}"/>
          </ac:picMkLst>
        </pc:picChg>
      </pc:sldChg>
      <pc:sldChg chg="addSp delSp modSp mod modTransition modAnim">
        <pc:chgData name="Leonie Smith" userId="fed1330f33f5650e" providerId="LiveId" clId="{E1B6B518-1981-4FBA-B874-4C370B62826B}" dt="2023-10-23T05:57:29.605" v="147"/>
        <pc:sldMkLst>
          <pc:docMk/>
          <pc:sldMk cId="1080068696" sldId="475"/>
        </pc:sldMkLst>
        <pc:picChg chg="add del mod">
          <ac:chgData name="Leonie Smith" userId="fed1330f33f5650e" providerId="LiveId" clId="{E1B6B518-1981-4FBA-B874-4C370B62826B}" dt="2023-10-23T05:55:34.445" v="128"/>
          <ac:picMkLst>
            <pc:docMk/>
            <pc:sldMk cId="1080068696" sldId="475"/>
            <ac:picMk id="6" creationId="{F44B0701-31A5-61F2-6885-F55B799090D7}"/>
          </ac:picMkLst>
        </pc:picChg>
        <pc:picChg chg="add del mod">
          <ac:chgData name="Leonie Smith" userId="fed1330f33f5650e" providerId="LiveId" clId="{E1B6B518-1981-4FBA-B874-4C370B62826B}" dt="2023-10-23T05:55:48.729" v="129"/>
          <ac:picMkLst>
            <pc:docMk/>
            <pc:sldMk cId="1080068696" sldId="475"/>
            <ac:picMk id="9" creationId="{7958BC0D-02FB-AFBA-B743-A9BA66469017}"/>
          </ac:picMkLst>
        </pc:picChg>
        <pc:picChg chg="add del mod">
          <ac:chgData name="Leonie Smith" userId="fed1330f33f5650e" providerId="LiveId" clId="{E1B6B518-1981-4FBA-B874-4C370B62826B}" dt="2023-10-23T05:55:50.549" v="131"/>
          <ac:picMkLst>
            <pc:docMk/>
            <pc:sldMk cId="1080068696" sldId="475"/>
            <ac:picMk id="10" creationId="{C418DE58-3127-AF1D-11F6-B2ABFD0EC82F}"/>
          </ac:picMkLst>
        </pc:picChg>
        <pc:picChg chg="add del mod ord">
          <ac:chgData name="Leonie Smith" userId="fed1330f33f5650e" providerId="LiveId" clId="{E1B6B518-1981-4FBA-B874-4C370B62826B}" dt="2023-10-23T05:55:55.593" v="132"/>
          <ac:picMkLst>
            <pc:docMk/>
            <pc:sldMk cId="1080068696" sldId="475"/>
            <ac:picMk id="13" creationId="{DCBB2511-3E31-692D-89C3-303708DEFFAF}"/>
          </ac:picMkLst>
        </pc:picChg>
        <pc:picChg chg="add del mod">
          <ac:chgData name="Leonie Smith" userId="fed1330f33f5650e" providerId="LiveId" clId="{E1B6B518-1981-4FBA-B874-4C370B62826B}" dt="2023-10-23T05:55:56.731" v="134"/>
          <ac:picMkLst>
            <pc:docMk/>
            <pc:sldMk cId="1080068696" sldId="475"/>
            <ac:picMk id="14" creationId="{D884ABC2-8C64-2186-763B-EA82BBAE4988}"/>
          </ac:picMkLst>
        </pc:picChg>
        <pc:picChg chg="add del mod ord">
          <ac:chgData name="Leonie Smith" userId="fed1330f33f5650e" providerId="LiveId" clId="{E1B6B518-1981-4FBA-B874-4C370B62826B}" dt="2023-10-23T05:56:14.338" v="135"/>
          <ac:picMkLst>
            <pc:docMk/>
            <pc:sldMk cId="1080068696" sldId="475"/>
            <ac:picMk id="17" creationId="{5CA8206B-E5BE-B1D4-E337-86B808A6ED43}"/>
          </ac:picMkLst>
        </pc:picChg>
        <pc:picChg chg="add del mod">
          <ac:chgData name="Leonie Smith" userId="fed1330f33f5650e" providerId="LiveId" clId="{E1B6B518-1981-4FBA-B874-4C370B62826B}" dt="2023-10-23T05:56:37.752" v="137"/>
          <ac:picMkLst>
            <pc:docMk/>
            <pc:sldMk cId="1080068696" sldId="475"/>
            <ac:picMk id="18" creationId="{EC841661-D513-1ED3-74BF-244F0A98AC63}"/>
          </ac:picMkLst>
        </pc:picChg>
        <pc:picChg chg="add del mod ord">
          <ac:chgData name="Leonie Smith" userId="fed1330f33f5650e" providerId="LiveId" clId="{E1B6B518-1981-4FBA-B874-4C370B62826B}" dt="2023-10-23T05:56:46.349" v="138"/>
          <ac:picMkLst>
            <pc:docMk/>
            <pc:sldMk cId="1080068696" sldId="475"/>
            <ac:picMk id="22" creationId="{D07F1E21-BD31-477B-ADD9-CBC6B644349B}"/>
          </ac:picMkLst>
        </pc:picChg>
        <pc:picChg chg="add del mod">
          <ac:chgData name="Leonie Smith" userId="fed1330f33f5650e" providerId="LiveId" clId="{E1B6B518-1981-4FBA-B874-4C370B62826B}" dt="2023-10-23T05:56:47.953" v="140"/>
          <ac:picMkLst>
            <pc:docMk/>
            <pc:sldMk cId="1080068696" sldId="475"/>
            <ac:picMk id="23" creationId="{E10F81CC-1141-C039-6084-1A1A6102A144}"/>
          </ac:picMkLst>
        </pc:picChg>
        <pc:picChg chg="add del mod ord">
          <ac:chgData name="Leonie Smith" userId="fed1330f33f5650e" providerId="LiveId" clId="{E1B6B518-1981-4FBA-B874-4C370B62826B}" dt="2023-10-23T05:56:56.164" v="141"/>
          <ac:picMkLst>
            <pc:docMk/>
            <pc:sldMk cId="1080068696" sldId="475"/>
            <ac:picMk id="26" creationId="{26E15C2A-FD54-1C82-A347-EE3A8132702F}"/>
          </ac:picMkLst>
        </pc:picChg>
        <pc:picChg chg="add del mod">
          <ac:chgData name="Leonie Smith" userId="fed1330f33f5650e" providerId="LiveId" clId="{E1B6B518-1981-4FBA-B874-4C370B62826B}" dt="2023-10-23T05:56:57.360" v="143"/>
          <ac:picMkLst>
            <pc:docMk/>
            <pc:sldMk cId="1080068696" sldId="475"/>
            <ac:picMk id="27" creationId="{35212653-13A2-9A01-44D3-360FE1990AFB}"/>
          </ac:picMkLst>
        </pc:picChg>
        <pc:picChg chg="add del mod ord">
          <ac:chgData name="Leonie Smith" userId="fed1330f33f5650e" providerId="LiveId" clId="{E1B6B518-1981-4FBA-B874-4C370B62826B}" dt="2023-10-23T05:57:10.880" v="144"/>
          <ac:picMkLst>
            <pc:docMk/>
            <pc:sldMk cId="1080068696" sldId="475"/>
            <ac:picMk id="30" creationId="{7EE8E5B4-22F2-61A8-E65A-104ECD3D1EC1}"/>
          </ac:picMkLst>
        </pc:picChg>
        <pc:picChg chg="add del mod">
          <ac:chgData name="Leonie Smith" userId="fed1330f33f5650e" providerId="LiveId" clId="{E1B6B518-1981-4FBA-B874-4C370B62826B}" dt="2023-10-23T05:57:12.214" v="146"/>
          <ac:picMkLst>
            <pc:docMk/>
            <pc:sldMk cId="1080068696" sldId="475"/>
            <ac:picMk id="31" creationId="{20A01FFA-681A-D6BD-C1E2-DD5EB4730903}"/>
          </ac:picMkLst>
        </pc:picChg>
        <pc:picChg chg="add del mod ord">
          <ac:chgData name="Leonie Smith" userId="fed1330f33f5650e" providerId="LiveId" clId="{E1B6B518-1981-4FBA-B874-4C370B62826B}" dt="2023-10-23T05:57:29.605" v="147"/>
          <ac:picMkLst>
            <pc:docMk/>
            <pc:sldMk cId="1080068696" sldId="475"/>
            <ac:picMk id="34" creationId="{9FFE939F-E94B-BF33-8487-9454DA2BAFB8}"/>
          </ac:picMkLst>
        </pc:picChg>
        <pc:picChg chg="add mod">
          <ac:chgData name="Leonie Smith" userId="fed1330f33f5650e" providerId="LiveId" clId="{E1B6B518-1981-4FBA-B874-4C370B62826B}" dt="2023-10-23T05:57:29.605" v="147"/>
          <ac:picMkLst>
            <pc:docMk/>
            <pc:sldMk cId="1080068696" sldId="475"/>
            <ac:picMk id="35" creationId="{8229C60E-FA85-F5BA-FF85-325323D31DB4}"/>
          </ac:picMkLst>
        </pc:picChg>
      </pc:sldChg>
      <pc:sldChg chg="addSp delSp modSp mod modTransition modAnim">
        <pc:chgData name="Leonie Smith" userId="fed1330f33f5650e" providerId="LiveId" clId="{E1B6B518-1981-4FBA-B874-4C370B62826B}" dt="2023-10-23T06:06:16.282" v="201"/>
        <pc:sldMkLst>
          <pc:docMk/>
          <pc:sldMk cId="2389957910" sldId="476"/>
        </pc:sldMkLst>
        <pc:picChg chg="add del mod">
          <ac:chgData name="Leonie Smith" userId="fed1330f33f5650e" providerId="LiveId" clId="{E1B6B518-1981-4FBA-B874-4C370B62826B}" dt="2023-10-23T06:02:50.064" v="161"/>
          <ac:picMkLst>
            <pc:docMk/>
            <pc:sldMk cId="2389957910" sldId="476"/>
            <ac:picMk id="6" creationId="{1E14A1BE-CF2F-D3D4-F288-A85A2FD4C51B}"/>
          </ac:picMkLst>
        </pc:picChg>
        <pc:picChg chg="add del mod">
          <ac:chgData name="Leonie Smith" userId="fed1330f33f5650e" providerId="LiveId" clId="{E1B6B518-1981-4FBA-B874-4C370B62826B}" dt="2023-10-23T06:02:59.793" v="162"/>
          <ac:picMkLst>
            <pc:docMk/>
            <pc:sldMk cId="2389957910" sldId="476"/>
            <ac:picMk id="11" creationId="{9AD28E23-7E43-16EC-7616-DA6D9DE314DC}"/>
          </ac:picMkLst>
        </pc:picChg>
        <pc:picChg chg="add del mod">
          <ac:chgData name="Leonie Smith" userId="fed1330f33f5650e" providerId="LiveId" clId="{E1B6B518-1981-4FBA-B874-4C370B62826B}" dt="2023-10-23T06:03:01.084" v="164"/>
          <ac:picMkLst>
            <pc:docMk/>
            <pc:sldMk cId="2389957910" sldId="476"/>
            <ac:picMk id="12" creationId="{C7542AC2-9025-4FC8-E9FE-A0F3AC8BEB68}"/>
          </ac:picMkLst>
        </pc:picChg>
        <pc:picChg chg="add del mod ord">
          <ac:chgData name="Leonie Smith" userId="fed1330f33f5650e" providerId="LiveId" clId="{E1B6B518-1981-4FBA-B874-4C370B62826B}" dt="2023-10-23T06:03:06.869" v="165"/>
          <ac:picMkLst>
            <pc:docMk/>
            <pc:sldMk cId="2389957910" sldId="476"/>
            <ac:picMk id="15" creationId="{C8A6A365-A4F7-6322-844B-852D2F706BCF}"/>
          </ac:picMkLst>
        </pc:picChg>
        <pc:picChg chg="add del mod">
          <ac:chgData name="Leonie Smith" userId="fed1330f33f5650e" providerId="LiveId" clId="{E1B6B518-1981-4FBA-B874-4C370B62826B}" dt="2023-10-23T06:03:08.113" v="167"/>
          <ac:picMkLst>
            <pc:docMk/>
            <pc:sldMk cId="2389957910" sldId="476"/>
            <ac:picMk id="16" creationId="{D0B2F6A7-6C3C-58A4-15C8-D09E65C08C4C}"/>
          </ac:picMkLst>
        </pc:picChg>
        <pc:picChg chg="add del mod ord">
          <ac:chgData name="Leonie Smith" userId="fed1330f33f5650e" providerId="LiveId" clId="{E1B6B518-1981-4FBA-B874-4C370B62826B}" dt="2023-10-23T06:03:15.906" v="168"/>
          <ac:picMkLst>
            <pc:docMk/>
            <pc:sldMk cId="2389957910" sldId="476"/>
            <ac:picMk id="19" creationId="{A1BC4C27-0E37-F381-E53E-5C1D5CE55D42}"/>
          </ac:picMkLst>
        </pc:picChg>
        <pc:picChg chg="add del mod">
          <ac:chgData name="Leonie Smith" userId="fed1330f33f5650e" providerId="LiveId" clId="{E1B6B518-1981-4FBA-B874-4C370B62826B}" dt="2023-10-23T06:03:17.212" v="170"/>
          <ac:picMkLst>
            <pc:docMk/>
            <pc:sldMk cId="2389957910" sldId="476"/>
            <ac:picMk id="20" creationId="{B512B527-0CBD-D100-453B-78EC40260BF1}"/>
          </ac:picMkLst>
        </pc:picChg>
        <pc:picChg chg="add del mod ord">
          <ac:chgData name="Leonie Smith" userId="fed1330f33f5650e" providerId="LiveId" clId="{E1B6B518-1981-4FBA-B874-4C370B62826B}" dt="2023-10-23T06:03:22.348" v="171"/>
          <ac:picMkLst>
            <pc:docMk/>
            <pc:sldMk cId="2389957910" sldId="476"/>
            <ac:picMk id="23" creationId="{238E1F66-4643-22C2-F234-A0DB7D3BCCB0}"/>
          </ac:picMkLst>
        </pc:picChg>
        <pc:picChg chg="add del mod">
          <ac:chgData name="Leonie Smith" userId="fed1330f33f5650e" providerId="LiveId" clId="{E1B6B518-1981-4FBA-B874-4C370B62826B}" dt="2023-10-23T06:03:23.698" v="173"/>
          <ac:picMkLst>
            <pc:docMk/>
            <pc:sldMk cId="2389957910" sldId="476"/>
            <ac:picMk id="24" creationId="{D08A6C93-EECA-A805-BC1B-3593C663B413}"/>
          </ac:picMkLst>
        </pc:picChg>
        <pc:picChg chg="add del mod ord">
          <ac:chgData name="Leonie Smith" userId="fed1330f33f5650e" providerId="LiveId" clId="{E1B6B518-1981-4FBA-B874-4C370B62826B}" dt="2023-10-23T06:03:31.844" v="174"/>
          <ac:picMkLst>
            <pc:docMk/>
            <pc:sldMk cId="2389957910" sldId="476"/>
            <ac:picMk id="26" creationId="{0A367610-E3B9-6746-6100-C8C80F7DDA37}"/>
          </ac:picMkLst>
        </pc:picChg>
        <pc:picChg chg="add del mod">
          <ac:chgData name="Leonie Smith" userId="fed1330f33f5650e" providerId="LiveId" clId="{E1B6B518-1981-4FBA-B874-4C370B62826B}" dt="2023-10-23T06:03:32.823" v="176"/>
          <ac:picMkLst>
            <pc:docMk/>
            <pc:sldMk cId="2389957910" sldId="476"/>
            <ac:picMk id="27" creationId="{8E8E0797-EB57-264D-90A0-D97AAD740BDF}"/>
          </ac:picMkLst>
        </pc:picChg>
        <pc:picChg chg="add del mod ord">
          <ac:chgData name="Leonie Smith" userId="fed1330f33f5650e" providerId="LiveId" clId="{E1B6B518-1981-4FBA-B874-4C370B62826B}" dt="2023-10-23T06:03:44.249" v="177"/>
          <ac:picMkLst>
            <pc:docMk/>
            <pc:sldMk cId="2389957910" sldId="476"/>
            <ac:picMk id="29" creationId="{7FD3D328-A991-BDD0-5049-6C8C71219D08}"/>
          </ac:picMkLst>
        </pc:picChg>
        <pc:picChg chg="add del mod">
          <ac:chgData name="Leonie Smith" userId="fed1330f33f5650e" providerId="LiveId" clId="{E1B6B518-1981-4FBA-B874-4C370B62826B}" dt="2023-10-23T06:03:45.354" v="179"/>
          <ac:picMkLst>
            <pc:docMk/>
            <pc:sldMk cId="2389957910" sldId="476"/>
            <ac:picMk id="30" creationId="{5A05C7B7-EB1A-69DF-A6E5-DB5A98AE86BC}"/>
          </ac:picMkLst>
        </pc:picChg>
        <pc:picChg chg="add del mod ord">
          <ac:chgData name="Leonie Smith" userId="fed1330f33f5650e" providerId="LiveId" clId="{E1B6B518-1981-4FBA-B874-4C370B62826B}" dt="2023-10-23T06:04:06.526" v="180"/>
          <ac:picMkLst>
            <pc:docMk/>
            <pc:sldMk cId="2389957910" sldId="476"/>
            <ac:picMk id="32" creationId="{9901B17D-771B-6BBE-DA2C-6C88DC60658B}"/>
          </ac:picMkLst>
        </pc:picChg>
        <pc:picChg chg="add del mod">
          <ac:chgData name="Leonie Smith" userId="fed1330f33f5650e" providerId="LiveId" clId="{E1B6B518-1981-4FBA-B874-4C370B62826B}" dt="2023-10-23T06:04:18.997" v="182"/>
          <ac:picMkLst>
            <pc:docMk/>
            <pc:sldMk cId="2389957910" sldId="476"/>
            <ac:picMk id="33" creationId="{CE598803-0E9E-EA42-3BB5-72CC6B789420}"/>
          </ac:picMkLst>
        </pc:picChg>
        <pc:picChg chg="add del mod ord">
          <ac:chgData name="Leonie Smith" userId="fed1330f33f5650e" providerId="LiveId" clId="{E1B6B518-1981-4FBA-B874-4C370B62826B}" dt="2023-10-23T06:04:28.987" v="183"/>
          <ac:picMkLst>
            <pc:docMk/>
            <pc:sldMk cId="2389957910" sldId="476"/>
            <ac:picMk id="37" creationId="{C54D99BC-9414-0A54-B1A8-7A25A52229E5}"/>
          </ac:picMkLst>
        </pc:picChg>
        <pc:picChg chg="add del mod">
          <ac:chgData name="Leonie Smith" userId="fed1330f33f5650e" providerId="LiveId" clId="{E1B6B518-1981-4FBA-B874-4C370B62826B}" dt="2023-10-23T06:04:30.278" v="185"/>
          <ac:picMkLst>
            <pc:docMk/>
            <pc:sldMk cId="2389957910" sldId="476"/>
            <ac:picMk id="38" creationId="{013694C9-88EA-C887-B82E-331A2EDEF89B}"/>
          </ac:picMkLst>
        </pc:picChg>
        <pc:picChg chg="add del mod ord">
          <ac:chgData name="Leonie Smith" userId="fed1330f33f5650e" providerId="LiveId" clId="{E1B6B518-1981-4FBA-B874-4C370B62826B}" dt="2023-10-23T06:04:35.134" v="186"/>
          <ac:picMkLst>
            <pc:docMk/>
            <pc:sldMk cId="2389957910" sldId="476"/>
            <ac:picMk id="41" creationId="{67E88968-3A25-4AD3-E2BC-403F85D625AE}"/>
          </ac:picMkLst>
        </pc:picChg>
        <pc:picChg chg="add del mod">
          <ac:chgData name="Leonie Smith" userId="fed1330f33f5650e" providerId="LiveId" clId="{E1B6B518-1981-4FBA-B874-4C370B62826B}" dt="2023-10-23T06:04:37.497" v="188"/>
          <ac:picMkLst>
            <pc:docMk/>
            <pc:sldMk cId="2389957910" sldId="476"/>
            <ac:picMk id="42" creationId="{189607A8-9508-6117-F291-ED02D9B163EF}"/>
          </ac:picMkLst>
        </pc:picChg>
        <pc:picChg chg="add del mod ord">
          <ac:chgData name="Leonie Smith" userId="fed1330f33f5650e" providerId="LiveId" clId="{E1B6B518-1981-4FBA-B874-4C370B62826B}" dt="2023-10-23T06:04:47.037" v="189"/>
          <ac:picMkLst>
            <pc:docMk/>
            <pc:sldMk cId="2389957910" sldId="476"/>
            <ac:picMk id="45" creationId="{E1C05EC4-E362-A8FF-3F36-7BF69B849FC9}"/>
          </ac:picMkLst>
        </pc:picChg>
        <pc:picChg chg="add del mod">
          <ac:chgData name="Leonie Smith" userId="fed1330f33f5650e" providerId="LiveId" clId="{E1B6B518-1981-4FBA-B874-4C370B62826B}" dt="2023-10-23T06:04:48.398" v="191"/>
          <ac:picMkLst>
            <pc:docMk/>
            <pc:sldMk cId="2389957910" sldId="476"/>
            <ac:picMk id="46" creationId="{1069F602-3B6E-4658-F131-B3ADCD3FDD43}"/>
          </ac:picMkLst>
        </pc:picChg>
        <pc:picChg chg="add del mod ord">
          <ac:chgData name="Leonie Smith" userId="fed1330f33f5650e" providerId="LiveId" clId="{E1B6B518-1981-4FBA-B874-4C370B62826B}" dt="2023-10-23T06:05:10.512" v="192"/>
          <ac:picMkLst>
            <pc:docMk/>
            <pc:sldMk cId="2389957910" sldId="476"/>
            <ac:picMk id="48" creationId="{5DB1103C-5EFC-4F1A-521A-EE65EA45A312}"/>
          </ac:picMkLst>
        </pc:picChg>
        <pc:picChg chg="add del mod">
          <ac:chgData name="Leonie Smith" userId="fed1330f33f5650e" providerId="LiveId" clId="{E1B6B518-1981-4FBA-B874-4C370B62826B}" dt="2023-10-23T06:05:27.869" v="194"/>
          <ac:picMkLst>
            <pc:docMk/>
            <pc:sldMk cId="2389957910" sldId="476"/>
            <ac:picMk id="49" creationId="{928554D2-49AA-4A3F-4D19-31DFBA444E27}"/>
          </ac:picMkLst>
        </pc:picChg>
        <pc:picChg chg="add del mod ord">
          <ac:chgData name="Leonie Smith" userId="fed1330f33f5650e" providerId="LiveId" clId="{E1B6B518-1981-4FBA-B874-4C370B62826B}" dt="2023-10-23T06:05:34.004" v="195"/>
          <ac:picMkLst>
            <pc:docMk/>
            <pc:sldMk cId="2389957910" sldId="476"/>
            <ac:picMk id="53" creationId="{DBAB0FDD-BE58-A5FD-5C9D-75AE8BE49693}"/>
          </ac:picMkLst>
        </pc:picChg>
        <pc:picChg chg="add del mod">
          <ac:chgData name="Leonie Smith" userId="fed1330f33f5650e" providerId="LiveId" clId="{E1B6B518-1981-4FBA-B874-4C370B62826B}" dt="2023-10-23T06:05:35.168" v="197"/>
          <ac:picMkLst>
            <pc:docMk/>
            <pc:sldMk cId="2389957910" sldId="476"/>
            <ac:picMk id="54" creationId="{B8704AA6-A90B-3C2B-ECB6-823E45484E05}"/>
          </ac:picMkLst>
        </pc:picChg>
        <pc:picChg chg="add del mod ord">
          <ac:chgData name="Leonie Smith" userId="fed1330f33f5650e" providerId="LiveId" clId="{E1B6B518-1981-4FBA-B874-4C370B62826B}" dt="2023-10-23T06:05:53.223" v="198"/>
          <ac:picMkLst>
            <pc:docMk/>
            <pc:sldMk cId="2389957910" sldId="476"/>
            <ac:picMk id="56" creationId="{F50EEC39-48F6-CCEC-D522-47C8E8308564}"/>
          </ac:picMkLst>
        </pc:picChg>
        <pc:picChg chg="add del mod">
          <ac:chgData name="Leonie Smith" userId="fed1330f33f5650e" providerId="LiveId" clId="{E1B6B518-1981-4FBA-B874-4C370B62826B}" dt="2023-10-23T06:05:54.713" v="200"/>
          <ac:picMkLst>
            <pc:docMk/>
            <pc:sldMk cId="2389957910" sldId="476"/>
            <ac:picMk id="57" creationId="{BDB9E3C0-5C9A-A988-7AC7-A72D229DE141}"/>
          </ac:picMkLst>
        </pc:picChg>
        <pc:picChg chg="add del mod ord">
          <ac:chgData name="Leonie Smith" userId="fed1330f33f5650e" providerId="LiveId" clId="{E1B6B518-1981-4FBA-B874-4C370B62826B}" dt="2023-10-23T06:06:16.282" v="201"/>
          <ac:picMkLst>
            <pc:docMk/>
            <pc:sldMk cId="2389957910" sldId="476"/>
            <ac:picMk id="60" creationId="{660FF558-AC42-1575-FECB-4953FD93BE63}"/>
          </ac:picMkLst>
        </pc:picChg>
        <pc:picChg chg="add mod">
          <ac:chgData name="Leonie Smith" userId="fed1330f33f5650e" providerId="LiveId" clId="{E1B6B518-1981-4FBA-B874-4C370B62826B}" dt="2023-10-23T06:06:16.282" v="201"/>
          <ac:picMkLst>
            <pc:docMk/>
            <pc:sldMk cId="2389957910" sldId="476"/>
            <ac:picMk id="61" creationId="{E2FF1D2F-B5B8-F057-1DFF-2573E8575CDD}"/>
          </ac:picMkLst>
        </pc:picChg>
      </pc:sldChg>
      <pc:sldChg chg="addSp delSp modSp mod modTransition modAnim">
        <pc:chgData name="Leonie Smith" userId="fed1330f33f5650e" providerId="LiveId" clId="{E1B6B518-1981-4FBA-B874-4C370B62826B}" dt="2023-10-23T06:09:27.870" v="208"/>
        <pc:sldMkLst>
          <pc:docMk/>
          <pc:sldMk cId="716876101" sldId="478"/>
        </pc:sldMkLst>
        <pc:picChg chg="add del mod">
          <ac:chgData name="Leonie Smith" userId="fed1330f33f5650e" providerId="LiveId" clId="{E1B6B518-1981-4FBA-B874-4C370B62826B}" dt="2023-10-23T06:07:49.361" v="204"/>
          <ac:picMkLst>
            <pc:docMk/>
            <pc:sldMk cId="716876101" sldId="478"/>
            <ac:picMk id="6" creationId="{FCB5E6A0-97C5-04CC-4F74-F9743D3604F2}"/>
          </ac:picMkLst>
        </pc:picChg>
        <pc:picChg chg="add del mod">
          <ac:chgData name="Leonie Smith" userId="fed1330f33f5650e" providerId="LiveId" clId="{E1B6B518-1981-4FBA-B874-4C370B62826B}" dt="2023-10-23T06:08:17.326" v="205"/>
          <ac:picMkLst>
            <pc:docMk/>
            <pc:sldMk cId="716876101" sldId="478"/>
            <ac:picMk id="9" creationId="{06461561-1221-ED25-B716-FFEB9EC961DD}"/>
          </ac:picMkLst>
        </pc:picChg>
        <pc:picChg chg="add del mod">
          <ac:chgData name="Leonie Smith" userId="fed1330f33f5650e" providerId="LiveId" clId="{E1B6B518-1981-4FBA-B874-4C370B62826B}" dt="2023-10-23T06:08:56.681" v="207"/>
          <ac:picMkLst>
            <pc:docMk/>
            <pc:sldMk cId="716876101" sldId="478"/>
            <ac:picMk id="10" creationId="{82FDD0F3-03D9-AC93-462B-B75C96183A25}"/>
          </ac:picMkLst>
        </pc:picChg>
        <pc:picChg chg="add del mod ord">
          <ac:chgData name="Leonie Smith" userId="fed1330f33f5650e" providerId="LiveId" clId="{E1B6B518-1981-4FBA-B874-4C370B62826B}" dt="2023-10-23T06:09:27.870" v="208"/>
          <ac:picMkLst>
            <pc:docMk/>
            <pc:sldMk cId="716876101" sldId="478"/>
            <ac:picMk id="15" creationId="{764BB0A6-CE33-7C4D-091F-CCD08AD3C9A1}"/>
          </ac:picMkLst>
        </pc:picChg>
        <pc:picChg chg="add mod">
          <ac:chgData name="Leonie Smith" userId="fed1330f33f5650e" providerId="LiveId" clId="{E1B6B518-1981-4FBA-B874-4C370B62826B}" dt="2023-10-23T06:09:27.870" v="208"/>
          <ac:picMkLst>
            <pc:docMk/>
            <pc:sldMk cId="716876101" sldId="478"/>
            <ac:picMk id="16" creationId="{6F480AF1-A103-9CB2-A235-BEC2B549BD25}"/>
          </ac:picMkLst>
        </pc:picChg>
      </pc:sldChg>
      <pc:sldChg chg="addSp modSp">
        <pc:chgData name="Leonie Smith" userId="fed1330f33f5650e" providerId="LiveId" clId="{E1B6B518-1981-4FBA-B874-4C370B62826B}" dt="2023-10-23T06:10:32.251" v="209"/>
        <pc:sldMkLst>
          <pc:docMk/>
          <pc:sldMk cId="3631978451" sldId="480"/>
        </pc:sldMkLst>
        <pc:picChg chg="add mod">
          <ac:chgData name="Leonie Smith" userId="fed1330f33f5650e" providerId="LiveId" clId="{E1B6B518-1981-4FBA-B874-4C370B62826B}" dt="2023-10-23T06:10:32.251" v="209"/>
          <ac:picMkLst>
            <pc:docMk/>
            <pc:sldMk cId="3631978451" sldId="480"/>
            <ac:picMk id="6" creationId="{3AEC8791-EFEB-4951-B8D8-0ED869706776}"/>
          </ac:picMkLst>
        </pc:picChg>
      </pc:sldChg>
      <pc:sldChg chg="addSp delSp modSp mod modTransition modAnim">
        <pc:chgData name="Leonie Smith" userId="fed1330f33f5650e" providerId="LiveId" clId="{E1B6B518-1981-4FBA-B874-4C370B62826B}" dt="2023-10-23T06:12:28.626" v="213"/>
        <pc:sldMkLst>
          <pc:docMk/>
          <pc:sldMk cId="2587916843" sldId="482"/>
        </pc:sldMkLst>
        <pc:picChg chg="add del mod">
          <ac:chgData name="Leonie Smith" userId="fed1330f33f5650e" providerId="LiveId" clId="{E1B6B518-1981-4FBA-B874-4C370B62826B}" dt="2023-10-23T06:12:07.053" v="212"/>
          <ac:picMkLst>
            <pc:docMk/>
            <pc:sldMk cId="2587916843" sldId="482"/>
            <ac:picMk id="6" creationId="{1B5BB6D0-C96F-6BA0-B57A-C330D90F1FA4}"/>
          </ac:picMkLst>
        </pc:picChg>
        <pc:picChg chg="add del mod">
          <ac:chgData name="Leonie Smith" userId="fed1330f33f5650e" providerId="LiveId" clId="{E1B6B518-1981-4FBA-B874-4C370B62826B}" dt="2023-10-23T06:12:28.626" v="213"/>
          <ac:picMkLst>
            <pc:docMk/>
            <pc:sldMk cId="2587916843" sldId="482"/>
            <ac:picMk id="10" creationId="{C84A9AC0-C01A-E178-80AD-B3C4C28C1BCC}"/>
          </ac:picMkLst>
        </pc:picChg>
        <pc:picChg chg="add mod">
          <ac:chgData name="Leonie Smith" userId="fed1330f33f5650e" providerId="LiveId" clId="{E1B6B518-1981-4FBA-B874-4C370B62826B}" dt="2023-10-23T06:12:28.626" v="213"/>
          <ac:picMkLst>
            <pc:docMk/>
            <pc:sldMk cId="2587916843" sldId="482"/>
            <ac:picMk id="11" creationId="{FD5C6330-AF4C-D4C4-6B8E-3A6AB25A3A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22 </a:t>
            </a:r>
            <a:r>
              <a:rPr lang="en-IN" sz="1200" b="1" i="0" u="none" strike="noStrike" baseline="0" dirty="0">
                <a:latin typeface="TimesNewRomanPS-BoldMT"/>
              </a:rPr>
              <a:t>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654376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22-3</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377DDA05-5EED-18AC-D60C-ECA6F858182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58"/>
    </mc:Choice>
    <mc:Fallback xmlns="">
      <p:transition spd="slow" advTm="3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FBA9AF-731F-EAF4-91EA-C1CF8AD2FAE8}"/>
              </a:ext>
            </a:extLst>
          </p:cNvPr>
          <p:cNvPicPr>
            <a:picLocks noChangeAspect="1"/>
          </p:cNvPicPr>
          <p:nvPr/>
        </p:nvPicPr>
        <p:blipFill>
          <a:blip r:embed="rId2"/>
          <a:stretch>
            <a:fillRect/>
          </a:stretch>
        </p:blipFill>
        <p:spPr>
          <a:xfrm>
            <a:off x="-365760" y="-8377"/>
            <a:ext cx="12557760" cy="6866378"/>
          </a:xfrm>
          <a:prstGeom prst="rect">
            <a:avLst/>
          </a:prstGeom>
        </p:spPr>
      </p:pic>
      <p:sp>
        <p:nvSpPr>
          <p:cNvPr id="2" name="TextBox 1">
            <a:extLst>
              <a:ext uri="{FF2B5EF4-FFF2-40B4-BE49-F238E27FC236}">
                <a16:creationId xmlns:a16="http://schemas.microsoft.com/office/drawing/2014/main" id="{96B4FC16-FFFD-8FC4-B173-8D96D31518F1}"/>
              </a:ext>
            </a:extLst>
          </p:cNvPr>
          <p:cNvSpPr txBox="1"/>
          <p:nvPr/>
        </p:nvSpPr>
        <p:spPr>
          <a:xfrm>
            <a:off x="277402" y="6067247"/>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9</a:t>
            </a:r>
            <a:r>
              <a:rPr lang="en-US" sz="4400" b="0" i="0">
                <a:solidFill>
                  <a:srgbClr val="121212"/>
                </a:solidFill>
                <a:effectLst/>
                <a:latin typeface="Inter" panose="020B0502030000000004" pitchFamily="34" charset="0"/>
              </a:rPr>
              <a:t>So Naaman came with his horses and chariots and stood at the door of Elisha’s house.</a:t>
            </a:r>
            <a:endParaRPr lang="en-ZA" sz="1400" dirty="0"/>
          </a:p>
        </p:txBody>
      </p:sp>
      <p:sp>
        <p:nvSpPr>
          <p:cNvPr id="3" name="TextBox 2">
            <a:extLst>
              <a:ext uri="{FF2B5EF4-FFF2-40B4-BE49-F238E27FC236}">
                <a16:creationId xmlns:a16="http://schemas.microsoft.com/office/drawing/2014/main" id="{9F86873E-14CD-1A63-EC8A-F043AD61DA01}"/>
              </a:ext>
            </a:extLst>
          </p:cNvPr>
          <p:cNvSpPr txBox="1"/>
          <p:nvPr/>
        </p:nvSpPr>
        <p:spPr>
          <a:xfrm>
            <a:off x="6096000" y="149950"/>
            <a:ext cx="6096000" cy="6558101"/>
          </a:xfrm>
          <a:prstGeom prst="rect">
            <a:avLst/>
          </a:prstGeom>
          <a:noFill/>
        </p:spPr>
        <p:txBody>
          <a:bodyPr wrap="square" rtlCol="0">
            <a:noAutofit/>
          </a:bodyPr>
          <a:lstStyle/>
          <a:p>
            <a:r>
              <a:rPr lang="hi-IN" sz="4400" b="0" i="0">
                <a:solidFill>
                  <a:srgbClr val="121212"/>
                </a:solidFill>
                <a:effectLst/>
                <a:latin typeface="Inter" panose="020B0502030000000004" pitchFamily="34" charset="0"/>
              </a:rPr>
              <a:t>9 तब नामान घोड़ों और रथों समेत एलीशा के द्वार पर आकर खड़ा हुआ।</a:t>
            </a:r>
            <a:endParaRPr lang="en-IN" sz="4400" dirty="0"/>
          </a:p>
        </p:txBody>
      </p:sp>
      <p:pic>
        <p:nvPicPr>
          <p:cNvPr id="29" name="Audio 28">
            <a:hlinkClick r:id="" action="ppaction://media"/>
            <a:extLst>
              <a:ext uri="{FF2B5EF4-FFF2-40B4-BE49-F238E27FC236}">
                <a16:creationId xmlns:a16="http://schemas.microsoft.com/office/drawing/2014/main" id="{9BC39879-74A3-96D7-06DC-CECF45A23C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7734"/>
    </mc:Choice>
    <mc:Fallback xmlns="">
      <p:transition spd="slow" advTm="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8E6824-1F11-73F5-614D-2C8D089D9F20}"/>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39DDF90-848C-58C5-DB4A-DD416C81A69E}"/>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Then Elisha sent him a messenger, who said, “Go and wash yourself seven times in the Jordan, and your flesh will be restored, and you will be clean.”</a:t>
            </a:r>
          </a:p>
          <a:p>
            <a:br>
              <a:rPr lang="en-US" sz="4000"/>
            </a:br>
            <a:endParaRPr lang="en-ZA" dirty="0"/>
          </a:p>
        </p:txBody>
      </p:sp>
      <p:sp>
        <p:nvSpPr>
          <p:cNvPr id="3" name="TextBox 2">
            <a:extLst>
              <a:ext uri="{FF2B5EF4-FFF2-40B4-BE49-F238E27FC236}">
                <a16:creationId xmlns:a16="http://schemas.microsoft.com/office/drawing/2014/main" id="{76FA655C-145C-E996-6C73-32BF65D817C2}"/>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10 तब एलीशा ने एक दूत से उसके पास यह कहला भेजा</a:t>
            </a:r>
            <a:r>
              <a:rPr lang="en-US" sz="3800" b="0" i="0" dirty="0">
                <a:solidFill>
                  <a:srgbClr val="121212"/>
                </a:solidFill>
                <a:effectLst/>
                <a:latin typeface="Inter" panose="020B0502030000000004" pitchFamily="34" charset="0"/>
              </a:rPr>
              <a:t>a, “</a:t>
            </a:r>
            <a:r>
              <a:rPr lang="hi-IN" sz="3800" b="0" i="0" dirty="0">
                <a:solidFill>
                  <a:srgbClr val="121212"/>
                </a:solidFill>
                <a:effectLst/>
                <a:latin typeface="Inter" panose="020B0502030000000004" pitchFamily="34" charset="0"/>
              </a:rPr>
              <a:t>तू जाकर यरदन में सात बार डुबकी मार, तब तेरा शरीर ज्यों का त्यों हो जाएगा, और तू शुद्ध होगा।”</a:t>
            </a:r>
            <a:endParaRPr lang="en-IN" sz="3800" dirty="0"/>
          </a:p>
        </p:txBody>
      </p:sp>
      <p:pic>
        <p:nvPicPr>
          <p:cNvPr id="26" name="Audio 25">
            <a:hlinkClick r:id="" action="ppaction://media"/>
            <a:extLst>
              <a:ext uri="{FF2B5EF4-FFF2-40B4-BE49-F238E27FC236}">
                <a16:creationId xmlns:a16="http://schemas.microsoft.com/office/drawing/2014/main" id="{1C933017-2D78-A3B2-F26C-368D6AF676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460"/>
    </mc:Choice>
    <mc:Fallback xmlns="">
      <p:transition spd="slow" advTm="1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EAE19F-4B90-96D7-158C-4C559666345F}"/>
              </a:ext>
            </a:extLst>
          </p:cNvPr>
          <p:cNvPicPr>
            <a:picLocks noChangeAspect="1"/>
          </p:cNvPicPr>
          <p:nvPr/>
        </p:nvPicPr>
        <p:blipFill>
          <a:blip r:embed="rId2"/>
          <a:stretch>
            <a:fillRect/>
          </a:stretch>
        </p:blipFill>
        <p:spPr>
          <a:xfrm>
            <a:off x="1" y="-218307"/>
            <a:ext cx="12191998" cy="7102136"/>
          </a:xfrm>
          <a:prstGeom prst="rect">
            <a:avLst/>
          </a:prstGeom>
        </p:spPr>
      </p:pic>
      <p:sp>
        <p:nvSpPr>
          <p:cNvPr id="2" name="TextBox 1">
            <a:extLst>
              <a:ext uri="{FF2B5EF4-FFF2-40B4-BE49-F238E27FC236}">
                <a16:creationId xmlns:a16="http://schemas.microsoft.com/office/drawing/2014/main" id="{6D518C97-3141-340B-5D8F-89B0253F8746}"/>
              </a:ext>
            </a:extLst>
          </p:cNvPr>
          <p:cNvSpPr txBox="1"/>
          <p:nvPr/>
        </p:nvSpPr>
        <p:spPr>
          <a:xfrm>
            <a:off x="277402" y="6116773"/>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10</a:t>
            </a:r>
            <a:endParaRPr lang="bo-CN" sz="2400" b="1" cap="all" dirty="0">
              <a:solidFill>
                <a:schemeClr val="bg1"/>
              </a:solidFill>
              <a:latin typeface="Microsoft Himalaya" panose="01010100010101010101" pitchFamily="2" charset="0"/>
              <a:ea typeface="Microsoft Himalaya" panose="01010100010101010101" pitchFamily="2" charset="0"/>
              <a:cs typeface="+mj-cs"/>
            </a:endParaRPr>
          </a:p>
        </p:txBody>
      </p:sp>
    </p:spTree>
    <p:extLst>
      <p:ext uri="{BB962C8B-B14F-4D97-AF65-F5344CB8AC3E}">
        <p14:creationId xmlns:p14="http://schemas.microsoft.com/office/powerpoint/2010/main" val="2691432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But Naaman went away angry, saying, “I thought that he would surely come out, stand and call on the name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his God, and wave his hand over the spot to cure my leprosy.</a:t>
            </a:r>
            <a:endParaRPr lang="en-ZA" dirty="0"/>
          </a:p>
        </p:txBody>
      </p:sp>
      <p:sp>
        <p:nvSpPr>
          <p:cNvPr id="3" name="TextBox 2">
            <a:extLst>
              <a:ext uri="{FF2B5EF4-FFF2-40B4-BE49-F238E27FC236}">
                <a16:creationId xmlns:a16="http://schemas.microsoft.com/office/drawing/2014/main" id="{9F60CCE5-61CB-6CCE-A4D9-607C7B8E6173}"/>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11 परन्तु नामान क्रोधित हो यह कहता हुआ चला गया, “मैंने तो सोचा था, कि अवश्य वह मेरे पास बाहर आएगा, और खड़ा होकर अपने परमेश्वर यहोवा से प्रार्थना करके कोढ़ के स्थान पर अपना हाथ फेरकर कोढ़ को दूर करेगा!</a:t>
            </a:r>
            <a:endParaRPr lang="en-IN" sz="3800" dirty="0"/>
          </a:p>
        </p:txBody>
      </p:sp>
      <p:pic>
        <p:nvPicPr>
          <p:cNvPr id="18" name="Audio 17">
            <a:hlinkClick r:id="" action="ppaction://media"/>
            <a:extLst>
              <a:ext uri="{FF2B5EF4-FFF2-40B4-BE49-F238E27FC236}">
                <a16:creationId xmlns:a16="http://schemas.microsoft.com/office/drawing/2014/main" id="{A5B4AE9C-22DD-BDF9-0B0E-313C26FBC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7741"/>
    </mc:Choice>
    <mc:Fallback xmlns="">
      <p:transition spd="slow" advTm="1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F114611A-AFED-B7F2-3BDC-D04B27DA16D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74356CF-74F6-B98F-128B-E399D6835A98}"/>
              </a:ext>
            </a:extLst>
          </p:cNvPr>
          <p:cNvSpPr txBox="1"/>
          <p:nvPr/>
        </p:nvSpPr>
        <p:spPr>
          <a:xfrm>
            <a:off x="0" y="128789"/>
            <a:ext cx="3116424" cy="584775"/>
          </a:xfrm>
          <a:prstGeom prst="rect">
            <a:avLst/>
          </a:prstGeom>
          <a:noFill/>
        </p:spPr>
        <p:txBody>
          <a:bodyPr wrap="square" rtlCol="0">
            <a:spAutoFit/>
          </a:bodyPr>
          <a:lstStyle/>
          <a:p>
            <a:pPr algn="ctr"/>
            <a:r>
              <a:rPr lang="en-IN" sz="3200" b="0" i="0" u="none" strike="noStrike" baseline="0" dirty="0">
                <a:solidFill>
                  <a:schemeClr val="bg1"/>
                </a:solidFill>
                <a:latin typeface="TimesNewRomanPSMT"/>
              </a:rPr>
              <a:t>2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Naaman’s servants, however, approached him and said, “My father, if the prophet had told you to do some great thing, would you not have done it? How much more, then, when he tells you, ‘Wash and be cleansed’?”</a:t>
            </a:r>
            <a:endParaRPr lang="en-ZA" dirty="0"/>
          </a:p>
        </p:txBody>
      </p:sp>
      <p:sp>
        <p:nvSpPr>
          <p:cNvPr id="3" name="TextBox 2">
            <a:extLst>
              <a:ext uri="{FF2B5EF4-FFF2-40B4-BE49-F238E27FC236}">
                <a16:creationId xmlns:a16="http://schemas.microsoft.com/office/drawing/2014/main" id="{95172E65-B17D-9DC1-8833-1C9DA516FE2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तब उसके सेवक पास आकर कहने लगे, “हे हमारे पिता यदि भविष्यद्वक्ता तुझे कोई भारी काम करने की आज्ञा देता, तो क्या तू उसे न करता? फिर जब वह कहता है, कि स्नान करके शुद्ध हो जा, तो कितना अधिक इसे मानना चाहिये।”</a:t>
            </a:r>
            <a:endParaRPr lang="en-IN" sz="3600" dirty="0"/>
          </a:p>
        </p:txBody>
      </p:sp>
      <p:pic>
        <p:nvPicPr>
          <p:cNvPr id="35" name="Audio 34">
            <a:hlinkClick r:id="" action="ppaction://media"/>
            <a:extLst>
              <a:ext uri="{FF2B5EF4-FFF2-40B4-BE49-F238E27FC236}">
                <a16:creationId xmlns:a16="http://schemas.microsoft.com/office/drawing/2014/main" id="{6BE75632-7E87-DE3D-665E-C7A6BC8A97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8024"/>
    </mc:Choice>
    <mc:Fallback xmlns="">
      <p:transition spd="slow" advTm="1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0D3C9C-F676-4B13-F466-333CCEBDE2C3}"/>
              </a:ext>
            </a:extLst>
          </p:cNvPr>
          <p:cNvPicPr>
            <a:picLocks noChangeAspect="1"/>
          </p:cNvPicPr>
          <p:nvPr/>
        </p:nvPicPr>
        <p:blipFill>
          <a:blip r:embed="rId2"/>
          <a:stretch>
            <a:fillRect/>
          </a:stretch>
        </p:blipFill>
        <p:spPr>
          <a:xfrm>
            <a:off x="-449416" y="-63665"/>
            <a:ext cx="13571056" cy="7158732"/>
          </a:xfrm>
          <a:prstGeom prst="rect">
            <a:avLst/>
          </a:prstGeom>
        </p:spPr>
      </p:pic>
      <p:sp>
        <p:nvSpPr>
          <p:cNvPr id="2" name="TextBox 1">
            <a:extLst>
              <a:ext uri="{FF2B5EF4-FFF2-40B4-BE49-F238E27FC236}">
                <a16:creationId xmlns:a16="http://schemas.microsoft.com/office/drawing/2014/main" id="{D234CF95-277D-A031-078C-C12394496C20}"/>
              </a:ext>
            </a:extLst>
          </p:cNvPr>
          <p:cNvSpPr txBox="1"/>
          <p:nvPr/>
        </p:nvSpPr>
        <p:spPr>
          <a:xfrm>
            <a:off x="10144215"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hi-IN" sz="2400" b="0" i="0" u="none" strike="noStrike" baseline="0" dirty="0">
                <a:solidFill>
                  <a:schemeClr val="bg1"/>
                </a:solidFill>
                <a:latin typeface="TimesNewRomanPSMT"/>
                <a:cs typeface="+mj-cs"/>
              </a:rPr>
              <a:t>1</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581074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14</a:t>
            </a:r>
            <a:r>
              <a:rPr lang="en-US" sz="3800" b="0" i="0">
                <a:solidFill>
                  <a:srgbClr val="121212"/>
                </a:solidFill>
                <a:effectLst/>
                <a:latin typeface="Inter" panose="020B0502030000000004" pitchFamily="34" charset="0"/>
              </a:rPr>
              <a:t>So Naaman went down and dipped himself in the Jordan seven times, according to the word of the man of God, and his flesh was restored and became like that of a little child, and he was clean.</a:t>
            </a:r>
            <a:endParaRPr lang="en-ZA" sz="3800" dirty="0"/>
          </a:p>
        </p:txBody>
      </p:sp>
      <p:sp>
        <p:nvSpPr>
          <p:cNvPr id="3" name="TextBox 2">
            <a:extLst>
              <a:ext uri="{FF2B5EF4-FFF2-40B4-BE49-F238E27FC236}">
                <a16:creationId xmlns:a16="http://schemas.microsoft.com/office/drawing/2014/main" id="{3C4B09F2-04CC-2F8E-CC8A-FF7F9948538C}"/>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14 तब उसने परमेश्वर के भक्त के वचन के अनुसार यरदन को जाकर उसमें सात बार डुबकी मारी, और उसका शरीर छोटे लड़के का सा हो गया; और वह शुद्ध हो गया।</a:t>
            </a:r>
            <a:endParaRPr lang="en-IN" sz="3800" dirty="0"/>
          </a:p>
        </p:txBody>
      </p:sp>
      <p:pic>
        <p:nvPicPr>
          <p:cNvPr id="35" name="Audio 34">
            <a:hlinkClick r:id="" action="ppaction://media"/>
            <a:extLst>
              <a:ext uri="{FF2B5EF4-FFF2-40B4-BE49-F238E27FC236}">
                <a16:creationId xmlns:a16="http://schemas.microsoft.com/office/drawing/2014/main" id="{8229C60E-FA85-F5BA-FF85-325323D31D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80068696"/>
      </p:ext>
    </p:extLst>
  </p:cSld>
  <p:clrMapOvr>
    <a:masterClrMapping/>
  </p:clrMapOvr>
  <mc:AlternateContent xmlns:mc="http://schemas.openxmlformats.org/markup-compatibility/2006" xmlns:p14="http://schemas.microsoft.com/office/powerpoint/2010/main">
    <mc:Choice Requires="p14">
      <p:transition spd="slow" p14:dur="2000" advTm="14042"/>
    </mc:Choice>
    <mc:Fallback xmlns="">
      <p:transition spd="slow" advTm="14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BB6028-DF2B-272F-64F7-F09781BE0E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3194B68-BCB6-CC98-9256-A84CD4DC5874}"/>
              </a:ext>
            </a:extLst>
          </p:cNvPr>
          <p:cNvSpPr txBox="1"/>
          <p:nvPr/>
        </p:nvSpPr>
        <p:spPr>
          <a:xfrm>
            <a:off x="572344" y="372531"/>
            <a:ext cx="7605013" cy="204148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नामान और गेहजी</a:t>
            </a:r>
            <a:endParaRPr lang="en-US" sz="6000" b="0" i="0" u="none" strike="noStrike" baseline="0" dirty="0">
              <a:solidFill>
                <a:schemeClr val="bg1"/>
              </a:solidFill>
              <a:latin typeface="TimesNewRomanPSMT"/>
            </a:endParaRPr>
          </a:p>
          <a:p>
            <a:pPr algn="l"/>
            <a:r>
              <a:rPr lang="hi-IN" sz="6000" b="0" i="0" u="none" strike="noStrike" baseline="0" dirty="0">
                <a:solidFill>
                  <a:schemeClr val="bg1"/>
                </a:solidFill>
                <a:latin typeface="TimesNewRomanPSMT"/>
              </a:rPr>
              <a:t>- 2 राजा 5:1-27</a:t>
            </a:r>
            <a:endParaRPr lang="en-IN" sz="60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1441F717-E2D3-3A5D-8DEC-30479EAC393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501229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A37AB4-B488-E02A-A682-66E840A4DB25}"/>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589B684-811D-1DBC-0821-B86DF6B53A16}"/>
              </a:ext>
            </a:extLst>
          </p:cNvPr>
          <p:cNvSpPr txBox="1"/>
          <p:nvPr/>
        </p:nvSpPr>
        <p:spPr>
          <a:xfrm>
            <a:off x="9924835"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5:1</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15</a:t>
            </a:r>
            <a:r>
              <a:rPr lang="en-US" sz="3800" b="0" i="0">
                <a:solidFill>
                  <a:srgbClr val="121212"/>
                </a:solidFill>
                <a:effectLst/>
                <a:latin typeface="Inter" panose="020B0502030000000004" pitchFamily="34" charset="0"/>
              </a:rPr>
              <a:t>Then Naaman and all his attendants went back to the man of God, stood before him, and declared, “Now I know for sure that there is no God in all the earth except in Israel. So please accept a gift from your servant.”</a:t>
            </a:r>
            <a:endParaRPr lang="en-ZA" sz="3800" dirty="0"/>
          </a:p>
        </p:txBody>
      </p:sp>
      <p:sp>
        <p:nvSpPr>
          <p:cNvPr id="3" name="TextBox 2">
            <a:extLst>
              <a:ext uri="{FF2B5EF4-FFF2-40B4-BE49-F238E27FC236}">
                <a16:creationId xmlns:a16="http://schemas.microsoft.com/office/drawing/2014/main" id="{498D921B-A811-3F41-443C-49B1B073932D}"/>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15 तब वह अपने सब दल बल समेत परमेश्वर के भक्त के यहाँ लौट आया, और उसके सम्मुख खड़ा होकर कहने लगा, “सुन, अब मैंने जान लिया है, कि समस्त पृथ्वी में इस्राएल को छोड़ और कहीं परमेश्वर नहीं है! इसलिए अब अपने दास की भेंट ग्रहण कर।”</a:t>
            </a:r>
            <a:endParaRPr lang="en-IN" sz="3600" dirty="0"/>
          </a:p>
        </p:txBody>
      </p:sp>
      <p:pic>
        <p:nvPicPr>
          <p:cNvPr id="19" name="Audio 18">
            <a:hlinkClick r:id="" action="ppaction://media"/>
            <a:extLst>
              <a:ext uri="{FF2B5EF4-FFF2-40B4-BE49-F238E27FC236}">
                <a16:creationId xmlns:a16="http://schemas.microsoft.com/office/drawing/2014/main" id="{1EF8D93E-9634-2323-ED5F-D2F9E936E4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43694213"/>
      </p:ext>
    </p:extLst>
  </p:cSld>
  <p:clrMapOvr>
    <a:masterClrMapping/>
  </p:clrMapOvr>
  <mc:AlternateContent xmlns:mc="http://schemas.openxmlformats.org/markup-compatibility/2006" xmlns:p14="http://schemas.microsoft.com/office/powerpoint/2010/main">
    <mc:Choice Requires="p14">
      <p:transition spd="slow" p14:dur="2000" advTm="23157"/>
    </mc:Choice>
    <mc:Fallback xmlns="">
      <p:transition spd="slow" advTm="23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2F034E-76B7-B1C1-CCBA-43EF03A8A2A9}"/>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33889BC-FE05-DB71-9B30-B894D4A3BA29}"/>
              </a:ext>
            </a:extLst>
          </p:cNvPr>
          <p:cNvSpPr txBox="1"/>
          <p:nvPr/>
        </p:nvSpPr>
        <p:spPr>
          <a:xfrm>
            <a:off x="10027575"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5:1</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52274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But Elisha replied, “As surely as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lives, before whom I stand, I will not accept it.” And although Naaman urged him to accept it, he refused.</a:t>
            </a:r>
            <a:endParaRPr lang="en-US" sz="4000" b="0" i="0" dirty="0">
              <a:solidFill>
                <a:srgbClr val="121212"/>
              </a:solidFill>
              <a:effectLst/>
              <a:latin typeface="ArialMT"/>
            </a:endParaRPr>
          </a:p>
        </p:txBody>
      </p:sp>
      <p:sp>
        <p:nvSpPr>
          <p:cNvPr id="3" name="TextBox 2">
            <a:extLst>
              <a:ext uri="{FF2B5EF4-FFF2-40B4-BE49-F238E27FC236}">
                <a16:creationId xmlns:a16="http://schemas.microsoft.com/office/drawing/2014/main" id="{FB8F4A2B-C016-0C52-8187-63A7AC0EA1F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16 एलीशा ने कहा, “यहोवा जिसके सम्मुख मैं उपस्थित रहता हूँ उसके जीवन की शपथ मैं कुछ भेंट न लूँगा</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और जब उसने उसको बहुत विवश किया कि भेंट को ग्रहण करे, तब भी वह इन्कार ही करता रहा।</a:t>
            </a:r>
            <a:endParaRPr lang="en-IN" sz="3600" dirty="0"/>
          </a:p>
        </p:txBody>
      </p:sp>
      <p:pic>
        <p:nvPicPr>
          <p:cNvPr id="6" name="Audio 5">
            <a:hlinkClick r:id="" action="ppaction://media"/>
            <a:extLst>
              <a:ext uri="{FF2B5EF4-FFF2-40B4-BE49-F238E27FC236}">
                <a16:creationId xmlns:a16="http://schemas.microsoft.com/office/drawing/2014/main" id="{3EB9A106-8126-668D-5CEB-A5E8EC0FD5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4742518"/>
      </p:ext>
    </p:extLst>
  </p:cSld>
  <p:clrMapOvr>
    <a:masterClrMapping/>
  </p:clrMapOvr>
  <mc:AlternateContent xmlns:mc="http://schemas.openxmlformats.org/markup-compatibility/2006" xmlns:p14="http://schemas.microsoft.com/office/powerpoint/2010/main">
    <mc:Choice Requires="p14">
      <p:transition spd="slow" p14:dur="2000" advTm="14098"/>
    </mc:Choice>
    <mc:Fallback xmlns="">
      <p:transition spd="slow" advTm="1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B01F61-B821-3A69-D9E0-0F84629F735D}"/>
              </a:ext>
            </a:extLst>
          </p:cNvPr>
          <p:cNvPicPr>
            <a:picLocks noChangeAspect="1"/>
          </p:cNvPicPr>
          <p:nvPr/>
        </p:nvPicPr>
        <p:blipFill>
          <a:blip r:embed="rId2"/>
          <a:stretch>
            <a:fillRect/>
          </a:stretch>
        </p:blipFill>
        <p:spPr>
          <a:xfrm>
            <a:off x="-3285067" y="-2192996"/>
            <a:ext cx="15900399" cy="9050996"/>
          </a:xfrm>
          <a:prstGeom prst="rect">
            <a:avLst/>
          </a:prstGeom>
        </p:spPr>
      </p:pic>
      <p:sp>
        <p:nvSpPr>
          <p:cNvPr id="2" name="TextBox 1">
            <a:extLst>
              <a:ext uri="{FF2B5EF4-FFF2-40B4-BE49-F238E27FC236}">
                <a16:creationId xmlns:a16="http://schemas.microsoft.com/office/drawing/2014/main" id="{F3B4F945-6A79-22B0-CB7A-D89D235AAB73}"/>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5:1</a:t>
            </a:r>
            <a:r>
              <a:rPr lang="en-US" sz="2400" b="0" i="0" u="none" strike="noStrike" baseline="0" dirty="0">
                <a:solidFill>
                  <a:schemeClr val="bg1"/>
                </a:solidFill>
                <a:latin typeface="Mangal" panose="02040503050203030202" pitchFamily="18" charset="0"/>
                <a:cs typeface="Mangal" panose="02040503050203030202" pitchFamily="18" charset="0"/>
              </a:rPr>
              <a:t>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4806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Gehazi, the servant of Elisha the man of God, said, “Look, my master has spared this Aramean, Naaman, while not accepting what he brought. As surely as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lives, I will run after him and get something from him.”</a:t>
            </a:r>
            <a:endParaRPr lang="en-ZA" sz="3600" dirty="0"/>
          </a:p>
        </p:txBody>
      </p:sp>
      <p:sp>
        <p:nvSpPr>
          <p:cNvPr id="3" name="TextBox 2">
            <a:extLst>
              <a:ext uri="{FF2B5EF4-FFF2-40B4-BE49-F238E27FC236}">
                <a16:creationId xmlns:a16="http://schemas.microsoft.com/office/drawing/2014/main" id="{882D13CD-53B2-4F6B-C3A3-6EA6DC84E24F}"/>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20 कि परमेश्वर के भक्त एलीशा का सेवक गेहजी सोचने लगा, “मेरे स्वामी ने तो उस अरामी नामान को ऐसा ही छोड़ दिया है कि जो वह ले आया था उसको उसने न लिया, परन्तु यहोवा के जीवन की शपथ</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मैं उसके पीछे दौड़कर उससे कुछ न कुछ ले लूँगा।”</a:t>
            </a:r>
            <a:endParaRPr lang="en-IN" sz="3600" dirty="0"/>
          </a:p>
        </p:txBody>
      </p:sp>
      <p:pic>
        <p:nvPicPr>
          <p:cNvPr id="61" name="Audio 60">
            <a:hlinkClick r:id="" action="ppaction://media"/>
            <a:extLst>
              <a:ext uri="{FF2B5EF4-FFF2-40B4-BE49-F238E27FC236}">
                <a16:creationId xmlns:a16="http://schemas.microsoft.com/office/drawing/2014/main" id="{E2FF1D2F-B5B8-F057-1DFF-2573E8575C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89957910"/>
      </p:ext>
    </p:extLst>
  </p:cSld>
  <p:clrMapOvr>
    <a:masterClrMapping/>
  </p:clrMapOvr>
  <mc:AlternateContent xmlns:mc="http://schemas.openxmlformats.org/markup-compatibility/2006" xmlns:p14="http://schemas.microsoft.com/office/powerpoint/2010/main">
    <mc:Choice Requires="p14">
      <p:transition spd="slow" p14:dur="2000" advTm="18215"/>
    </mc:Choice>
    <mc:Fallback xmlns="">
      <p:transition spd="slow" advTm="18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B57693-D4C0-B484-ACFD-7E126B5F216D}"/>
              </a:ext>
            </a:extLst>
          </p:cNvPr>
          <p:cNvPicPr>
            <a:picLocks noChangeAspect="1"/>
          </p:cNvPicPr>
          <p:nvPr/>
        </p:nvPicPr>
        <p:blipFill rotWithShape="1">
          <a:blip r:embed="rId2"/>
          <a:srcRect t="107" b="69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298340A-DA96-C9D3-01D8-7EA1A7174B06}"/>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20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1044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300" dirty="0">
                <a:solidFill>
                  <a:srgbClr val="121212"/>
                </a:solidFill>
                <a:latin typeface="ArialMT"/>
              </a:rPr>
              <a:t>(Gehazi went after Naaman who asked him, </a:t>
            </a:r>
            <a:r>
              <a:rPr lang="en-GB" sz="3300" b="0" i="0" dirty="0">
                <a:solidFill>
                  <a:srgbClr val="121212"/>
                </a:solidFill>
                <a:effectLst/>
                <a:latin typeface="ArialMT"/>
              </a:rPr>
              <a:t> “Is all well?”</a:t>
            </a:r>
            <a:r>
              <a:rPr lang="en-US" sz="3300" dirty="0">
                <a:solidFill>
                  <a:srgbClr val="121212"/>
                </a:solidFill>
                <a:latin typeface="ArialMT"/>
              </a:rPr>
              <a:t>)</a:t>
            </a:r>
            <a:r>
              <a:rPr lang="en-US" sz="3300" b="0" i="0" dirty="0">
                <a:solidFill>
                  <a:srgbClr val="121212"/>
                </a:solidFill>
                <a:effectLst/>
                <a:latin typeface="ArialMT"/>
              </a:rPr>
              <a:t> </a:t>
            </a:r>
            <a:r>
              <a:rPr lang="en-US" sz="3300" b="0" i="0" dirty="0">
                <a:solidFill>
                  <a:srgbClr val="777A7B"/>
                </a:solidFill>
                <a:effectLst/>
                <a:latin typeface="Inter" panose="020B0502030000000004" pitchFamily="34" charset="0"/>
              </a:rPr>
              <a:t>22</a:t>
            </a:r>
            <a:r>
              <a:rPr lang="en-US" sz="3300" b="0" i="0" dirty="0">
                <a:solidFill>
                  <a:srgbClr val="121212"/>
                </a:solidFill>
                <a:effectLst/>
                <a:latin typeface="Inter" panose="020B0502030000000004" pitchFamily="34" charset="0"/>
              </a:rPr>
              <a:t>“Everything is all right,” Gehazi replied. “My master has sent me to say, ‘I have just now discovered that two young men from the sons of the prophets have come to me from the hill country of Ephraim. Please give them a talent of silver  and two sets of clothing.’”</a:t>
            </a:r>
            <a:endParaRPr lang="en-ZA" sz="3300" dirty="0"/>
          </a:p>
        </p:txBody>
      </p:sp>
      <p:sp>
        <p:nvSpPr>
          <p:cNvPr id="3" name="TextBox 2">
            <a:extLst>
              <a:ext uri="{FF2B5EF4-FFF2-40B4-BE49-F238E27FC236}">
                <a16:creationId xmlns:a16="http://schemas.microsoft.com/office/drawing/2014/main" id="{D2224619-38DC-C9A6-5F97-FABFE8A7F826}"/>
              </a:ext>
            </a:extLst>
          </p:cNvPr>
          <p:cNvSpPr txBox="1"/>
          <p:nvPr/>
        </p:nvSpPr>
        <p:spPr>
          <a:xfrm>
            <a:off x="6096000" y="149950"/>
            <a:ext cx="6096000" cy="6558101"/>
          </a:xfrm>
          <a:prstGeom prst="rect">
            <a:avLst/>
          </a:prstGeom>
          <a:noFill/>
        </p:spPr>
        <p:txBody>
          <a:bodyPr wrap="square" rtlCol="0">
            <a:noAutofit/>
          </a:bodyPr>
          <a:lstStyle/>
          <a:p>
            <a:r>
              <a:rPr lang="en-IN" sz="3600" dirty="0"/>
              <a:t> </a:t>
            </a:r>
            <a:r>
              <a:rPr lang="hi-IN" sz="3600" dirty="0"/>
              <a:t>(गेहजी नामान के पीछे गया जिसने उससे पूछा, ''क्या सब ठीक है?'')</a:t>
            </a:r>
            <a:r>
              <a:rPr lang="hi-IN"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22 उसने कहा, “हाँ, सब कुशल है; परन्तु मेरे स्वामी ने मुझे यह कहने को भेजा है, ‘एप्रैम के पहाड़ी देश से भविष्यद्वक्ताओं के दल में से दो जवान मेरे यहाँ अभी आए हैं, इसलिए उनके लिये एक किक्कार चाँदी और दो जोड़े वस्त्र दे।’”</a:t>
            </a:r>
            <a:endParaRPr lang="en-IN" sz="3600" dirty="0"/>
          </a:p>
        </p:txBody>
      </p:sp>
      <p:pic>
        <p:nvPicPr>
          <p:cNvPr id="16" name="Audio 15">
            <a:hlinkClick r:id="" action="ppaction://media"/>
            <a:extLst>
              <a:ext uri="{FF2B5EF4-FFF2-40B4-BE49-F238E27FC236}">
                <a16:creationId xmlns:a16="http://schemas.microsoft.com/office/drawing/2014/main" id="{6F480AF1-A103-9CB2-A235-BEC2B549BD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16876101"/>
      </p:ext>
    </p:extLst>
  </p:cSld>
  <p:clrMapOvr>
    <a:masterClrMapping/>
  </p:clrMapOvr>
  <mc:AlternateContent xmlns:mc="http://schemas.openxmlformats.org/markup-compatibility/2006" xmlns:p14="http://schemas.microsoft.com/office/powerpoint/2010/main">
    <mc:Choice Requires="p14">
      <p:transition spd="slow" p14:dur="2000" advTm="27846"/>
    </mc:Choice>
    <mc:Fallback xmlns="">
      <p:transition spd="slow" advTm="27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9CA3D5A-227A-242D-D2AD-90996E66C33A}"/>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AB3DD91-FE77-C66C-701D-4CB9392D5C7B}"/>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2</a:t>
            </a:r>
            <a:r>
              <a:rPr lang="hi-IN" sz="2400" b="0" i="0" u="none" strike="noStrike" baseline="0" dirty="0">
                <a:solidFill>
                  <a:schemeClr val="bg1"/>
                </a:solidFill>
                <a:latin typeface="TimesNewRomanPSMT"/>
                <a:cs typeface="+mj-cs"/>
              </a:rPr>
              <a:t>1</a:t>
            </a:r>
            <a:r>
              <a:rPr lang="en-US" sz="2400" b="0" i="0" u="none" strike="noStrike" baseline="0" dirty="0">
                <a:solidFill>
                  <a:schemeClr val="bg1"/>
                </a:solidFill>
                <a:latin typeface="Mangal" panose="02040503050203030202" pitchFamily="18" charset="0"/>
                <a:cs typeface="Mangal" panose="02040503050203030202" pitchFamily="18" charset="0"/>
              </a:rPr>
              <a:t>,22</a:t>
            </a:r>
            <a:endParaRPr lang="bo-CN" sz="2400" b="1" cap="all" dirty="0">
              <a:solidFill>
                <a:schemeClr val="bg1"/>
              </a:solidFill>
              <a:latin typeface="Mangal" panose="02040503050203030202" pitchFamily="18" charset="0"/>
              <a:ea typeface="Microsoft Himalaya" panose="01010100010101010101" pitchFamily="2" charset="0"/>
              <a:cs typeface="+mj-cs"/>
            </a:endParaRPr>
          </a:p>
        </p:txBody>
      </p:sp>
    </p:spTree>
    <p:extLst>
      <p:ext uri="{BB962C8B-B14F-4D97-AF65-F5344CB8AC3E}">
        <p14:creationId xmlns:p14="http://schemas.microsoft.com/office/powerpoint/2010/main" val="4152838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25</a:t>
            </a:r>
            <a:r>
              <a:rPr lang="en-US" sz="4000" b="0" i="0">
                <a:solidFill>
                  <a:srgbClr val="121212"/>
                </a:solidFill>
                <a:effectLst/>
                <a:latin typeface="Inter" panose="020B0502030000000004" pitchFamily="34" charset="0"/>
              </a:rPr>
              <a:t>When Gehazi went in and stood before his master, Elisha asked him, “Gehazi, where have you been?”</a:t>
            </a:r>
          </a:p>
          <a:p>
            <a:pPr algn="l"/>
            <a:r>
              <a:rPr lang="en-US" sz="4000" b="0" i="0">
                <a:solidFill>
                  <a:srgbClr val="121212"/>
                </a:solidFill>
                <a:effectLst/>
                <a:latin typeface="Inter" panose="020B0502030000000004" pitchFamily="34" charset="0"/>
              </a:rPr>
              <a:t>“Your servant did not go anywhere,” he replied.</a:t>
            </a:r>
          </a:p>
        </p:txBody>
      </p:sp>
      <p:sp>
        <p:nvSpPr>
          <p:cNvPr id="3" name="TextBox 2">
            <a:extLst>
              <a:ext uri="{FF2B5EF4-FFF2-40B4-BE49-F238E27FC236}">
                <a16:creationId xmlns:a16="http://schemas.microsoft.com/office/drawing/2014/main" id="{0601ED63-7EFD-5DE3-834B-B8F187BFE312}"/>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25 और वह भीतर जाकर, अपने स्वामी के सामने खड़ा हुआ। एलीशा ने उससे पूछा, “हे गेहजी तू कहाँ से आता है?” उसने कहा, “तेरा दास तो कहीं नहीं गया।”</a:t>
            </a:r>
          </a:p>
        </p:txBody>
      </p:sp>
      <p:pic>
        <p:nvPicPr>
          <p:cNvPr id="6" name="Audio 5">
            <a:hlinkClick r:id="" action="ppaction://media"/>
            <a:extLst>
              <a:ext uri="{FF2B5EF4-FFF2-40B4-BE49-F238E27FC236}">
                <a16:creationId xmlns:a16="http://schemas.microsoft.com/office/drawing/2014/main" id="{3AEC8791-EFEB-4951-B8D8-0ED869706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1978451"/>
      </p:ext>
    </p:extLst>
  </p:cSld>
  <p:clrMapOvr>
    <a:masterClrMapping/>
  </p:clrMapOvr>
  <mc:AlternateContent xmlns:mc="http://schemas.openxmlformats.org/markup-compatibility/2006" xmlns:p14="http://schemas.microsoft.com/office/powerpoint/2010/main">
    <mc:Choice Requires="p14">
      <p:transition spd="slow" p14:dur="2000" advTm="13908"/>
    </mc:Choice>
    <mc:Fallback xmlns="">
      <p:transition spd="slow" advTm="1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b="0" i="0" u="none" strike="noStrike" baseline="0" dirty="0">
                <a:latin typeface="TimesNewRomanPSMT"/>
              </a:rPr>
              <a:t>Naaman and Gehazi – 2 Kings 5:1-27</a:t>
            </a:r>
          </a:p>
        </p:txBody>
      </p:sp>
      <p:sp>
        <p:nvSpPr>
          <p:cNvPr id="3" name="TextBox 2">
            <a:extLst>
              <a:ext uri="{FF2B5EF4-FFF2-40B4-BE49-F238E27FC236}">
                <a16:creationId xmlns:a16="http://schemas.microsoft.com/office/drawing/2014/main" id="{410F60FE-3D17-EBEA-4A73-DCEF4E0ECE51}"/>
              </a:ext>
            </a:extLst>
          </p:cNvPr>
          <p:cNvSpPr txBox="1"/>
          <p:nvPr/>
        </p:nvSpPr>
        <p:spPr>
          <a:xfrm>
            <a:off x="6096000" y="149950"/>
            <a:ext cx="6096000" cy="6558101"/>
          </a:xfrm>
          <a:prstGeom prst="rect">
            <a:avLst/>
          </a:prstGeom>
          <a:noFill/>
        </p:spPr>
        <p:txBody>
          <a:bodyPr wrap="square" rtlCol="0">
            <a:noAutofit/>
          </a:bodyPr>
          <a:lstStyle/>
          <a:p>
            <a:r>
              <a:rPr lang="hi-IN" sz="5400" dirty="0"/>
              <a:t>नामान और गेहजी - 2 राजा 5:1-27</a:t>
            </a:r>
            <a:endParaRPr lang="en-IN" sz="5400" dirty="0"/>
          </a:p>
        </p:txBody>
      </p:sp>
      <p:pic>
        <p:nvPicPr>
          <p:cNvPr id="12" name="Audio 11">
            <a:hlinkClick r:id="" action="ppaction://media"/>
            <a:extLst>
              <a:ext uri="{FF2B5EF4-FFF2-40B4-BE49-F238E27FC236}">
                <a16:creationId xmlns:a16="http://schemas.microsoft.com/office/drawing/2014/main" id="{FE0B6AF1-0B60-FD61-82A5-D5E9C332D3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12"/>
    </mc:Choice>
    <mc:Fallback xmlns="">
      <p:transition spd="slow" advTm="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BB642E-EB79-F256-D286-1C7A7002FC2A}"/>
              </a:ext>
            </a:extLst>
          </p:cNvPr>
          <p:cNvPicPr>
            <a:picLocks noChangeAspect="1"/>
          </p:cNvPicPr>
          <p:nvPr/>
        </p:nvPicPr>
        <p:blipFill>
          <a:blip r:embed="rId2"/>
          <a:stretch>
            <a:fillRect/>
          </a:stretch>
        </p:blipFill>
        <p:spPr>
          <a:xfrm>
            <a:off x="0" y="1"/>
            <a:ext cx="12302836" cy="6858000"/>
          </a:xfrm>
          <a:prstGeom prst="rect">
            <a:avLst/>
          </a:prstGeom>
        </p:spPr>
      </p:pic>
      <p:sp>
        <p:nvSpPr>
          <p:cNvPr id="2" name="TextBox 1">
            <a:extLst>
              <a:ext uri="{FF2B5EF4-FFF2-40B4-BE49-F238E27FC236}">
                <a16:creationId xmlns:a16="http://schemas.microsoft.com/office/drawing/2014/main" id="{AD54CB64-1259-D21A-EFA6-530C4082B10F}"/>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25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602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solidFill>
                  <a:schemeClr val="bg1">
                    <a:lumMod val="50000"/>
                  </a:schemeClr>
                </a:solidFill>
              </a:rPr>
              <a:t>But Elisha said to him, “I know what you did”)</a:t>
            </a:r>
          </a:p>
          <a:p>
            <a:pPr algn="l"/>
            <a:r>
              <a:rPr lang="en-US" sz="4000" b="0" i="0" dirty="0">
                <a:solidFill>
                  <a:srgbClr val="777A7B"/>
                </a:solidFill>
                <a:effectLst/>
                <a:latin typeface="Inter" panose="020B0502030000000004" pitchFamily="34" charset="0"/>
              </a:rPr>
              <a:t>27</a:t>
            </a:r>
            <a:r>
              <a:rPr lang="en-US" sz="4000" b="0" i="0" dirty="0">
                <a:solidFill>
                  <a:srgbClr val="121212"/>
                </a:solidFill>
                <a:effectLst/>
                <a:latin typeface="Inter" panose="020B0502030000000004" pitchFamily="34" charset="0"/>
              </a:rPr>
              <a:t>Therefore, the leprosy of Naaman will cling to you and your descendants forever!”</a:t>
            </a:r>
          </a:p>
          <a:p>
            <a:pPr algn="l"/>
            <a:r>
              <a:rPr lang="en-US" sz="4000" b="0" i="0" dirty="0">
                <a:solidFill>
                  <a:srgbClr val="121212"/>
                </a:solidFill>
                <a:effectLst/>
                <a:latin typeface="Inter" panose="020B0502030000000004" pitchFamily="34" charset="0"/>
              </a:rPr>
              <a:t>And as Gehazi left his presence, he was leprous—as white as snow.</a:t>
            </a:r>
          </a:p>
        </p:txBody>
      </p:sp>
      <p:sp>
        <p:nvSpPr>
          <p:cNvPr id="3" name="TextBox 2">
            <a:extLst>
              <a:ext uri="{FF2B5EF4-FFF2-40B4-BE49-F238E27FC236}">
                <a16:creationId xmlns:a16="http://schemas.microsoft.com/office/drawing/2014/main" id="{983B8FBA-04D8-43A8-50D5-F4D356CCC955}"/>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परन्तु एलीशा ने उस से कहा, मैं जानता हूं तू ने क्या किया।</a:t>
            </a:r>
            <a:endParaRPr lang="en-US" sz="36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27 इस कारण से नामान का कोढ़ तुझे और तेरे वंश को सदा लगा रहेगा।” तब वह हिम सा श्वेत कोढ़ी होकर उसके सामने से चला गया।</a:t>
            </a:r>
            <a:endParaRPr lang="en-IN" sz="3600" dirty="0"/>
          </a:p>
        </p:txBody>
      </p:sp>
      <p:pic>
        <p:nvPicPr>
          <p:cNvPr id="11" name="Audio 10">
            <a:hlinkClick r:id="" action="ppaction://media"/>
            <a:extLst>
              <a:ext uri="{FF2B5EF4-FFF2-40B4-BE49-F238E27FC236}">
                <a16:creationId xmlns:a16="http://schemas.microsoft.com/office/drawing/2014/main" id="{FD5C6330-AF4C-D4C4-6B8E-3A6AB25A3A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87916843"/>
      </p:ext>
    </p:extLst>
  </p:cSld>
  <p:clrMapOvr>
    <a:masterClrMapping/>
  </p:clrMapOvr>
  <mc:AlternateContent xmlns:mc="http://schemas.openxmlformats.org/markup-compatibility/2006" xmlns:p14="http://schemas.microsoft.com/office/powerpoint/2010/main">
    <mc:Choice Requires="p14">
      <p:transition spd="slow" p14:dur="2000" advTm="18239"/>
    </mc:Choice>
    <mc:Fallback xmlns="">
      <p:transition spd="slow" advTm="1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11E1D-EF91-C6C8-B386-DCEBDB21892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64ECA24-7E7C-06D3-F7CA-C63E5A549F08}"/>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27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8157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B6028-DF2B-272F-64F7-F09781BE0E7F}"/>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478BDD1-B7BF-2BA4-AEEF-F645E239FA74}"/>
              </a:ext>
            </a:extLst>
          </p:cNvPr>
          <p:cNvSpPr txBox="1"/>
          <p:nvPr/>
        </p:nvSpPr>
        <p:spPr>
          <a:xfrm>
            <a:off x="572344" y="372531"/>
            <a:ext cx="7605013" cy="204148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नामान और गेहजी</a:t>
            </a:r>
            <a:endParaRPr lang="en-US" sz="6000" b="0" i="0" u="none" strike="noStrike" baseline="0" dirty="0">
              <a:solidFill>
                <a:schemeClr val="bg1"/>
              </a:solidFill>
              <a:latin typeface="TimesNewRomanPSMT"/>
            </a:endParaRPr>
          </a:p>
          <a:p>
            <a:pPr algn="l"/>
            <a:r>
              <a:rPr lang="hi-IN" sz="6000" b="0" i="0" u="none" strike="noStrike" baseline="0" dirty="0">
                <a:solidFill>
                  <a:schemeClr val="bg1"/>
                </a:solidFill>
                <a:latin typeface="TimesNewRomanPSMT"/>
              </a:rPr>
              <a:t>- 2 राजा 5:1-27</a:t>
            </a:r>
            <a:endParaRPr lang="en-IN"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a:t>
            </a:r>
            <a:r>
              <a:rPr lang="en-US" sz="3800" b="0" i="0">
                <a:solidFill>
                  <a:srgbClr val="121212"/>
                </a:solidFill>
                <a:effectLst/>
                <a:latin typeface="Inter" panose="020B0502030000000004" pitchFamily="34" charset="0"/>
              </a:rPr>
              <a:t>Now Naaman, the commander of the army of the king of Aram, was a great man in his master’s sight and highly regarded, for through him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had given victory to Aram. And he was a mighty man of valor, but he was a leper.</a:t>
            </a:r>
            <a:endParaRPr lang="en-ZA" sz="3800" dirty="0"/>
          </a:p>
        </p:txBody>
      </p:sp>
      <p:sp>
        <p:nvSpPr>
          <p:cNvPr id="2" name="TextBox 1">
            <a:extLst>
              <a:ext uri="{FF2B5EF4-FFF2-40B4-BE49-F238E27FC236}">
                <a16:creationId xmlns:a16="http://schemas.microsoft.com/office/drawing/2014/main" id="{4E1BD3C7-A1CA-9C30-5C90-2205E590E3EB}"/>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a:t>
            </a:r>
            <a:r>
              <a:rPr lang="hi-IN" sz="3800" b="0" i="0" dirty="0">
                <a:solidFill>
                  <a:srgbClr val="121212"/>
                </a:solidFill>
                <a:effectLst/>
                <a:latin typeface="Inter" panose="020B0502030000000004" pitchFamily="34" charset="0"/>
              </a:rPr>
              <a:t>अराम के राजा का नामान नामक सेनापति अपने स्वामी की दृष्टि में बड़ा और प्रतिष्ठित पुरुष था, क्योंकि यहोवा ने उसके द्वारा अरामियों को विजयी किया था, और वह शूरवीर था, परन्तु कोढ़ी था।</a:t>
            </a:r>
            <a:endParaRPr lang="en-IN" sz="3800" dirty="0"/>
          </a:p>
        </p:txBody>
      </p:sp>
      <p:pic>
        <p:nvPicPr>
          <p:cNvPr id="39" name="Audio 38">
            <a:hlinkClick r:id="" action="ppaction://media"/>
            <a:extLst>
              <a:ext uri="{FF2B5EF4-FFF2-40B4-BE49-F238E27FC236}">
                <a16:creationId xmlns:a16="http://schemas.microsoft.com/office/drawing/2014/main" id="{F690BCD6-D102-D54E-030D-E16152EFDB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5480"/>
    </mc:Choice>
    <mc:Fallback xmlns="">
      <p:transition spd="slow" advTm="15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55F3242-A48D-AEB9-64F6-832EB60B38ED}"/>
              </a:ext>
            </a:extLst>
          </p:cNvPr>
          <p:cNvPicPr>
            <a:picLocks noChangeAspect="1"/>
          </p:cNvPicPr>
          <p:nvPr/>
        </p:nvPicPr>
        <p:blipFill>
          <a:blip r:embed="rId2"/>
          <a:stretch>
            <a:fillRect/>
          </a:stretch>
        </p:blipFill>
        <p:spPr>
          <a:xfrm>
            <a:off x="-113249" y="-731520"/>
            <a:ext cx="12318668" cy="7589520"/>
          </a:xfrm>
          <a:prstGeom prst="rect">
            <a:avLst/>
          </a:prstGeom>
        </p:spPr>
      </p:pic>
      <p:sp>
        <p:nvSpPr>
          <p:cNvPr id="5" name="TextBox 4">
            <a:extLst>
              <a:ext uri="{FF2B5EF4-FFF2-40B4-BE49-F238E27FC236}">
                <a16:creationId xmlns:a16="http://schemas.microsoft.com/office/drawing/2014/main" id="{6EF8B7C3-A5BD-4C97-27F9-2626BC70D1BD}"/>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At this time the Arameans had gone out in bands and had taken a young girl from the land of Israel, and she was serving Naaman’s wife.</a:t>
            </a:r>
            <a:endParaRPr lang="en-ZA" sz="1400" dirty="0"/>
          </a:p>
        </p:txBody>
      </p:sp>
      <p:sp>
        <p:nvSpPr>
          <p:cNvPr id="2" name="TextBox 1">
            <a:extLst>
              <a:ext uri="{FF2B5EF4-FFF2-40B4-BE49-F238E27FC236}">
                <a16:creationId xmlns:a16="http://schemas.microsoft.com/office/drawing/2014/main" id="{9CAC6B62-9A16-CE6A-23DC-3752C16D95C6}"/>
              </a:ext>
            </a:extLst>
          </p:cNvPr>
          <p:cNvSpPr txBox="1"/>
          <p:nvPr/>
        </p:nvSpPr>
        <p:spPr>
          <a:xfrm>
            <a:off x="6096000" y="149950"/>
            <a:ext cx="6096000" cy="6558101"/>
          </a:xfrm>
          <a:prstGeom prst="rect">
            <a:avLst/>
          </a:prstGeom>
          <a:noFill/>
        </p:spPr>
        <p:txBody>
          <a:bodyPr wrap="square" rtlCol="0">
            <a:noAutofit/>
          </a:bodyPr>
          <a:lstStyle/>
          <a:p>
            <a:r>
              <a:rPr lang="hi-IN" sz="4000" b="0" i="0">
                <a:solidFill>
                  <a:srgbClr val="121212"/>
                </a:solidFill>
                <a:effectLst/>
                <a:latin typeface="Inter" panose="020B0502030000000004" pitchFamily="34" charset="0"/>
              </a:rPr>
              <a:t>2 अरामी लोग दल बाँधकर इस्राएल के देश में जाकर वहाँ से एक छोटी लड़की बन्दी बनाकर ले आए थे और वह नामान की पत्नी की सेवा करती थी। </a:t>
            </a:r>
            <a:endParaRPr lang="en-IN" sz="4000" dirty="0"/>
          </a:p>
        </p:txBody>
      </p:sp>
      <p:pic>
        <p:nvPicPr>
          <p:cNvPr id="29" name="Audio 28">
            <a:hlinkClick r:id="" action="ppaction://media"/>
            <a:extLst>
              <a:ext uri="{FF2B5EF4-FFF2-40B4-BE49-F238E27FC236}">
                <a16:creationId xmlns:a16="http://schemas.microsoft.com/office/drawing/2014/main" id="{A2EB52B6-1ADB-F34B-3CA3-49B0089471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5909"/>
    </mc:Choice>
    <mc:Fallback xmlns="">
      <p:transition spd="slow" advTm="1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6CC1A9-DC3D-7725-7E4C-EA319C275279}"/>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C553B3B-8986-5E18-DEC6-E6237B463E91}"/>
              </a:ext>
            </a:extLst>
          </p:cNvPr>
          <p:cNvSpPr txBox="1"/>
          <p:nvPr/>
        </p:nvSpPr>
        <p:spPr>
          <a:xfrm>
            <a:off x="277402" y="303448"/>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2 राजा 5:</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a:t>
            </a:r>
            <a:r>
              <a:rPr lang="en-US" sz="4400" b="0" i="0">
                <a:solidFill>
                  <a:srgbClr val="121212"/>
                </a:solidFill>
                <a:effectLst/>
                <a:latin typeface="Inter" panose="020B0502030000000004" pitchFamily="34" charset="0"/>
              </a:rPr>
              <a:t>She said to her mistress, “If only my master would go to the prophet who is in Samaria, he would cure him of his leprosy.”</a:t>
            </a:r>
            <a:endParaRPr lang="en-ZA" dirty="0"/>
          </a:p>
        </p:txBody>
      </p:sp>
      <p:sp>
        <p:nvSpPr>
          <p:cNvPr id="2" name="TextBox 1">
            <a:extLst>
              <a:ext uri="{FF2B5EF4-FFF2-40B4-BE49-F238E27FC236}">
                <a16:creationId xmlns:a16="http://schemas.microsoft.com/office/drawing/2014/main" id="{31DBA351-6B6A-FCC3-C11A-1EAB2098C630}"/>
              </a:ext>
            </a:extLst>
          </p:cNvPr>
          <p:cNvSpPr txBox="1"/>
          <p:nvPr/>
        </p:nvSpPr>
        <p:spPr>
          <a:xfrm>
            <a:off x="6096000" y="149950"/>
            <a:ext cx="6096000" cy="6558101"/>
          </a:xfrm>
          <a:prstGeom prst="rect">
            <a:avLst/>
          </a:prstGeom>
          <a:noFill/>
        </p:spPr>
        <p:txBody>
          <a:bodyPr wrap="square" rtlCol="0">
            <a:noAutofit/>
          </a:bodyPr>
          <a:lstStyle/>
          <a:p>
            <a:r>
              <a:rPr lang="hi-IN" sz="3800" b="0" i="0" dirty="0">
                <a:solidFill>
                  <a:srgbClr val="121212"/>
                </a:solidFill>
                <a:effectLst/>
                <a:latin typeface="Inter" panose="020B0502030000000004" pitchFamily="34" charset="0"/>
              </a:rPr>
              <a:t>3 उसने अपनी स्वामिनी से कहा, “यदि मेरा स्वामी सामरिया के भविष्यद्वक्ता के पास होता, तो क्या ही अच्छा होता! क्योंकि वह उसको कोढ़ से चंगा कर देता।”</a:t>
            </a:r>
            <a:endParaRPr lang="en-IN" sz="3800" dirty="0"/>
          </a:p>
        </p:txBody>
      </p:sp>
      <p:pic>
        <p:nvPicPr>
          <p:cNvPr id="29" name="Audio 28">
            <a:hlinkClick r:id="" action="ppaction://media"/>
            <a:extLst>
              <a:ext uri="{FF2B5EF4-FFF2-40B4-BE49-F238E27FC236}">
                <a16:creationId xmlns:a16="http://schemas.microsoft.com/office/drawing/2014/main" id="{6E9EBEA3-B804-296D-5A64-87019C673D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3243"/>
    </mc:Choice>
    <mc:Fallback xmlns="">
      <p:transition spd="slow" advTm="1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1513</TotalTime>
  <Words>1513</Words>
  <Application>Microsoft Office PowerPoint</Application>
  <PresentationFormat>Widescreen</PresentationFormat>
  <Paragraphs>73</Paragraphs>
  <Slides>32</Slides>
  <Notes>1</Notes>
  <HiddenSlides>0</HiddenSlides>
  <MMClips>16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91</cp:revision>
  <dcterms:created xsi:type="dcterms:W3CDTF">2021-07-20T09:23:46Z</dcterms:created>
  <dcterms:modified xsi:type="dcterms:W3CDTF">2024-07-30T12:50:05Z</dcterms:modified>
</cp:coreProperties>
</file>