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70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C3E93F-786C-4F5E-957F-454411CBEB65}" v="43" dt="2023-10-23T06:35:31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3852" autoAdjust="0"/>
  </p:normalViewPr>
  <p:slideViewPr>
    <p:cSldViewPr snapToGrid="0">
      <p:cViewPr varScale="1">
        <p:scale>
          <a:sx n="57" d="100"/>
          <a:sy n="57" d="100"/>
        </p:scale>
        <p:origin x="126" y="7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DC3E93F-786C-4F5E-957F-454411CBEB65}"/>
    <pc:docChg chg="modSld">
      <pc:chgData name="Leonie Smith" userId="fed1330f33f5650e" providerId="LiveId" clId="{9DC3E93F-786C-4F5E-957F-454411CBEB65}" dt="2023-10-23T06:35:31.664" v="59"/>
      <pc:docMkLst>
        <pc:docMk/>
      </pc:docMkLst>
      <pc:sldChg chg="addSp delSp modSp mod modTransition modAnim">
        <pc:chgData name="Leonie Smith" userId="fed1330f33f5650e" providerId="LiveId" clId="{9DC3E93F-786C-4F5E-957F-454411CBEB65}" dt="2023-10-23T06:35:31.664" v="59"/>
        <pc:sldMkLst>
          <pc:docMk/>
          <pc:sldMk cId="3759221820" sldId="439"/>
        </pc:sldMkLst>
        <pc:picChg chg="add del mod">
          <ac:chgData name="Leonie Smith" userId="fed1330f33f5650e" providerId="LiveId" clId="{9DC3E93F-786C-4F5E-957F-454411CBEB65}" dt="2023-10-23T06:35:13.983" v="55"/>
          <ac:picMkLst>
            <pc:docMk/>
            <pc:sldMk cId="3759221820" sldId="439"/>
            <ac:picMk id="8" creationId="{52124361-7D1D-8266-63F8-4E6B9926B3E4}"/>
          </ac:picMkLst>
        </pc:picChg>
        <pc:picChg chg="add del mod">
          <ac:chgData name="Leonie Smith" userId="fed1330f33f5650e" providerId="LiveId" clId="{9DC3E93F-786C-4F5E-957F-454411CBEB65}" dt="2023-10-23T06:35:20.393" v="56"/>
          <ac:picMkLst>
            <pc:docMk/>
            <pc:sldMk cId="3759221820" sldId="439"/>
            <ac:picMk id="12" creationId="{F753E34E-DF14-BD9E-25E9-76E788190761}"/>
          </ac:picMkLst>
        </pc:picChg>
        <pc:picChg chg="add del mod">
          <ac:chgData name="Leonie Smith" userId="fed1330f33f5650e" providerId="LiveId" clId="{9DC3E93F-786C-4F5E-957F-454411CBEB65}" dt="2023-10-23T06:35:25.775" v="58"/>
          <ac:picMkLst>
            <pc:docMk/>
            <pc:sldMk cId="3759221820" sldId="439"/>
            <ac:picMk id="13" creationId="{E1AA00CE-3F2D-DD42-69CE-3650A28ECE45}"/>
          </ac:picMkLst>
        </pc:picChg>
        <pc:picChg chg="add del mod ord">
          <ac:chgData name="Leonie Smith" userId="fed1330f33f5650e" providerId="LiveId" clId="{9DC3E93F-786C-4F5E-957F-454411CBEB65}" dt="2023-10-23T06:35:31.664" v="59"/>
          <ac:picMkLst>
            <pc:docMk/>
            <pc:sldMk cId="3759221820" sldId="439"/>
            <ac:picMk id="17" creationId="{B9EACBBC-48D4-12B8-74A5-00E13704C825}"/>
          </ac:picMkLst>
        </pc:picChg>
        <pc:picChg chg="add mod">
          <ac:chgData name="Leonie Smith" userId="fed1330f33f5650e" providerId="LiveId" clId="{9DC3E93F-786C-4F5E-957F-454411CBEB65}" dt="2023-10-23T06:35:31.664" v="59"/>
          <ac:picMkLst>
            <pc:docMk/>
            <pc:sldMk cId="3759221820" sldId="439"/>
            <ac:picMk id="18" creationId="{7D1B2A3D-2D66-E237-BD3A-1333D6D60A9F}"/>
          </ac:picMkLst>
        </pc:picChg>
      </pc:sldChg>
      <pc:sldChg chg="addSp modSp">
        <pc:chgData name="Leonie Smith" userId="fed1330f33f5650e" providerId="LiveId" clId="{9DC3E93F-786C-4F5E-957F-454411CBEB65}" dt="2023-10-23T06:25:07.350" v="1"/>
        <pc:sldMkLst>
          <pc:docMk/>
          <pc:sldMk cId="3676245138" sldId="441"/>
        </pc:sldMkLst>
        <pc:picChg chg="add mod">
          <ac:chgData name="Leonie Smith" userId="fed1330f33f5650e" providerId="LiveId" clId="{9DC3E93F-786C-4F5E-957F-454411CBEB65}" dt="2023-10-23T06:25:07.350" v="1"/>
          <ac:picMkLst>
            <pc:docMk/>
            <pc:sldMk cId="3676245138" sldId="441"/>
            <ac:picMk id="6" creationId="{8787EFEB-B2CB-3EC0-B3B1-0E9E26777EBE}"/>
          </ac:picMkLst>
        </pc:picChg>
      </pc:sldChg>
      <pc:sldChg chg="addSp delSp modSp mod modTransition modAnim">
        <pc:chgData name="Leonie Smith" userId="fed1330f33f5650e" providerId="LiveId" clId="{9DC3E93F-786C-4F5E-957F-454411CBEB65}" dt="2023-10-23T06:27:31.121" v="20"/>
        <pc:sldMkLst>
          <pc:docMk/>
          <pc:sldMk cId="3095902142" sldId="443"/>
        </pc:sldMkLst>
        <pc:picChg chg="add del mod">
          <ac:chgData name="Leonie Smith" userId="fed1330f33f5650e" providerId="LiveId" clId="{9DC3E93F-786C-4F5E-957F-454411CBEB65}" dt="2023-10-23T06:26:25.319" v="4"/>
          <ac:picMkLst>
            <pc:docMk/>
            <pc:sldMk cId="3095902142" sldId="443"/>
            <ac:picMk id="6" creationId="{615C7382-8F5B-95F4-1531-57CE21FC9CE3}"/>
          </ac:picMkLst>
        </pc:picChg>
        <pc:picChg chg="add del mod">
          <ac:chgData name="Leonie Smith" userId="fed1330f33f5650e" providerId="LiveId" clId="{9DC3E93F-786C-4F5E-957F-454411CBEB65}" dt="2023-10-23T06:26:29.739" v="5"/>
          <ac:picMkLst>
            <pc:docMk/>
            <pc:sldMk cId="3095902142" sldId="443"/>
            <ac:picMk id="10" creationId="{5B8D2815-C967-0329-7B24-75EEC689601E}"/>
          </ac:picMkLst>
        </pc:picChg>
        <pc:picChg chg="add del mod">
          <ac:chgData name="Leonie Smith" userId="fed1330f33f5650e" providerId="LiveId" clId="{9DC3E93F-786C-4F5E-957F-454411CBEB65}" dt="2023-10-23T06:26:30.785" v="7"/>
          <ac:picMkLst>
            <pc:docMk/>
            <pc:sldMk cId="3095902142" sldId="443"/>
            <ac:picMk id="11" creationId="{5475B952-8DDE-D04C-8640-D398D8C1ABF9}"/>
          </ac:picMkLst>
        </pc:picChg>
        <pc:picChg chg="add del mod ord">
          <ac:chgData name="Leonie Smith" userId="fed1330f33f5650e" providerId="LiveId" clId="{9DC3E93F-786C-4F5E-957F-454411CBEB65}" dt="2023-10-23T06:26:39.480" v="8"/>
          <ac:picMkLst>
            <pc:docMk/>
            <pc:sldMk cId="3095902142" sldId="443"/>
            <ac:picMk id="13" creationId="{816D5FEC-BFF9-4A97-86B0-307E40470F33}"/>
          </ac:picMkLst>
        </pc:picChg>
        <pc:picChg chg="add del mod">
          <ac:chgData name="Leonie Smith" userId="fed1330f33f5650e" providerId="LiveId" clId="{9DC3E93F-786C-4F5E-957F-454411CBEB65}" dt="2023-10-23T06:26:40.697" v="10"/>
          <ac:picMkLst>
            <pc:docMk/>
            <pc:sldMk cId="3095902142" sldId="443"/>
            <ac:picMk id="14" creationId="{FF40C814-64F1-21DB-FEB3-6387F0520396}"/>
          </ac:picMkLst>
        </pc:picChg>
        <pc:picChg chg="add del mod ord">
          <ac:chgData name="Leonie Smith" userId="fed1330f33f5650e" providerId="LiveId" clId="{9DC3E93F-786C-4F5E-957F-454411CBEB65}" dt="2023-10-23T06:26:46.947" v="11"/>
          <ac:picMkLst>
            <pc:docMk/>
            <pc:sldMk cId="3095902142" sldId="443"/>
            <ac:picMk id="16" creationId="{D3E317F4-2249-C08E-0BE5-1251F48D0A63}"/>
          </ac:picMkLst>
        </pc:picChg>
        <pc:picChg chg="add del mod">
          <ac:chgData name="Leonie Smith" userId="fed1330f33f5650e" providerId="LiveId" clId="{9DC3E93F-786C-4F5E-957F-454411CBEB65}" dt="2023-10-23T06:26:47.926" v="13"/>
          <ac:picMkLst>
            <pc:docMk/>
            <pc:sldMk cId="3095902142" sldId="443"/>
            <ac:picMk id="17" creationId="{1DA328B2-874D-25E8-A0F7-2A39E6EB8949}"/>
          </ac:picMkLst>
        </pc:picChg>
        <pc:picChg chg="add del mod ord">
          <ac:chgData name="Leonie Smith" userId="fed1330f33f5650e" providerId="LiveId" clId="{9DC3E93F-786C-4F5E-957F-454411CBEB65}" dt="2023-10-23T06:26:59.714" v="14"/>
          <ac:picMkLst>
            <pc:docMk/>
            <pc:sldMk cId="3095902142" sldId="443"/>
            <ac:picMk id="19" creationId="{8180EDB9-5FAB-1127-03CA-E143EDBFB220}"/>
          </ac:picMkLst>
        </pc:picChg>
        <pc:picChg chg="add del mod">
          <ac:chgData name="Leonie Smith" userId="fed1330f33f5650e" providerId="LiveId" clId="{9DC3E93F-786C-4F5E-957F-454411CBEB65}" dt="2023-10-23T06:27:00.793" v="16"/>
          <ac:picMkLst>
            <pc:docMk/>
            <pc:sldMk cId="3095902142" sldId="443"/>
            <ac:picMk id="20" creationId="{8F080756-CE58-79B8-DEC6-B4D26A26A28F}"/>
          </ac:picMkLst>
        </pc:picChg>
        <pc:picChg chg="add del mod ord">
          <ac:chgData name="Leonie Smith" userId="fed1330f33f5650e" providerId="LiveId" clId="{9DC3E93F-786C-4F5E-957F-454411CBEB65}" dt="2023-10-23T06:27:10.522" v="17"/>
          <ac:picMkLst>
            <pc:docMk/>
            <pc:sldMk cId="3095902142" sldId="443"/>
            <ac:picMk id="23" creationId="{370BBC1B-0F39-20F8-AA8B-27F7762EF8FA}"/>
          </ac:picMkLst>
        </pc:picChg>
        <pc:picChg chg="add del mod">
          <ac:chgData name="Leonie Smith" userId="fed1330f33f5650e" providerId="LiveId" clId="{9DC3E93F-786C-4F5E-957F-454411CBEB65}" dt="2023-10-23T06:27:11.681" v="19"/>
          <ac:picMkLst>
            <pc:docMk/>
            <pc:sldMk cId="3095902142" sldId="443"/>
            <ac:picMk id="24" creationId="{9E9825BE-E988-8C80-CDC3-4ECC0E1BED2F}"/>
          </ac:picMkLst>
        </pc:picChg>
        <pc:picChg chg="add del mod ord">
          <ac:chgData name="Leonie Smith" userId="fed1330f33f5650e" providerId="LiveId" clId="{9DC3E93F-786C-4F5E-957F-454411CBEB65}" dt="2023-10-23T06:27:31.121" v="20"/>
          <ac:picMkLst>
            <pc:docMk/>
            <pc:sldMk cId="3095902142" sldId="443"/>
            <ac:picMk id="26" creationId="{DE4576F8-B6EE-783B-CECE-24E7F2D012A0}"/>
          </ac:picMkLst>
        </pc:picChg>
        <pc:picChg chg="add mod">
          <ac:chgData name="Leonie Smith" userId="fed1330f33f5650e" providerId="LiveId" clId="{9DC3E93F-786C-4F5E-957F-454411CBEB65}" dt="2023-10-23T06:27:31.121" v="20"/>
          <ac:picMkLst>
            <pc:docMk/>
            <pc:sldMk cId="3095902142" sldId="443"/>
            <ac:picMk id="27" creationId="{2F849195-09B1-872B-39AA-9DA3DB0AC1ED}"/>
          </ac:picMkLst>
        </pc:picChg>
      </pc:sldChg>
      <pc:sldChg chg="addSp delSp modSp mod modTransition modAnim">
        <pc:chgData name="Leonie Smith" userId="fed1330f33f5650e" providerId="LiveId" clId="{9DC3E93F-786C-4F5E-957F-454411CBEB65}" dt="2023-10-23T06:28:30.673" v="27"/>
        <pc:sldMkLst>
          <pc:docMk/>
          <pc:sldMk cId="2166098122" sldId="445"/>
        </pc:sldMkLst>
        <pc:picChg chg="add del mod">
          <ac:chgData name="Leonie Smith" userId="fed1330f33f5650e" providerId="LiveId" clId="{9DC3E93F-786C-4F5E-957F-454411CBEB65}" dt="2023-10-23T06:28:04.764" v="23"/>
          <ac:picMkLst>
            <pc:docMk/>
            <pc:sldMk cId="2166098122" sldId="445"/>
            <ac:picMk id="6" creationId="{FB6C8CE4-74C0-48B6-3317-B41000880B9F}"/>
          </ac:picMkLst>
        </pc:picChg>
        <pc:picChg chg="add del mod">
          <ac:chgData name="Leonie Smith" userId="fed1330f33f5650e" providerId="LiveId" clId="{9DC3E93F-786C-4F5E-957F-454411CBEB65}" dt="2023-10-23T06:28:12.873" v="24"/>
          <ac:picMkLst>
            <pc:docMk/>
            <pc:sldMk cId="2166098122" sldId="445"/>
            <ac:picMk id="8" creationId="{E8D6E220-73DB-C180-CF44-9976BC0F1E71}"/>
          </ac:picMkLst>
        </pc:picChg>
        <pc:picChg chg="add del mod">
          <ac:chgData name="Leonie Smith" userId="fed1330f33f5650e" providerId="LiveId" clId="{9DC3E93F-786C-4F5E-957F-454411CBEB65}" dt="2023-10-23T06:28:15.075" v="26"/>
          <ac:picMkLst>
            <pc:docMk/>
            <pc:sldMk cId="2166098122" sldId="445"/>
            <ac:picMk id="9" creationId="{EB9BF5EF-B84F-97B5-5078-73232CD81E43}"/>
          </ac:picMkLst>
        </pc:picChg>
        <pc:picChg chg="add del mod ord">
          <ac:chgData name="Leonie Smith" userId="fed1330f33f5650e" providerId="LiveId" clId="{9DC3E93F-786C-4F5E-957F-454411CBEB65}" dt="2023-10-23T06:28:30.673" v="27"/>
          <ac:picMkLst>
            <pc:docMk/>
            <pc:sldMk cId="2166098122" sldId="445"/>
            <ac:picMk id="12" creationId="{00899AD9-3C1B-9D08-7B10-28F8DC88524C}"/>
          </ac:picMkLst>
        </pc:picChg>
        <pc:picChg chg="add mod">
          <ac:chgData name="Leonie Smith" userId="fed1330f33f5650e" providerId="LiveId" clId="{9DC3E93F-786C-4F5E-957F-454411CBEB65}" dt="2023-10-23T06:28:30.673" v="27"/>
          <ac:picMkLst>
            <pc:docMk/>
            <pc:sldMk cId="2166098122" sldId="445"/>
            <ac:picMk id="13" creationId="{A512C943-45D7-B118-BC75-7D2444C51334}"/>
          </ac:picMkLst>
        </pc:picChg>
      </pc:sldChg>
      <pc:sldChg chg="addSp delSp modSp mod modTransition modAnim">
        <pc:chgData name="Leonie Smith" userId="fed1330f33f5650e" providerId="LiveId" clId="{9DC3E93F-786C-4F5E-957F-454411CBEB65}" dt="2023-10-23T06:29:21.259" v="34"/>
        <pc:sldMkLst>
          <pc:docMk/>
          <pc:sldMk cId="2422728137" sldId="447"/>
        </pc:sldMkLst>
        <pc:picChg chg="add del mod">
          <ac:chgData name="Leonie Smith" userId="fed1330f33f5650e" providerId="LiveId" clId="{9DC3E93F-786C-4F5E-957F-454411CBEB65}" dt="2023-10-23T06:29:01.773" v="30"/>
          <ac:picMkLst>
            <pc:docMk/>
            <pc:sldMk cId="2422728137" sldId="447"/>
            <ac:picMk id="6" creationId="{DF08908D-9C8E-8620-DC6F-0B7DE72AD4DB}"/>
          </ac:picMkLst>
        </pc:picChg>
        <pc:picChg chg="add del mod">
          <ac:chgData name="Leonie Smith" userId="fed1330f33f5650e" providerId="LiveId" clId="{9DC3E93F-786C-4F5E-957F-454411CBEB65}" dt="2023-10-23T06:29:07.955" v="31"/>
          <ac:picMkLst>
            <pc:docMk/>
            <pc:sldMk cId="2422728137" sldId="447"/>
            <ac:picMk id="9" creationId="{BC2158E9-607B-5003-8C63-63BD17D53545}"/>
          </ac:picMkLst>
        </pc:picChg>
        <pc:picChg chg="add del mod">
          <ac:chgData name="Leonie Smith" userId="fed1330f33f5650e" providerId="LiveId" clId="{9DC3E93F-786C-4F5E-957F-454411CBEB65}" dt="2023-10-23T06:29:08.966" v="33"/>
          <ac:picMkLst>
            <pc:docMk/>
            <pc:sldMk cId="2422728137" sldId="447"/>
            <ac:picMk id="10" creationId="{9AA0B7EA-390D-3173-3EAB-4CC15C7A3E39}"/>
          </ac:picMkLst>
        </pc:picChg>
        <pc:picChg chg="add del mod ord">
          <ac:chgData name="Leonie Smith" userId="fed1330f33f5650e" providerId="LiveId" clId="{9DC3E93F-786C-4F5E-957F-454411CBEB65}" dt="2023-10-23T06:29:21.259" v="34"/>
          <ac:picMkLst>
            <pc:docMk/>
            <pc:sldMk cId="2422728137" sldId="447"/>
            <ac:picMk id="12" creationId="{739B5BD0-06F1-2026-6B8A-E5CE0BB9A113}"/>
          </ac:picMkLst>
        </pc:picChg>
        <pc:picChg chg="add mod">
          <ac:chgData name="Leonie Smith" userId="fed1330f33f5650e" providerId="LiveId" clId="{9DC3E93F-786C-4F5E-957F-454411CBEB65}" dt="2023-10-23T06:29:21.259" v="34"/>
          <ac:picMkLst>
            <pc:docMk/>
            <pc:sldMk cId="2422728137" sldId="447"/>
            <ac:picMk id="13" creationId="{329D43A1-1B62-0159-04E0-58C80360C270}"/>
          </ac:picMkLst>
        </pc:picChg>
      </pc:sldChg>
      <pc:sldChg chg="addSp delSp modSp mod modTransition modAnim">
        <pc:chgData name="Leonie Smith" userId="fed1330f33f5650e" providerId="LiveId" clId="{9DC3E93F-786C-4F5E-957F-454411CBEB65}" dt="2023-10-23T06:31:46.062" v="44"/>
        <pc:sldMkLst>
          <pc:docMk/>
          <pc:sldMk cId="4160448636" sldId="449"/>
        </pc:sldMkLst>
        <pc:picChg chg="add del mod">
          <ac:chgData name="Leonie Smith" userId="fed1330f33f5650e" providerId="LiveId" clId="{9DC3E93F-786C-4F5E-957F-454411CBEB65}" dt="2023-10-23T06:30:29.817" v="37"/>
          <ac:picMkLst>
            <pc:docMk/>
            <pc:sldMk cId="4160448636" sldId="449"/>
            <ac:picMk id="6" creationId="{B4FFC1D4-747E-A55B-7D18-4408DDD822ED}"/>
          </ac:picMkLst>
        </pc:picChg>
        <pc:picChg chg="add del mod">
          <ac:chgData name="Leonie Smith" userId="fed1330f33f5650e" providerId="LiveId" clId="{9DC3E93F-786C-4F5E-957F-454411CBEB65}" dt="2023-10-23T06:30:40.685" v="38"/>
          <ac:picMkLst>
            <pc:docMk/>
            <pc:sldMk cId="4160448636" sldId="449"/>
            <ac:picMk id="9" creationId="{42B4F647-A86D-FCCE-A42A-42A3DD1E4830}"/>
          </ac:picMkLst>
        </pc:picChg>
        <pc:picChg chg="add del mod">
          <ac:chgData name="Leonie Smith" userId="fed1330f33f5650e" providerId="LiveId" clId="{9DC3E93F-786C-4F5E-957F-454411CBEB65}" dt="2023-10-23T06:30:45.594" v="40"/>
          <ac:picMkLst>
            <pc:docMk/>
            <pc:sldMk cId="4160448636" sldId="449"/>
            <ac:picMk id="10" creationId="{77D6F7F6-3351-B17A-CF01-75D97740B7C2}"/>
          </ac:picMkLst>
        </pc:picChg>
        <pc:picChg chg="add del mod ord">
          <ac:chgData name="Leonie Smith" userId="fed1330f33f5650e" providerId="LiveId" clId="{9DC3E93F-786C-4F5E-957F-454411CBEB65}" dt="2023-10-23T06:31:04.048" v="41"/>
          <ac:picMkLst>
            <pc:docMk/>
            <pc:sldMk cId="4160448636" sldId="449"/>
            <ac:picMk id="13" creationId="{D5972817-CC9B-C366-8EC0-047863492A67}"/>
          </ac:picMkLst>
        </pc:picChg>
        <pc:picChg chg="add del mod">
          <ac:chgData name="Leonie Smith" userId="fed1330f33f5650e" providerId="LiveId" clId="{9DC3E93F-786C-4F5E-957F-454411CBEB65}" dt="2023-10-23T06:31:27.820" v="43"/>
          <ac:picMkLst>
            <pc:docMk/>
            <pc:sldMk cId="4160448636" sldId="449"/>
            <ac:picMk id="14" creationId="{E6B84ACE-E1E9-EEFC-3D1A-24C78988B802}"/>
          </ac:picMkLst>
        </pc:picChg>
        <pc:picChg chg="add del mod ord">
          <ac:chgData name="Leonie Smith" userId="fed1330f33f5650e" providerId="LiveId" clId="{9DC3E93F-786C-4F5E-957F-454411CBEB65}" dt="2023-10-23T06:31:46.062" v="44"/>
          <ac:picMkLst>
            <pc:docMk/>
            <pc:sldMk cId="4160448636" sldId="449"/>
            <ac:picMk id="19" creationId="{57DCBA81-12B7-0B30-D86A-BE0613DD65C4}"/>
          </ac:picMkLst>
        </pc:picChg>
        <pc:picChg chg="add mod">
          <ac:chgData name="Leonie Smith" userId="fed1330f33f5650e" providerId="LiveId" clId="{9DC3E93F-786C-4F5E-957F-454411CBEB65}" dt="2023-10-23T06:31:46.062" v="44"/>
          <ac:picMkLst>
            <pc:docMk/>
            <pc:sldMk cId="4160448636" sldId="449"/>
            <ac:picMk id="20" creationId="{D2C2C00C-F3F2-F0B6-2F5C-CBE91F1378DB}"/>
          </ac:picMkLst>
        </pc:picChg>
      </pc:sldChg>
      <pc:sldChg chg="addSp delSp modSp mod modTransition modAnim">
        <pc:chgData name="Leonie Smith" userId="fed1330f33f5650e" providerId="LiveId" clId="{9DC3E93F-786C-4F5E-957F-454411CBEB65}" dt="2023-10-23T06:33:37.402" v="48"/>
        <pc:sldMkLst>
          <pc:docMk/>
          <pc:sldMk cId="3386340796" sldId="451"/>
        </pc:sldMkLst>
        <pc:picChg chg="add del mod">
          <ac:chgData name="Leonie Smith" userId="fed1330f33f5650e" providerId="LiveId" clId="{9DC3E93F-786C-4F5E-957F-454411CBEB65}" dt="2023-10-23T06:33:15.722" v="47"/>
          <ac:picMkLst>
            <pc:docMk/>
            <pc:sldMk cId="3386340796" sldId="451"/>
            <ac:picMk id="6" creationId="{485F34AB-8A70-99C9-40D6-4B8152A4076B}"/>
          </ac:picMkLst>
        </pc:picChg>
        <pc:picChg chg="add del mod">
          <ac:chgData name="Leonie Smith" userId="fed1330f33f5650e" providerId="LiveId" clId="{9DC3E93F-786C-4F5E-957F-454411CBEB65}" dt="2023-10-23T06:33:37.402" v="48"/>
          <ac:picMkLst>
            <pc:docMk/>
            <pc:sldMk cId="3386340796" sldId="451"/>
            <ac:picMk id="9" creationId="{CDC3D90F-0FAC-AE87-78DA-CF84E58782AF}"/>
          </ac:picMkLst>
        </pc:picChg>
        <pc:picChg chg="add mod">
          <ac:chgData name="Leonie Smith" userId="fed1330f33f5650e" providerId="LiveId" clId="{9DC3E93F-786C-4F5E-957F-454411CBEB65}" dt="2023-10-23T06:33:37.402" v="48"/>
          <ac:picMkLst>
            <pc:docMk/>
            <pc:sldMk cId="3386340796" sldId="451"/>
            <ac:picMk id="10" creationId="{38800544-55F9-BBD8-4BF7-95A76CAA8EFB}"/>
          </ac:picMkLst>
        </pc:picChg>
      </pc:sldChg>
      <pc:sldChg chg="addSp delSp modSp mod modTransition modAnim">
        <pc:chgData name="Leonie Smith" userId="fed1330f33f5650e" providerId="LiveId" clId="{9DC3E93F-786C-4F5E-957F-454411CBEB65}" dt="2023-10-23T06:34:33.330" v="52"/>
        <pc:sldMkLst>
          <pc:docMk/>
          <pc:sldMk cId="283334129" sldId="453"/>
        </pc:sldMkLst>
        <pc:picChg chg="add del mod">
          <ac:chgData name="Leonie Smith" userId="fed1330f33f5650e" providerId="LiveId" clId="{9DC3E93F-786C-4F5E-957F-454411CBEB65}" dt="2023-10-23T06:34:21.930" v="51"/>
          <ac:picMkLst>
            <pc:docMk/>
            <pc:sldMk cId="283334129" sldId="453"/>
            <ac:picMk id="6" creationId="{491B84AD-0282-18BB-A5C3-644C81D5BB53}"/>
          </ac:picMkLst>
        </pc:picChg>
        <pc:picChg chg="add del mod">
          <ac:chgData name="Leonie Smith" userId="fed1330f33f5650e" providerId="LiveId" clId="{9DC3E93F-786C-4F5E-957F-454411CBEB65}" dt="2023-10-23T06:34:33.330" v="52"/>
          <ac:picMkLst>
            <pc:docMk/>
            <pc:sldMk cId="283334129" sldId="453"/>
            <ac:picMk id="10" creationId="{F7D227E7-B941-8741-4BAB-122E7039B725}"/>
          </ac:picMkLst>
        </pc:picChg>
        <pc:picChg chg="add mod">
          <ac:chgData name="Leonie Smith" userId="fed1330f33f5650e" providerId="LiveId" clId="{9DC3E93F-786C-4F5E-957F-454411CBEB65}" dt="2023-10-23T06:34:33.330" v="52"/>
          <ac:picMkLst>
            <pc:docMk/>
            <pc:sldMk cId="283334129" sldId="453"/>
            <ac:picMk id="11" creationId="{4DE5E3B3-597B-3719-A243-12C41519749D}"/>
          </ac:picMkLst>
        </pc:picChg>
      </pc:sldChg>
      <pc:sldChg chg="addSp modSp">
        <pc:chgData name="Leonie Smith" userId="fed1330f33f5650e" providerId="LiveId" clId="{9DC3E93F-786C-4F5E-957F-454411CBEB65}" dt="2023-10-23T06:24:07.819" v="0"/>
        <pc:sldMkLst>
          <pc:docMk/>
          <pc:sldMk cId="3596600315" sldId="468"/>
        </pc:sldMkLst>
        <pc:picChg chg="add mod">
          <ac:chgData name="Leonie Smith" userId="fed1330f33f5650e" providerId="LiveId" clId="{9DC3E93F-786C-4F5E-957F-454411CBEB65}" dt="2023-10-23T06:24:07.819" v="0"/>
          <ac:picMkLst>
            <pc:docMk/>
            <pc:sldMk cId="3596600315" sldId="468"/>
            <ac:picMk id="7" creationId="{A083F745-A19B-5D1F-B337-D4F36C0CA3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22 Elisha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Elisha crosses the Jordan - 2 Kings 2:13-18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Purifies water in Jericho - 2:19-22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“Go up Baldhead” - 2:23-25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Purifies stew and multiplies loaves - 4:38-44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Naaman &amp; Gehazi - 5:1-27 (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Floating axe head - 6:1-7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Army of God - 6:8-23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784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22-4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83F745-A19B-5D1F-B337-D4F36C0CA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"/>
    </mc:Choice>
    <mc:Fallback xmlns="">
      <p:transition spd="slow" advTm="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A6BF7-BDB6-85C6-43C6-17B593EB5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E9AC9-A210-6483-2FFA-F12CB32191B2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Elisha went with them, and when they came to the Jordan, they began to cut down some trees. 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B276A-F656-F0E4-8DC0-99A970CD34AB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4 अतः वह उनके संग चला और वे यरदन के किनारे पहुँचकर लकड़ी काटने लगे।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29D43A1-1B62-0159-04E0-58C80360C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0"/>
    </mc:Choice>
    <mc:Fallback xmlns="">
      <p:transition spd="slow" advTm="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887CF-2F4C-1D6C-B7D4-5CCC4EA59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14D28-7F55-4012-434F-2CDE36083040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one of them was cutting down a tree, the iron axe head fell into the water. “Oh, my master,” he cried out, “it was borrowed!”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7BBC6-FABC-B9C2-9064-2937F15341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5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जब एक जन बल्ली काट रहा था, तो कुल्हाड़ी बेंट से निकलकर जल में गिर गई; इसलिए वह चिल्लाकर कहने लगा, “हाय! मेरे प्रभु, वह तो माँगी हुई थी।”</a:t>
            </a:r>
            <a:endParaRPr lang="en-IN" sz="36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2C2C00C-F3F2-F0B6-2F5C-CBE91F137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8"/>
    </mc:Choice>
    <mc:Fallback xmlns="">
      <p:transition spd="slow" advTm="1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4226F-C53B-4478-7278-133A6389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705149"/>
            <a:ext cx="14875727" cy="8563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38A33-0A4E-DE52-B1C9-323A407DA41A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“Where did it fall?” asked the man of God.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he showed him the place, the man of God cut a stick, threw it there, and made the iron float.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3E351-7A6F-DD9F-80DB-60F10B3DAD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6 परमेश्वर के भक्त ने पूछा, “वह कहाँ गिरी?” जब उसने स्थान दिखाया, तब उसने एक लकड़ी काटकर वहाँ डाल दी, और वह लोहा पानी पर तैरने लगा।</a:t>
            </a:r>
            <a:endParaRPr lang="en-IN" sz="3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8800544-55F9-BBD8-4BF7-95A76CAA8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7"/>
    </mc:Choice>
    <mc:Fallback xmlns="">
      <p:transition spd="slow" advTm="1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760C0-9BB2-08A3-AE45-E6D8E9414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" r="251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667E5-2F0A-811E-FCCF-BA63CDFE32B9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“Lift it out,” he said, and the man reached out his hand and took it.</a:t>
            </a:r>
            <a:endParaRPr lang="en-ZA" sz="4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8F015-AC70-20C5-979E-DD578B6FF3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7 उसने कहा, “उसे उठा ले।” तब उसने हाथ बढ़ाकर उसे ले लिया।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E5E3B3-597B-3719-A243-12C415197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2"/>
    </mc:Choice>
    <mc:Fallback xmlns="">
      <p:transition spd="slow" advTm="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9BEDB-357E-F4C8-27B0-C00B3F7D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4530"/>
            <a:ext cx="12192000" cy="7212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4E8E3-6D38-800F-68F4-74FCFC609ECF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5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99E07-5734-751A-33DB-AF4CF946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4530"/>
            <a:ext cx="12192000" cy="7212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48B84-B6EC-C87E-4B8A-0F76F782B3A2}"/>
              </a:ext>
            </a:extLst>
          </p:cNvPr>
          <p:cNvSpPr txBox="1"/>
          <p:nvPr/>
        </p:nvSpPr>
        <p:spPr>
          <a:xfrm>
            <a:off x="620775" y="4008079"/>
            <a:ext cx="5475225" cy="157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तैरती हुई कुल्हाड़ी</a:t>
            </a:r>
            <a:endParaRPr lang="en-US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- 2 राजा 6:1-7</a:t>
            </a:r>
            <a:endParaRPr lang="en-US" sz="16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51C58-6442-797E-E5B8-815689036362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4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 Floating axe head – 2 Kings 6:1-7</a:t>
            </a:r>
            <a:endParaRPr lang="en-US" sz="1800" b="0" i="0" u="none" strike="noStrike" baseline="0" dirty="0">
              <a:latin typeface="TimesNewRomanPS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17090-54B3-96D7-6B00-988E9C3DF47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तैरती हुई कुल्हाड़ी –</a:t>
            </a:r>
            <a:endParaRPr lang="en-US" sz="4800" dirty="0"/>
          </a:p>
          <a:p>
            <a:r>
              <a:rPr lang="hi-IN" sz="4800" dirty="0"/>
              <a:t>2 राजा 6:1-7</a:t>
            </a:r>
            <a:endParaRPr lang="en-IN" sz="48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D1B2A3D-2D66-E237-BD3A-1333D6D60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"/>
    </mc:Choice>
    <mc:Fallback xmlns="">
      <p:transition spd="slow" advTm="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99E07-5734-751A-33DB-AF4CF946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4530"/>
            <a:ext cx="12192000" cy="7212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38D6F-D879-A2DA-4373-03CB3A09E3AF}"/>
              </a:ext>
            </a:extLst>
          </p:cNvPr>
          <p:cNvSpPr txBox="1"/>
          <p:nvPr/>
        </p:nvSpPr>
        <p:spPr>
          <a:xfrm>
            <a:off x="620775" y="4008079"/>
            <a:ext cx="5475225" cy="157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तैरती हुई कुल्हाड़ी</a:t>
            </a:r>
            <a:endParaRPr lang="en-US" sz="5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- 2 राजा 6:1-7</a:t>
            </a:r>
            <a:endParaRPr lang="en-US" sz="16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89631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the sons of the prophets said to Elisha, “Please take note that the place where we meet with you is too small for us.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B3A0A-6E88-C506-9CEC-99F5BF063BF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भविष्यद्वक्ताओं के दल में से किसी ने एलीशा से कहा, “यह स्थान जिसमें हम तेरे सामने रहते हैं, वह हमारे लिये बहुत छोटा है।</a:t>
            </a:r>
            <a:endParaRPr lang="en-IN" sz="3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87EFEB-B2CB-3EC0-B3B1-0E9E26777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"/>
    </mc:Choice>
    <mc:Fallback xmlns="">
      <p:transition spd="slow" advTm="11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9ABDE-AFC3-84B8-6C9B-65C3701B0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DCDF8-FD5D-1196-C1C6-397BB9B37E75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6:1</a:t>
            </a:r>
            <a:endParaRPr lang="bo-CN" sz="2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Please let us go to the Jordan, where each of us can get a log so we can build ourselves a place to live there.”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“Go,” said Elisha.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122E-B464-D41A-AFC5-05B31C010D3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2 इसलिए हम यरदन तक जाएँ, और वहाँ से एक-एक बल्ली लेकर, यहाँ अपने रहने के लिये एक स्थान बना लें;” उसने कहा, “अच्छा जाओ।”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F849195-09B1-872B-39AA-9DA3DB0AC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3"/>
    </mc:Choice>
    <mc:Fallback xmlns="">
      <p:transition spd="slow" advTm="1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71535-9538-CD49-99AB-7977167B8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104B1-7F45-5E8F-C541-2D2FED1606A2}"/>
              </a:ext>
            </a:extLst>
          </p:cNvPr>
          <p:cNvSpPr txBox="1"/>
          <p:nvPr/>
        </p:nvSpPr>
        <p:spPr>
          <a:xfrm>
            <a:off x="328774" y="370363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2 राजा 6: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one of them said, “Please come with your servants.”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“I will come,” he replied.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9A8B0-7A6F-7288-FE56-5490F82599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3 तब किसी ने कहा, “अपने दासों के संग चल;” उसने कहा, “चलता हूँ।”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512C943-45D7-B118-BC75-7D2444C51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4"/>
    </mc:Choice>
    <mc:Fallback xmlns="">
      <p:transition spd="slow" advTm="1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692</Words>
  <Application>Microsoft Office PowerPoint</Application>
  <PresentationFormat>Widescreen</PresentationFormat>
  <Paragraphs>51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60</cp:revision>
  <dcterms:created xsi:type="dcterms:W3CDTF">2021-07-20T09:23:46Z</dcterms:created>
  <dcterms:modified xsi:type="dcterms:W3CDTF">2024-07-30T12:55:00Z</dcterms:modified>
</cp:coreProperties>
</file>