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468" r:id="rId2"/>
    <p:sldId id="477" r:id="rId3"/>
    <p:sldId id="439" r:id="rId4"/>
    <p:sldId id="440"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4" r:id="rId29"/>
    <p:sldId id="465" r:id="rId30"/>
    <p:sldId id="466" r:id="rId31"/>
    <p:sldId id="475" r:id="rId32"/>
    <p:sldId id="467" r:id="rId33"/>
    <p:sldId id="469" r:id="rId34"/>
    <p:sldId id="470" r:id="rId35"/>
    <p:sldId id="471" r:id="rId36"/>
    <p:sldId id="47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F0134F-D8FE-4E64-8970-411EAF578294}" v="88" dt="2023-10-23T07:02:17.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3969" autoAdjust="0"/>
  </p:normalViewPr>
  <p:slideViewPr>
    <p:cSldViewPr snapToGrid="0">
      <p:cViewPr varScale="1">
        <p:scale>
          <a:sx n="60" d="100"/>
          <a:sy n="60" d="100"/>
        </p:scale>
        <p:origin x="96" y="11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7F0134F-D8FE-4E64-8970-411EAF578294}"/>
    <pc:docChg chg="modSld">
      <pc:chgData name="Leonie Smith" userId="fed1330f33f5650e" providerId="LiveId" clId="{87F0134F-D8FE-4E64-8970-411EAF578294}" dt="2023-10-23T07:02:17.110" v="122"/>
      <pc:docMkLst>
        <pc:docMk/>
      </pc:docMkLst>
      <pc:sldChg chg="addSp modSp">
        <pc:chgData name="Leonie Smith" userId="fed1330f33f5650e" providerId="LiveId" clId="{87F0134F-D8FE-4E64-8970-411EAF578294}" dt="2023-10-23T06:37:49.650" v="1"/>
        <pc:sldMkLst>
          <pc:docMk/>
          <pc:sldMk cId="3759221820" sldId="439"/>
        </pc:sldMkLst>
        <pc:picChg chg="add mod">
          <ac:chgData name="Leonie Smith" userId="fed1330f33f5650e" providerId="LiveId" clId="{87F0134F-D8FE-4E64-8970-411EAF578294}" dt="2023-10-23T06:37:49.650" v="1"/>
          <ac:picMkLst>
            <pc:docMk/>
            <pc:sldMk cId="3759221820" sldId="439"/>
            <ac:picMk id="6" creationId="{5F8BC174-76A0-DFEF-63A3-743F0ED34480}"/>
          </ac:picMkLst>
        </pc:picChg>
      </pc:sldChg>
      <pc:sldChg chg="addSp delSp modSp mod modTransition modAnim">
        <pc:chgData name="Leonie Smith" userId="fed1330f33f5650e" providerId="LiveId" clId="{87F0134F-D8FE-4E64-8970-411EAF578294}" dt="2023-10-23T06:38:58.046" v="5"/>
        <pc:sldMkLst>
          <pc:docMk/>
          <pc:sldMk cId="3676245138" sldId="441"/>
        </pc:sldMkLst>
        <pc:picChg chg="add del mod">
          <ac:chgData name="Leonie Smith" userId="fed1330f33f5650e" providerId="LiveId" clId="{87F0134F-D8FE-4E64-8970-411EAF578294}" dt="2023-10-23T06:38:43.271" v="4"/>
          <ac:picMkLst>
            <pc:docMk/>
            <pc:sldMk cId="3676245138" sldId="441"/>
            <ac:picMk id="6" creationId="{58573F64-E71B-33B9-53E7-AFF4D3D2F1FD}"/>
          </ac:picMkLst>
        </pc:picChg>
        <pc:picChg chg="add del mod">
          <ac:chgData name="Leonie Smith" userId="fed1330f33f5650e" providerId="LiveId" clId="{87F0134F-D8FE-4E64-8970-411EAF578294}" dt="2023-10-23T06:38:58.046" v="5"/>
          <ac:picMkLst>
            <pc:docMk/>
            <pc:sldMk cId="3676245138" sldId="441"/>
            <ac:picMk id="9" creationId="{0BF87FC2-FE32-2A44-64C7-C292A7BD4380}"/>
          </ac:picMkLst>
        </pc:picChg>
        <pc:picChg chg="add mod">
          <ac:chgData name="Leonie Smith" userId="fed1330f33f5650e" providerId="LiveId" clId="{87F0134F-D8FE-4E64-8970-411EAF578294}" dt="2023-10-23T06:38:58.046" v="5"/>
          <ac:picMkLst>
            <pc:docMk/>
            <pc:sldMk cId="3676245138" sldId="441"/>
            <ac:picMk id="10" creationId="{1570A0C4-9E0C-8928-7D6E-BDD7A4D3AA0D}"/>
          </ac:picMkLst>
        </pc:picChg>
      </pc:sldChg>
      <pc:sldChg chg="addSp delSp modSp mod modTransition modAnim">
        <pc:chgData name="Leonie Smith" userId="fed1330f33f5650e" providerId="LiveId" clId="{87F0134F-D8FE-4E64-8970-411EAF578294}" dt="2023-10-23T06:42:26.290" v="24"/>
        <pc:sldMkLst>
          <pc:docMk/>
          <pc:sldMk cId="3095902142" sldId="443"/>
        </pc:sldMkLst>
        <pc:picChg chg="add del mod">
          <ac:chgData name="Leonie Smith" userId="fed1330f33f5650e" providerId="LiveId" clId="{87F0134F-D8FE-4E64-8970-411EAF578294}" dt="2023-10-23T06:40:21.472" v="8"/>
          <ac:picMkLst>
            <pc:docMk/>
            <pc:sldMk cId="3095902142" sldId="443"/>
            <ac:picMk id="6" creationId="{B525AD5F-8C00-56CB-EFCA-D04812DBBFFC}"/>
          </ac:picMkLst>
        </pc:picChg>
        <pc:picChg chg="add del mod">
          <ac:chgData name="Leonie Smith" userId="fed1330f33f5650e" providerId="LiveId" clId="{87F0134F-D8FE-4E64-8970-411EAF578294}" dt="2023-10-23T06:40:27.956" v="9"/>
          <ac:picMkLst>
            <pc:docMk/>
            <pc:sldMk cId="3095902142" sldId="443"/>
            <ac:picMk id="9" creationId="{205257A8-6F2D-FE8E-B981-23EFF18F34DC}"/>
          </ac:picMkLst>
        </pc:picChg>
        <pc:picChg chg="add del mod">
          <ac:chgData name="Leonie Smith" userId="fed1330f33f5650e" providerId="LiveId" clId="{87F0134F-D8FE-4E64-8970-411EAF578294}" dt="2023-10-23T06:40:29.231" v="11"/>
          <ac:picMkLst>
            <pc:docMk/>
            <pc:sldMk cId="3095902142" sldId="443"/>
            <ac:picMk id="10" creationId="{B57B360B-8C2C-97A1-83E9-CDD199539BA8}"/>
          </ac:picMkLst>
        </pc:picChg>
        <pc:picChg chg="add del mod ord">
          <ac:chgData name="Leonie Smith" userId="fed1330f33f5650e" providerId="LiveId" clId="{87F0134F-D8FE-4E64-8970-411EAF578294}" dt="2023-10-23T06:40:41.565" v="12"/>
          <ac:picMkLst>
            <pc:docMk/>
            <pc:sldMk cId="3095902142" sldId="443"/>
            <ac:picMk id="13" creationId="{4DF0962C-3C24-789B-E75B-625306E83F86}"/>
          </ac:picMkLst>
        </pc:picChg>
        <pc:picChg chg="add del mod">
          <ac:chgData name="Leonie Smith" userId="fed1330f33f5650e" providerId="LiveId" clId="{87F0134F-D8FE-4E64-8970-411EAF578294}" dt="2023-10-23T06:40:47.432" v="14"/>
          <ac:picMkLst>
            <pc:docMk/>
            <pc:sldMk cId="3095902142" sldId="443"/>
            <ac:picMk id="14" creationId="{EECB156B-0425-7454-2E54-3F63CA798EA7}"/>
          </ac:picMkLst>
        </pc:picChg>
        <pc:picChg chg="add del mod ord">
          <ac:chgData name="Leonie Smith" userId="fed1330f33f5650e" providerId="LiveId" clId="{87F0134F-D8FE-4E64-8970-411EAF578294}" dt="2023-10-23T06:41:05.076" v="15"/>
          <ac:picMkLst>
            <pc:docMk/>
            <pc:sldMk cId="3095902142" sldId="443"/>
            <ac:picMk id="17" creationId="{9A1FE82B-4AD9-C4F0-B6E1-E7DAC88781E0}"/>
          </ac:picMkLst>
        </pc:picChg>
        <pc:picChg chg="add del mod">
          <ac:chgData name="Leonie Smith" userId="fed1330f33f5650e" providerId="LiveId" clId="{87F0134F-D8FE-4E64-8970-411EAF578294}" dt="2023-10-23T06:41:13.969" v="17"/>
          <ac:picMkLst>
            <pc:docMk/>
            <pc:sldMk cId="3095902142" sldId="443"/>
            <ac:picMk id="18" creationId="{BD708412-5809-E423-C4D0-F75B61C4C457}"/>
          </ac:picMkLst>
        </pc:picChg>
        <pc:picChg chg="add del mod ord">
          <ac:chgData name="Leonie Smith" userId="fed1330f33f5650e" providerId="LiveId" clId="{87F0134F-D8FE-4E64-8970-411EAF578294}" dt="2023-10-23T06:41:31.429" v="18"/>
          <ac:picMkLst>
            <pc:docMk/>
            <pc:sldMk cId="3095902142" sldId="443"/>
            <ac:picMk id="21" creationId="{1207158F-EA7A-6B43-4333-E51EB78903F2}"/>
          </ac:picMkLst>
        </pc:picChg>
        <pc:picChg chg="add del mod">
          <ac:chgData name="Leonie Smith" userId="fed1330f33f5650e" providerId="LiveId" clId="{87F0134F-D8FE-4E64-8970-411EAF578294}" dt="2023-10-23T06:41:40.166" v="20"/>
          <ac:picMkLst>
            <pc:docMk/>
            <pc:sldMk cId="3095902142" sldId="443"/>
            <ac:picMk id="22" creationId="{45BC8D5C-1123-E71B-3C35-B68D6F2543FD}"/>
          </ac:picMkLst>
        </pc:picChg>
        <pc:picChg chg="add del mod ord">
          <ac:chgData name="Leonie Smith" userId="fed1330f33f5650e" providerId="LiveId" clId="{87F0134F-D8FE-4E64-8970-411EAF578294}" dt="2023-10-23T06:41:57.524" v="21"/>
          <ac:picMkLst>
            <pc:docMk/>
            <pc:sldMk cId="3095902142" sldId="443"/>
            <ac:picMk id="26" creationId="{E1945C6D-6BCA-A2CA-492F-60FE1DFD8587}"/>
          </ac:picMkLst>
        </pc:picChg>
        <pc:picChg chg="add del mod">
          <ac:chgData name="Leonie Smith" userId="fed1330f33f5650e" providerId="LiveId" clId="{87F0134F-D8FE-4E64-8970-411EAF578294}" dt="2023-10-23T06:42:09.422" v="23"/>
          <ac:picMkLst>
            <pc:docMk/>
            <pc:sldMk cId="3095902142" sldId="443"/>
            <ac:picMk id="27" creationId="{7B7E103A-51A1-805F-C546-73F4C97AC0CD}"/>
          </ac:picMkLst>
        </pc:picChg>
        <pc:picChg chg="add del mod ord">
          <ac:chgData name="Leonie Smith" userId="fed1330f33f5650e" providerId="LiveId" clId="{87F0134F-D8FE-4E64-8970-411EAF578294}" dt="2023-10-23T06:42:26.290" v="24"/>
          <ac:picMkLst>
            <pc:docMk/>
            <pc:sldMk cId="3095902142" sldId="443"/>
            <ac:picMk id="31" creationId="{A3241091-716A-F2F6-8BFB-39D73B704644}"/>
          </ac:picMkLst>
        </pc:picChg>
        <pc:picChg chg="add mod">
          <ac:chgData name="Leonie Smith" userId="fed1330f33f5650e" providerId="LiveId" clId="{87F0134F-D8FE-4E64-8970-411EAF578294}" dt="2023-10-23T06:42:26.290" v="24"/>
          <ac:picMkLst>
            <pc:docMk/>
            <pc:sldMk cId="3095902142" sldId="443"/>
            <ac:picMk id="32" creationId="{8E0A1153-188F-B905-DD12-E339C7B4D50F}"/>
          </ac:picMkLst>
        </pc:picChg>
      </pc:sldChg>
      <pc:sldChg chg="addSp delSp modSp mod modTransition modAnim">
        <pc:chgData name="Leonie Smith" userId="fed1330f33f5650e" providerId="LiveId" clId="{87F0134F-D8FE-4E64-8970-411EAF578294}" dt="2023-10-23T06:46:29.391" v="49"/>
        <pc:sldMkLst>
          <pc:docMk/>
          <pc:sldMk cId="2166098122" sldId="445"/>
        </pc:sldMkLst>
        <pc:picChg chg="add del mod">
          <ac:chgData name="Leonie Smith" userId="fed1330f33f5650e" providerId="LiveId" clId="{87F0134F-D8FE-4E64-8970-411EAF578294}" dt="2023-10-23T06:43:16.879" v="27"/>
          <ac:picMkLst>
            <pc:docMk/>
            <pc:sldMk cId="2166098122" sldId="445"/>
            <ac:picMk id="6" creationId="{B914583F-F42A-8CFD-FCDC-93C695E15906}"/>
          </ac:picMkLst>
        </pc:picChg>
        <pc:picChg chg="add del mod">
          <ac:chgData name="Leonie Smith" userId="fed1330f33f5650e" providerId="LiveId" clId="{87F0134F-D8FE-4E64-8970-411EAF578294}" dt="2023-10-23T06:43:40.072" v="28"/>
          <ac:picMkLst>
            <pc:docMk/>
            <pc:sldMk cId="2166098122" sldId="445"/>
            <ac:picMk id="8" creationId="{5701B3F4-8E10-D5AE-A64B-503BA4320DD9}"/>
          </ac:picMkLst>
        </pc:picChg>
        <pc:picChg chg="add del mod">
          <ac:chgData name="Leonie Smith" userId="fed1330f33f5650e" providerId="LiveId" clId="{87F0134F-D8FE-4E64-8970-411EAF578294}" dt="2023-10-23T06:43:57.093" v="30"/>
          <ac:picMkLst>
            <pc:docMk/>
            <pc:sldMk cId="2166098122" sldId="445"/>
            <ac:picMk id="9" creationId="{F171AC41-8A41-81EB-A9EE-C19FA8DF4089}"/>
          </ac:picMkLst>
        </pc:picChg>
        <pc:picChg chg="add del mod ord">
          <ac:chgData name="Leonie Smith" userId="fed1330f33f5650e" providerId="LiveId" clId="{87F0134F-D8FE-4E64-8970-411EAF578294}" dt="2023-10-23T06:44:10.230" v="31"/>
          <ac:picMkLst>
            <pc:docMk/>
            <pc:sldMk cId="2166098122" sldId="445"/>
            <ac:picMk id="13" creationId="{B0BC31FA-267C-34D7-46B3-3A4B79B5D813}"/>
          </ac:picMkLst>
        </pc:picChg>
        <pc:picChg chg="add del mod">
          <ac:chgData name="Leonie Smith" userId="fed1330f33f5650e" providerId="LiveId" clId="{87F0134F-D8FE-4E64-8970-411EAF578294}" dt="2023-10-23T06:44:12.037" v="33"/>
          <ac:picMkLst>
            <pc:docMk/>
            <pc:sldMk cId="2166098122" sldId="445"/>
            <ac:picMk id="14" creationId="{FE2B80B5-4769-B096-0801-5483B878CD9B}"/>
          </ac:picMkLst>
        </pc:picChg>
        <pc:picChg chg="add del mod ord">
          <ac:chgData name="Leonie Smith" userId="fed1330f33f5650e" providerId="LiveId" clId="{87F0134F-D8FE-4E64-8970-411EAF578294}" dt="2023-10-23T06:44:30.052" v="34"/>
          <ac:picMkLst>
            <pc:docMk/>
            <pc:sldMk cId="2166098122" sldId="445"/>
            <ac:picMk id="17" creationId="{78D07A63-E306-D2ED-493E-4D8F531B5286}"/>
          </ac:picMkLst>
        </pc:picChg>
        <pc:picChg chg="add del mod">
          <ac:chgData name="Leonie Smith" userId="fed1330f33f5650e" providerId="LiveId" clId="{87F0134F-D8FE-4E64-8970-411EAF578294}" dt="2023-10-23T06:44:31.423" v="36"/>
          <ac:picMkLst>
            <pc:docMk/>
            <pc:sldMk cId="2166098122" sldId="445"/>
            <ac:picMk id="18" creationId="{9C93861F-3B21-D617-3621-265D0A9C021A}"/>
          </ac:picMkLst>
        </pc:picChg>
        <pc:picChg chg="add del mod ord">
          <ac:chgData name="Leonie Smith" userId="fed1330f33f5650e" providerId="LiveId" clId="{87F0134F-D8FE-4E64-8970-411EAF578294}" dt="2023-10-23T06:44:48.051" v="37"/>
          <ac:picMkLst>
            <pc:docMk/>
            <pc:sldMk cId="2166098122" sldId="445"/>
            <ac:picMk id="21" creationId="{2604A78A-55F4-57BD-8B02-A52D36466313}"/>
          </ac:picMkLst>
        </pc:picChg>
        <pc:picChg chg="add del mod">
          <ac:chgData name="Leonie Smith" userId="fed1330f33f5650e" providerId="LiveId" clId="{87F0134F-D8FE-4E64-8970-411EAF578294}" dt="2023-10-23T06:44:49.857" v="39"/>
          <ac:picMkLst>
            <pc:docMk/>
            <pc:sldMk cId="2166098122" sldId="445"/>
            <ac:picMk id="22" creationId="{B81B7FCD-706E-5A76-0924-C1A3C88F4250}"/>
          </ac:picMkLst>
        </pc:picChg>
        <pc:picChg chg="add del mod ord">
          <ac:chgData name="Leonie Smith" userId="fed1330f33f5650e" providerId="LiveId" clId="{87F0134F-D8FE-4E64-8970-411EAF578294}" dt="2023-10-23T06:44:55.719" v="40"/>
          <ac:picMkLst>
            <pc:docMk/>
            <pc:sldMk cId="2166098122" sldId="445"/>
            <ac:picMk id="25" creationId="{C06C0BD0-6D92-A74F-6571-77D3E0FC2775}"/>
          </ac:picMkLst>
        </pc:picChg>
        <pc:picChg chg="add del mod">
          <ac:chgData name="Leonie Smith" userId="fed1330f33f5650e" providerId="LiveId" clId="{87F0134F-D8FE-4E64-8970-411EAF578294}" dt="2023-10-23T06:44:58.509" v="42"/>
          <ac:picMkLst>
            <pc:docMk/>
            <pc:sldMk cId="2166098122" sldId="445"/>
            <ac:picMk id="26" creationId="{0406FFDB-749F-A420-6844-2551CE95183A}"/>
          </ac:picMkLst>
        </pc:picChg>
        <pc:picChg chg="add del mod ord">
          <ac:chgData name="Leonie Smith" userId="fed1330f33f5650e" providerId="LiveId" clId="{87F0134F-D8FE-4E64-8970-411EAF578294}" dt="2023-10-23T06:45:20.365" v="43"/>
          <ac:picMkLst>
            <pc:docMk/>
            <pc:sldMk cId="2166098122" sldId="445"/>
            <ac:picMk id="29" creationId="{413B2C08-224F-62F4-1E4C-624EE703B2B0}"/>
          </ac:picMkLst>
        </pc:picChg>
        <pc:picChg chg="add del mod">
          <ac:chgData name="Leonie Smith" userId="fed1330f33f5650e" providerId="LiveId" clId="{87F0134F-D8FE-4E64-8970-411EAF578294}" dt="2023-10-23T06:45:43.971" v="45"/>
          <ac:picMkLst>
            <pc:docMk/>
            <pc:sldMk cId="2166098122" sldId="445"/>
            <ac:picMk id="30" creationId="{490C443E-A902-C5E0-4B4B-8C1A53D75E36}"/>
          </ac:picMkLst>
        </pc:picChg>
        <pc:picChg chg="add del mod ord">
          <ac:chgData name="Leonie Smith" userId="fed1330f33f5650e" providerId="LiveId" clId="{87F0134F-D8FE-4E64-8970-411EAF578294}" dt="2023-10-23T06:46:02.352" v="46"/>
          <ac:picMkLst>
            <pc:docMk/>
            <pc:sldMk cId="2166098122" sldId="445"/>
            <ac:picMk id="35" creationId="{ED2ADD67-1057-F29A-45F4-80A57C0F3FF1}"/>
          </ac:picMkLst>
        </pc:picChg>
        <pc:picChg chg="add del mod">
          <ac:chgData name="Leonie Smith" userId="fed1330f33f5650e" providerId="LiveId" clId="{87F0134F-D8FE-4E64-8970-411EAF578294}" dt="2023-10-23T06:46:07.446" v="48"/>
          <ac:picMkLst>
            <pc:docMk/>
            <pc:sldMk cId="2166098122" sldId="445"/>
            <ac:picMk id="36" creationId="{723691EE-0942-C76C-515F-31430E9180C3}"/>
          </ac:picMkLst>
        </pc:picChg>
        <pc:picChg chg="add del mod ord">
          <ac:chgData name="Leonie Smith" userId="fed1330f33f5650e" providerId="LiveId" clId="{87F0134F-D8FE-4E64-8970-411EAF578294}" dt="2023-10-23T06:46:29.391" v="49"/>
          <ac:picMkLst>
            <pc:docMk/>
            <pc:sldMk cId="2166098122" sldId="445"/>
            <ac:picMk id="39" creationId="{2865E432-A829-DF76-FE7D-B804B1771E62}"/>
          </ac:picMkLst>
        </pc:picChg>
        <pc:picChg chg="add mod">
          <ac:chgData name="Leonie Smith" userId="fed1330f33f5650e" providerId="LiveId" clId="{87F0134F-D8FE-4E64-8970-411EAF578294}" dt="2023-10-23T06:46:29.391" v="49"/>
          <ac:picMkLst>
            <pc:docMk/>
            <pc:sldMk cId="2166098122" sldId="445"/>
            <ac:picMk id="40" creationId="{C7249C95-60E4-7E74-FB49-7AB12894F2F1}"/>
          </ac:picMkLst>
        </pc:picChg>
      </pc:sldChg>
      <pc:sldChg chg="addSp delSp modSp mod modTransition modAnim">
        <pc:chgData name="Leonie Smith" userId="fed1330f33f5650e" providerId="LiveId" clId="{87F0134F-D8FE-4E64-8970-411EAF578294}" dt="2023-10-23T06:47:56.036" v="53"/>
        <pc:sldMkLst>
          <pc:docMk/>
          <pc:sldMk cId="2422728137" sldId="447"/>
        </pc:sldMkLst>
        <pc:picChg chg="add del mod">
          <ac:chgData name="Leonie Smith" userId="fed1330f33f5650e" providerId="LiveId" clId="{87F0134F-D8FE-4E64-8970-411EAF578294}" dt="2023-10-23T06:47:36.891" v="52"/>
          <ac:picMkLst>
            <pc:docMk/>
            <pc:sldMk cId="2422728137" sldId="447"/>
            <ac:picMk id="6" creationId="{88DB3ADC-89C8-C5BE-81BC-FDFD1866F77F}"/>
          </ac:picMkLst>
        </pc:picChg>
        <pc:picChg chg="add del mod">
          <ac:chgData name="Leonie Smith" userId="fed1330f33f5650e" providerId="LiveId" clId="{87F0134F-D8FE-4E64-8970-411EAF578294}" dt="2023-10-23T06:47:56.036" v="53"/>
          <ac:picMkLst>
            <pc:docMk/>
            <pc:sldMk cId="2422728137" sldId="447"/>
            <ac:picMk id="9" creationId="{F95C8271-9ED4-53EF-952C-DB302CE69ED3}"/>
          </ac:picMkLst>
        </pc:picChg>
        <pc:picChg chg="add mod">
          <ac:chgData name="Leonie Smith" userId="fed1330f33f5650e" providerId="LiveId" clId="{87F0134F-D8FE-4E64-8970-411EAF578294}" dt="2023-10-23T06:47:56.036" v="53"/>
          <ac:picMkLst>
            <pc:docMk/>
            <pc:sldMk cId="2422728137" sldId="447"/>
            <ac:picMk id="10" creationId="{F2040FAF-1363-50FA-C902-EE1CD06BE532}"/>
          </ac:picMkLst>
        </pc:picChg>
      </pc:sldChg>
      <pc:sldChg chg="addSp delSp modSp mod modTransition modAnim">
        <pc:chgData name="Leonie Smith" userId="fed1330f33f5650e" providerId="LiveId" clId="{87F0134F-D8FE-4E64-8970-411EAF578294}" dt="2023-10-23T06:49:47.373" v="63"/>
        <pc:sldMkLst>
          <pc:docMk/>
          <pc:sldMk cId="4160448636" sldId="449"/>
        </pc:sldMkLst>
        <pc:picChg chg="add del mod">
          <ac:chgData name="Leonie Smith" userId="fed1330f33f5650e" providerId="LiveId" clId="{87F0134F-D8FE-4E64-8970-411EAF578294}" dt="2023-10-23T06:49:07.101" v="56"/>
          <ac:picMkLst>
            <pc:docMk/>
            <pc:sldMk cId="4160448636" sldId="449"/>
            <ac:picMk id="6" creationId="{0D7CE8F1-4565-66B0-4293-05FE4A2AC11C}"/>
          </ac:picMkLst>
        </pc:picChg>
        <pc:picChg chg="add del mod">
          <ac:chgData name="Leonie Smith" userId="fed1330f33f5650e" providerId="LiveId" clId="{87F0134F-D8FE-4E64-8970-411EAF578294}" dt="2023-10-23T06:49:12.346" v="57"/>
          <ac:picMkLst>
            <pc:docMk/>
            <pc:sldMk cId="4160448636" sldId="449"/>
            <ac:picMk id="10" creationId="{F52E9122-DB8E-1F08-662E-57CA13AFBD5A}"/>
          </ac:picMkLst>
        </pc:picChg>
        <pc:picChg chg="add del mod">
          <ac:chgData name="Leonie Smith" userId="fed1330f33f5650e" providerId="LiveId" clId="{87F0134F-D8FE-4E64-8970-411EAF578294}" dt="2023-10-23T06:49:13.539" v="59"/>
          <ac:picMkLst>
            <pc:docMk/>
            <pc:sldMk cId="4160448636" sldId="449"/>
            <ac:picMk id="11" creationId="{2857E742-242E-D85D-0B17-33D21073885A}"/>
          </ac:picMkLst>
        </pc:picChg>
        <pc:picChg chg="add del mod ord">
          <ac:chgData name="Leonie Smith" userId="fed1330f33f5650e" providerId="LiveId" clId="{87F0134F-D8FE-4E64-8970-411EAF578294}" dt="2023-10-23T06:49:20.970" v="60"/>
          <ac:picMkLst>
            <pc:docMk/>
            <pc:sldMk cId="4160448636" sldId="449"/>
            <ac:picMk id="14" creationId="{BC3BBEF9-6540-3155-9483-A7E91D6F164F}"/>
          </ac:picMkLst>
        </pc:picChg>
        <pc:picChg chg="add del mod">
          <ac:chgData name="Leonie Smith" userId="fed1330f33f5650e" providerId="LiveId" clId="{87F0134F-D8FE-4E64-8970-411EAF578294}" dt="2023-10-23T06:49:22.305" v="62"/>
          <ac:picMkLst>
            <pc:docMk/>
            <pc:sldMk cId="4160448636" sldId="449"/>
            <ac:picMk id="15" creationId="{0085AFB2-5DA4-734E-7316-992D99508FE1}"/>
          </ac:picMkLst>
        </pc:picChg>
        <pc:picChg chg="add del mod ord">
          <ac:chgData name="Leonie Smith" userId="fed1330f33f5650e" providerId="LiveId" clId="{87F0134F-D8FE-4E64-8970-411EAF578294}" dt="2023-10-23T06:49:47.373" v="63"/>
          <ac:picMkLst>
            <pc:docMk/>
            <pc:sldMk cId="4160448636" sldId="449"/>
            <ac:picMk id="18" creationId="{1583C106-7EE0-23FD-95FD-0CAB12B6352C}"/>
          </ac:picMkLst>
        </pc:picChg>
        <pc:picChg chg="add mod">
          <ac:chgData name="Leonie Smith" userId="fed1330f33f5650e" providerId="LiveId" clId="{87F0134F-D8FE-4E64-8970-411EAF578294}" dt="2023-10-23T06:49:47.373" v="63"/>
          <ac:picMkLst>
            <pc:docMk/>
            <pc:sldMk cId="4160448636" sldId="449"/>
            <ac:picMk id="19" creationId="{19CBAD94-90B7-7B1D-350B-DDE026FF8F53}"/>
          </ac:picMkLst>
        </pc:picChg>
      </pc:sldChg>
      <pc:sldChg chg="addSp delSp modSp mod modTransition modAnim">
        <pc:chgData name="Leonie Smith" userId="fed1330f33f5650e" providerId="LiveId" clId="{87F0134F-D8FE-4E64-8970-411EAF578294}" dt="2023-10-23T06:52:04.878" v="73"/>
        <pc:sldMkLst>
          <pc:docMk/>
          <pc:sldMk cId="3386340796" sldId="451"/>
        </pc:sldMkLst>
        <pc:picChg chg="add del mod">
          <ac:chgData name="Leonie Smith" userId="fed1330f33f5650e" providerId="LiveId" clId="{87F0134F-D8FE-4E64-8970-411EAF578294}" dt="2023-10-23T06:50:59.969" v="66"/>
          <ac:picMkLst>
            <pc:docMk/>
            <pc:sldMk cId="3386340796" sldId="451"/>
            <ac:picMk id="6" creationId="{12B9CBE3-89DB-9231-C20E-815D0E14EE60}"/>
          </ac:picMkLst>
        </pc:picChg>
        <pc:picChg chg="add del mod">
          <ac:chgData name="Leonie Smith" userId="fed1330f33f5650e" providerId="LiveId" clId="{87F0134F-D8FE-4E64-8970-411EAF578294}" dt="2023-10-23T06:51:17.583" v="67"/>
          <ac:picMkLst>
            <pc:docMk/>
            <pc:sldMk cId="3386340796" sldId="451"/>
            <ac:picMk id="9" creationId="{19783A21-AAC0-B34A-F7FB-D5999A53EC00}"/>
          </ac:picMkLst>
        </pc:picChg>
        <pc:picChg chg="add del mod">
          <ac:chgData name="Leonie Smith" userId="fed1330f33f5650e" providerId="LiveId" clId="{87F0134F-D8FE-4E64-8970-411EAF578294}" dt="2023-10-23T06:51:43.403" v="69"/>
          <ac:picMkLst>
            <pc:docMk/>
            <pc:sldMk cId="3386340796" sldId="451"/>
            <ac:picMk id="10" creationId="{084CFE66-A915-82FD-0129-71712BC00100}"/>
          </ac:picMkLst>
        </pc:picChg>
        <pc:picChg chg="add del mod ord">
          <ac:chgData name="Leonie Smith" userId="fed1330f33f5650e" providerId="LiveId" clId="{87F0134F-D8FE-4E64-8970-411EAF578294}" dt="2023-10-23T06:51:47.818" v="70"/>
          <ac:picMkLst>
            <pc:docMk/>
            <pc:sldMk cId="3386340796" sldId="451"/>
            <ac:picMk id="15" creationId="{205E5E40-502E-A6AC-22C5-2AA7E68F985F}"/>
          </ac:picMkLst>
        </pc:picChg>
        <pc:picChg chg="add del mod">
          <ac:chgData name="Leonie Smith" userId="fed1330f33f5650e" providerId="LiveId" clId="{87F0134F-D8FE-4E64-8970-411EAF578294}" dt="2023-10-23T06:51:48.820" v="72"/>
          <ac:picMkLst>
            <pc:docMk/>
            <pc:sldMk cId="3386340796" sldId="451"/>
            <ac:picMk id="16" creationId="{33989DEC-8BEF-C5FC-2987-7D3A5875A129}"/>
          </ac:picMkLst>
        </pc:picChg>
        <pc:picChg chg="add del mod ord">
          <ac:chgData name="Leonie Smith" userId="fed1330f33f5650e" providerId="LiveId" clId="{87F0134F-D8FE-4E64-8970-411EAF578294}" dt="2023-10-23T06:52:04.878" v="73"/>
          <ac:picMkLst>
            <pc:docMk/>
            <pc:sldMk cId="3386340796" sldId="451"/>
            <ac:picMk id="18" creationId="{48569340-891B-49E1-EF98-865C14242078}"/>
          </ac:picMkLst>
        </pc:picChg>
        <pc:picChg chg="add mod">
          <ac:chgData name="Leonie Smith" userId="fed1330f33f5650e" providerId="LiveId" clId="{87F0134F-D8FE-4E64-8970-411EAF578294}" dt="2023-10-23T06:52:04.878" v="73"/>
          <ac:picMkLst>
            <pc:docMk/>
            <pc:sldMk cId="3386340796" sldId="451"/>
            <ac:picMk id="19" creationId="{0031BA9F-93CE-2936-F02C-9DCAB5A3C3B7}"/>
          </ac:picMkLst>
        </pc:picChg>
      </pc:sldChg>
      <pc:sldChg chg="addSp delSp modSp mod modTransition modAnim">
        <pc:chgData name="Leonie Smith" userId="fed1330f33f5650e" providerId="LiveId" clId="{87F0134F-D8FE-4E64-8970-411EAF578294}" dt="2023-10-23T06:52:59.935" v="77"/>
        <pc:sldMkLst>
          <pc:docMk/>
          <pc:sldMk cId="283334129" sldId="453"/>
        </pc:sldMkLst>
        <pc:picChg chg="add del mod">
          <ac:chgData name="Leonie Smith" userId="fed1330f33f5650e" providerId="LiveId" clId="{87F0134F-D8FE-4E64-8970-411EAF578294}" dt="2023-10-23T06:52:41.403" v="76"/>
          <ac:picMkLst>
            <pc:docMk/>
            <pc:sldMk cId="283334129" sldId="453"/>
            <ac:picMk id="7" creationId="{CBD12941-2D7B-E248-72BB-CF059BB4A531}"/>
          </ac:picMkLst>
        </pc:picChg>
        <pc:picChg chg="add del mod">
          <ac:chgData name="Leonie Smith" userId="fed1330f33f5650e" providerId="LiveId" clId="{87F0134F-D8FE-4E64-8970-411EAF578294}" dt="2023-10-23T06:52:59.935" v="77"/>
          <ac:picMkLst>
            <pc:docMk/>
            <pc:sldMk cId="283334129" sldId="453"/>
            <ac:picMk id="10" creationId="{252E3ECE-5328-5357-AB72-1349286D87BF}"/>
          </ac:picMkLst>
        </pc:picChg>
        <pc:picChg chg="add mod">
          <ac:chgData name="Leonie Smith" userId="fed1330f33f5650e" providerId="LiveId" clId="{87F0134F-D8FE-4E64-8970-411EAF578294}" dt="2023-10-23T06:52:59.935" v="77"/>
          <ac:picMkLst>
            <pc:docMk/>
            <pc:sldMk cId="283334129" sldId="453"/>
            <ac:picMk id="11" creationId="{A0589089-22A8-48B7-CDF2-350FBF2D6C2C}"/>
          </ac:picMkLst>
        </pc:picChg>
      </pc:sldChg>
      <pc:sldChg chg="addSp delSp modSp mod modTransition modAnim">
        <pc:chgData name="Leonie Smith" userId="fed1330f33f5650e" providerId="LiveId" clId="{87F0134F-D8FE-4E64-8970-411EAF578294}" dt="2023-10-23T06:55:25.753" v="102"/>
        <pc:sldMkLst>
          <pc:docMk/>
          <pc:sldMk cId="1799939013" sldId="455"/>
        </pc:sldMkLst>
        <pc:picChg chg="add del mod">
          <ac:chgData name="Leonie Smith" userId="fed1330f33f5650e" providerId="LiveId" clId="{87F0134F-D8FE-4E64-8970-411EAF578294}" dt="2023-10-23T06:53:38.790" v="80"/>
          <ac:picMkLst>
            <pc:docMk/>
            <pc:sldMk cId="1799939013" sldId="455"/>
            <ac:picMk id="6" creationId="{EFB900A6-220B-38BF-D0A4-E2F66834CC10}"/>
          </ac:picMkLst>
        </pc:picChg>
        <pc:picChg chg="add del mod">
          <ac:chgData name="Leonie Smith" userId="fed1330f33f5650e" providerId="LiveId" clId="{87F0134F-D8FE-4E64-8970-411EAF578294}" dt="2023-10-23T06:53:50.606" v="81"/>
          <ac:picMkLst>
            <pc:docMk/>
            <pc:sldMk cId="1799939013" sldId="455"/>
            <ac:picMk id="9" creationId="{35EE56FA-1FD9-BCAA-CC65-EEEAD9F1F0A6}"/>
          </ac:picMkLst>
        </pc:picChg>
        <pc:picChg chg="add del mod">
          <ac:chgData name="Leonie Smith" userId="fed1330f33f5650e" providerId="LiveId" clId="{87F0134F-D8FE-4E64-8970-411EAF578294}" dt="2023-10-23T06:53:51.740" v="83"/>
          <ac:picMkLst>
            <pc:docMk/>
            <pc:sldMk cId="1799939013" sldId="455"/>
            <ac:picMk id="10" creationId="{3CBB0B6B-D9D8-3E88-93CE-0DB4F1A87B40}"/>
          </ac:picMkLst>
        </pc:picChg>
        <pc:picChg chg="add del mod ord">
          <ac:chgData name="Leonie Smith" userId="fed1330f33f5650e" providerId="LiveId" clId="{87F0134F-D8FE-4E64-8970-411EAF578294}" dt="2023-10-23T06:53:57.816" v="84"/>
          <ac:picMkLst>
            <pc:docMk/>
            <pc:sldMk cId="1799939013" sldId="455"/>
            <ac:picMk id="13" creationId="{5791B706-4AD9-E4B9-88AA-0384EC3E7783}"/>
          </ac:picMkLst>
        </pc:picChg>
        <pc:picChg chg="add del mod">
          <ac:chgData name="Leonie Smith" userId="fed1330f33f5650e" providerId="LiveId" clId="{87F0134F-D8FE-4E64-8970-411EAF578294}" dt="2023-10-23T06:53:58.933" v="86"/>
          <ac:picMkLst>
            <pc:docMk/>
            <pc:sldMk cId="1799939013" sldId="455"/>
            <ac:picMk id="14" creationId="{5194D9FB-E8AC-F09C-438C-B63D907B06AA}"/>
          </ac:picMkLst>
        </pc:picChg>
        <pc:picChg chg="add del mod ord">
          <ac:chgData name="Leonie Smith" userId="fed1330f33f5650e" providerId="LiveId" clId="{87F0134F-D8FE-4E64-8970-411EAF578294}" dt="2023-10-23T06:54:06.644" v="87"/>
          <ac:picMkLst>
            <pc:docMk/>
            <pc:sldMk cId="1799939013" sldId="455"/>
            <ac:picMk id="17" creationId="{BA6F3120-696B-D8F2-6C68-4B93DA3E8D8E}"/>
          </ac:picMkLst>
        </pc:picChg>
        <pc:picChg chg="add del mod">
          <ac:chgData name="Leonie Smith" userId="fed1330f33f5650e" providerId="LiveId" clId="{87F0134F-D8FE-4E64-8970-411EAF578294}" dt="2023-10-23T06:54:07.722" v="89"/>
          <ac:picMkLst>
            <pc:docMk/>
            <pc:sldMk cId="1799939013" sldId="455"/>
            <ac:picMk id="18" creationId="{E01B764F-B6DD-D7D4-6EB4-3F4207BC3890}"/>
          </ac:picMkLst>
        </pc:picChg>
        <pc:picChg chg="add del mod ord">
          <ac:chgData name="Leonie Smith" userId="fed1330f33f5650e" providerId="LiveId" clId="{87F0134F-D8FE-4E64-8970-411EAF578294}" dt="2023-10-23T06:54:22.179" v="90"/>
          <ac:picMkLst>
            <pc:docMk/>
            <pc:sldMk cId="1799939013" sldId="455"/>
            <ac:picMk id="21" creationId="{805A7F49-3CE2-88B9-4F43-E61B5108A623}"/>
          </ac:picMkLst>
        </pc:picChg>
        <pc:picChg chg="add del mod">
          <ac:chgData name="Leonie Smith" userId="fed1330f33f5650e" providerId="LiveId" clId="{87F0134F-D8FE-4E64-8970-411EAF578294}" dt="2023-10-23T06:54:23.461" v="92"/>
          <ac:picMkLst>
            <pc:docMk/>
            <pc:sldMk cId="1799939013" sldId="455"/>
            <ac:picMk id="22" creationId="{3E906BA5-2A7F-4B58-2D74-83561468ECA8}"/>
          </ac:picMkLst>
        </pc:picChg>
        <pc:picChg chg="add del mod ord">
          <ac:chgData name="Leonie Smith" userId="fed1330f33f5650e" providerId="LiveId" clId="{87F0134F-D8FE-4E64-8970-411EAF578294}" dt="2023-10-23T06:54:43.597" v="93"/>
          <ac:picMkLst>
            <pc:docMk/>
            <pc:sldMk cId="1799939013" sldId="455"/>
            <ac:picMk id="25" creationId="{9B144B7F-8028-A510-F10B-57A1213954FC}"/>
          </ac:picMkLst>
        </pc:picChg>
        <pc:picChg chg="add del mod">
          <ac:chgData name="Leonie Smith" userId="fed1330f33f5650e" providerId="LiveId" clId="{87F0134F-D8FE-4E64-8970-411EAF578294}" dt="2023-10-23T06:54:49.761" v="95"/>
          <ac:picMkLst>
            <pc:docMk/>
            <pc:sldMk cId="1799939013" sldId="455"/>
            <ac:picMk id="26" creationId="{E67575E8-E244-F3A2-3616-0E521DA387BE}"/>
          </ac:picMkLst>
        </pc:picChg>
        <pc:picChg chg="add del mod ord">
          <ac:chgData name="Leonie Smith" userId="fed1330f33f5650e" providerId="LiveId" clId="{87F0134F-D8FE-4E64-8970-411EAF578294}" dt="2023-10-23T06:54:55.301" v="96"/>
          <ac:picMkLst>
            <pc:docMk/>
            <pc:sldMk cId="1799939013" sldId="455"/>
            <ac:picMk id="30" creationId="{E9A666B8-CF7A-CB64-C384-BF0ADBAA2802}"/>
          </ac:picMkLst>
        </pc:picChg>
        <pc:picChg chg="add del mod">
          <ac:chgData name="Leonie Smith" userId="fed1330f33f5650e" providerId="LiveId" clId="{87F0134F-D8FE-4E64-8970-411EAF578294}" dt="2023-10-23T06:54:56.384" v="98"/>
          <ac:picMkLst>
            <pc:docMk/>
            <pc:sldMk cId="1799939013" sldId="455"/>
            <ac:picMk id="31" creationId="{B7B6DD67-4A0C-0DCF-BC49-E68F9BE17F83}"/>
          </ac:picMkLst>
        </pc:picChg>
        <pc:picChg chg="add del mod ord">
          <ac:chgData name="Leonie Smith" userId="fed1330f33f5650e" providerId="LiveId" clId="{87F0134F-D8FE-4E64-8970-411EAF578294}" dt="2023-10-23T06:55:02.391" v="99"/>
          <ac:picMkLst>
            <pc:docMk/>
            <pc:sldMk cId="1799939013" sldId="455"/>
            <ac:picMk id="33" creationId="{AD039C97-6634-C04B-142B-B16449AC3395}"/>
          </ac:picMkLst>
        </pc:picChg>
        <pc:picChg chg="add del mod">
          <ac:chgData name="Leonie Smith" userId="fed1330f33f5650e" providerId="LiveId" clId="{87F0134F-D8FE-4E64-8970-411EAF578294}" dt="2023-10-23T06:55:07.802" v="101"/>
          <ac:picMkLst>
            <pc:docMk/>
            <pc:sldMk cId="1799939013" sldId="455"/>
            <ac:picMk id="34" creationId="{9F97D702-4FAF-94B4-49EE-DF4CAEE5ECC0}"/>
          </ac:picMkLst>
        </pc:picChg>
        <pc:picChg chg="add del mod ord">
          <ac:chgData name="Leonie Smith" userId="fed1330f33f5650e" providerId="LiveId" clId="{87F0134F-D8FE-4E64-8970-411EAF578294}" dt="2023-10-23T06:55:25.753" v="102"/>
          <ac:picMkLst>
            <pc:docMk/>
            <pc:sldMk cId="1799939013" sldId="455"/>
            <ac:picMk id="37" creationId="{A9074AD8-0000-63F4-8E08-F155F2F4C68D}"/>
          </ac:picMkLst>
        </pc:picChg>
        <pc:picChg chg="add mod">
          <ac:chgData name="Leonie Smith" userId="fed1330f33f5650e" providerId="LiveId" clId="{87F0134F-D8FE-4E64-8970-411EAF578294}" dt="2023-10-23T06:55:25.753" v="102"/>
          <ac:picMkLst>
            <pc:docMk/>
            <pc:sldMk cId="1799939013" sldId="455"/>
            <ac:picMk id="38" creationId="{39BF6EF2-3BA4-7677-53F8-572CCB49E027}"/>
          </ac:picMkLst>
        </pc:picChg>
      </pc:sldChg>
      <pc:sldChg chg="addSp modSp">
        <pc:chgData name="Leonie Smith" userId="fed1330f33f5650e" providerId="LiveId" clId="{87F0134F-D8FE-4E64-8970-411EAF578294}" dt="2023-10-23T06:56:18.547" v="103"/>
        <pc:sldMkLst>
          <pc:docMk/>
          <pc:sldMk cId="2618424304" sldId="457"/>
        </pc:sldMkLst>
        <pc:picChg chg="add mod">
          <ac:chgData name="Leonie Smith" userId="fed1330f33f5650e" providerId="LiveId" clId="{87F0134F-D8FE-4E64-8970-411EAF578294}" dt="2023-10-23T06:56:18.547" v="103"/>
          <ac:picMkLst>
            <pc:docMk/>
            <pc:sldMk cId="2618424304" sldId="457"/>
            <ac:picMk id="6" creationId="{8460BE67-297A-5945-AB84-8B1D3C7DB5F4}"/>
          </ac:picMkLst>
        </pc:picChg>
      </pc:sldChg>
      <pc:sldChg chg="addSp modSp">
        <pc:chgData name="Leonie Smith" userId="fed1330f33f5650e" providerId="LiveId" clId="{87F0134F-D8FE-4E64-8970-411EAF578294}" dt="2023-10-23T06:57:09.604" v="104"/>
        <pc:sldMkLst>
          <pc:docMk/>
          <pc:sldMk cId="783514268" sldId="459"/>
        </pc:sldMkLst>
        <pc:picChg chg="add mod">
          <ac:chgData name="Leonie Smith" userId="fed1330f33f5650e" providerId="LiveId" clId="{87F0134F-D8FE-4E64-8970-411EAF578294}" dt="2023-10-23T06:57:09.604" v="104"/>
          <ac:picMkLst>
            <pc:docMk/>
            <pc:sldMk cId="783514268" sldId="459"/>
            <ac:picMk id="6" creationId="{21509AB4-490B-2FEB-5FA1-42DDD71C4010}"/>
          </ac:picMkLst>
        </pc:picChg>
      </pc:sldChg>
      <pc:sldChg chg="addSp modSp">
        <pc:chgData name="Leonie Smith" userId="fed1330f33f5650e" providerId="LiveId" clId="{87F0134F-D8FE-4E64-8970-411EAF578294}" dt="2023-10-23T06:57:56.709" v="105"/>
        <pc:sldMkLst>
          <pc:docMk/>
          <pc:sldMk cId="3868250199" sldId="461"/>
        </pc:sldMkLst>
        <pc:picChg chg="add mod">
          <ac:chgData name="Leonie Smith" userId="fed1330f33f5650e" providerId="LiveId" clId="{87F0134F-D8FE-4E64-8970-411EAF578294}" dt="2023-10-23T06:57:56.709" v="105"/>
          <ac:picMkLst>
            <pc:docMk/>
            <pc:sldMk cId="3868250199" sldId="461"/>
            <ac:picMk id="6" creationId="{202074E0-DC6E-A536-F801-A55FFC84236B}"/>
          </ac:picMkLst>
        </pc:picChg>
      </pc:sldChg>
      <pc:sldChg chg="addSp delSp modSp mod modTransition modAnim">
        <pc:chgData name="Leonie Smith" userId="fed1330f33f5650e" providerId="LiveId" clId="{87F0134F-D8FE-4E64-8970-411EAF578294}" dt="2023-10-23T06:58:52.499" v="109"/>
        <pc:sldMkLst>
          <pc:docMk/>
          <pc:sldMk cId="2982327576" sldId="463"/>
        </pc:sldMkLst>
        <pc:picChg chg="add del mod">
          <ac:chgData name="Leonie Smith" userId="fed1330f33f5650e" providerId="LiveId" clId="{87F0134F-D8FE-4E64-8970-411EAF578294}" dt="2023-10-23T06:58:35.705" v="108"/>
          <ac:picMkLst>
            <pc:docMk/>
            <pc:sldMk cId="2982327576" sldId="463"/>
            <ac:picMk id="6" creationId="{603C9D9E-DCBE-752D-10EB-BC666D326255}"/>
          </ac:picMkLst>
        </pc:picChg>
        <pc:picChg chg="add del mod">
          <ac:chgData name="Leonie Smith" userId="fed1330f33f5650e" providerId="LiveId" clId="{87F0134F-D8FE-4E64-8970-411EAF578294}" dt="2023-10-23T06:58:52.499" v="109"/>
          <ac:picMkLst>
            <pc:docMk/>
            <pc:sldMk cId="2982327576" sldId="463"/>
            <ac:picMk id="9" creationId="{35C4E6AE-E8BD-2E89-F299-63C4F70025EF}"/>
          </ac:picMkLst>
        </pc:picChg>
        <pc:picChg chg="add mod">
          <ac:chgData name="Leonie Smith" userId="fed1330f33f5650e" providerId="LiveId" clId="{87F0134F-D8FE-4E64-8970-411EAF578294}" dt="2023-10-23T06:58:52.499" v="109"/>
          <ac:picMkLst>
            <pc:docMk/>
            <pc:sldMk cId="2982327576" sldId="463"/>
            <ac:picMk id="10" creationId="{A043C350-9F7E-23A1-F92C-15F357FF0A36}"/>
          </ac:picMkLst>
        </pc:picChg>
      </pc:sldChg>
      <pc:sldChg chg="addSp delSp modSp mod modTransition modAnim">
        <pc:chgData name="Leonie Smith" userId="fed1330f33f5650e" providerId="LiveId" clId="{87F0134F-D8FE-4E64-8970-411EAF578294}" dt="2023-10-23T06:59:43.620" v="113"/>
        <pc:sldMkLst>
          <pc:docMk/>
          <pc:sldMk cId="3894174290" sldId="465"/>
        </pc:sldMkLst>
        <pc:picChg chg="add del mod">
          <ac:chgData name="Leonie Smith" userId="fed1330f33f5650e" providerId="LiveId" clId="{87F0134F-D8FE-4E64-8970-411EAF578294}" dt="2023-10-23T06:59:23.673" v="112"/>
          <ac:picMkLst>
            <pc:docMk/>
            <pc:sldMk cId="3894174290" sldId="465"/>
            <ac:picMk id="6" creationId="{A39E5F94-DCE8-4532-66E4-A0EE024E9B56}"/>
          </ac:picMkLst>
        </pc:picChg>
        <pc:picChg chg="add del mod">
          <ac:chgData name="Leonie Smith" userId="fed1330f33f5650e" providerId="LiveId" clId="{87F0134F-D8FE-4E64-8970-411EAF578294}" dt="2023-10-23T06:59:43.620" v="113"/>
          <ac:picMkLst>
            <pc:docMk/>
            <pc:sldMk cId="3894174290" sldId="465"/>
            <ac:picMk id="9" creationId="{ECBCE213-10BC-BAB6-BA62-414002C76589}"/>
          </ac:picMkLst>
        </pc:picChg>
        <pc:picChg chg="add mod">
          <ac:chgData name="Leonie Smith" userId="fed1330f33f5650e" providerId="LiveId" clId="{87F0134F-D8FE-4E64-8970-411EAF578294}" dt="2023-10-23T06:59:43.620" v="113"/>
          <ac:picMkLst>
            <pc:docMk/>
            <pc:sldMk cId="3894174290" sldId="465"/>
            <ac:picMk id="10" creationId="{7256F278-411E-00E8-258B-CA8416BC03E8}"/>
          </ac:picMkLst>
        </pc:picChg>
      </pc:sldChg>
      <pc:sldChg chg="addSp modSp">
        <pc:chgData name="Leonie Smith" userId="fed1330f33f5650e" providerId="LiveId" clId="{87F0134F-D8FE-4E64-8970-411EAF578294}" dt="2023-10-23T06:37:37.887" v="0"/>
        <pc:sldMkLst>
          <pc:docMk/>
          <pc:sldMk cId="3596600315" sldId="468"/>
        </pc:sldMkLst>
        <pc:picChg chg="add mod">
          <ac:chgData name="Leonie Smith" userId="fed1330f33f5650e" providerId="LiveId" clId="{87F0134F-D8FE-4E64-8970-411EAF578294}" dt="2023-10-23T06:37:37.887" v="0"/>
          <ac:picMkLst>
            <pc:docMk/>
            <pc:sldMk cId="3596600315" sldId="468"/>
            <ac:picMk id="7" creationId="{AF607248-3956-4C12-FA88-F25898326D94}"/>
          </ac:picMkLst>
        </pc:picChg>
      </pc:sldChg>
      <pc:sldChg chg="addSp delSp modSp mod modTransition modAnim">
        <pc:chgData name="Leonie Smith" userId="fed1330f33f5650e" providerId="LiveId" clId="{87F0134F-D8FE-4E64-8970-411EAF578294}" dt="2023-10-23T07:01:31.520" v="121"/>
        <pc:sldMkLst>
          <pc:docMk/>
          <pc:sldMk cId="4187768555" sldId="469"/>
        </pc:sldMkLst>
        <pc:picChg chg="add del mod">
          <ac:chgData name="Leonie Smith" userId="fed1330f33f5650e" providerId="LiveId" clId="{87F0134F-D8FE-4E64-8970-411EAF578294}" dt="2023-10-23T07:00:59.366" v="117"/>
          <ac:picMkLst>
            <pc:docMk/>
            <pc:sldMk cId="4187768555" sldId="469"/>
            <ac:picMk id="6" creationId="{46D2604C-A765-5E2D-C5BD-0B2152A4C3FD}"/>
          </ac:picMkLst>
        </pc:picChg>
        <pc:picChg chg="add del mod">
          <ac:chgData name="Leonie Smith" userId="fed1330f33f5650e" providerId="LiveId" clId="{87F0134F-D8FE-4E64-8970-411EAF578294}" dt="2023-10-23T07:01:10.033" v="118"/>
          <ac:picMkLst>
            <pc:docMk/>
            <pc:sldMk cId="4187768555" sldId="469"/>
            <ac:picMk id="8" creationId="{78058246-BE88-D9B5-ED6B-B9F592FE28F1}"/>
          </ac:picMkLst>
        </pc:picChg>
        <pc:picChg chg="add del mod">
          <ac:chgData name="Leonie Smith" userId="fed1330f33f5650e" providerId="LiveId" clId="{87F0134F-D8FE-4E64-8970-411EAF578294}" dt="2023-10-23T07:01:11.032" v="120"/>
          <ac:picMkLst>
            <pc:docMk/>
            <pc:sldMk cId="4187768555" sldId="469"/>
            <ac:picMk id="9" creationId="{ADF1DC23-0866-82C2-BA91-70D0EC8609EB}"/>
          </ac:picMkLst>
        </pc:picChg>
        <pc:picChg chg="add del mod ord">
          <ac:chgData name="Leonie Smith" userId="fed1330f33f5650e" providerId="LiveId" clId="{87F0134F-D8FE-4E64-8970-411EAF578294}" dt="2023-10-23T07:01:31.520" v="121"/>
          <ac:picMkLst>
            <pc:docMk/>
            <pc:sldMk cId="4187768555" sldId="469"/>
            <ac:picMk id="11" creationId="{46DEB7DA-5A83-70CF-A6F5-78B9A89ACE3A}"/>
          </ac:picMkLst>
        </pc:picChg>
        <pc:picChg chg="add mod">
          <ac:chgData name="Leonie Smith" userId="fed1330f33f5650e" providerId="LiveId" clId="{87F0134F-D8FE-4E64-8970-411EAF578294}" dt="2023-10-23T07:01:31.520" v="121"/>
          <ac:picMkLst>
            <pc:docMk/>
            <pc:sldMk cId="4187768555" sldId="469"/>
            <ac:picMk id="12" creationId="{FE1D2AE9-876A-D48A-FFB6-180A29A9A624}"/>
          </ac:picMkLst>
        </pc:picChg>
      </pc:sldChg>
      <pc:sldChg chg="addSp modSp">
        <pc:chgData name="Leonie Smith" userId="fed1330f33f5650e" providerId="LiveId" clId="{87F0134F-D8FE-4E64-8970-411EAF578294}" dt="2023-10-23T07:02:17.110" v="122"/>
        <pc:sldMkLst>
          <pc:docMk/>
          <pc:sldMk cId="1836706803" sldId="471"/>
        </pc:sldMkLst>
        <pc:picChg chg="add mod">
          <ac:chgData name="Leonie Smith" userId="fed1330f33f5650e" providerId="LiveId" clId="{87F0134F-D8FE-4E64-8970-411EAF578294}" dt="2023-10-23T07:02:17.110" v="122"/>
          <ac:picMkLst>
            <pc:docMk/>
            <pc:sldMk cId="1836706803" sldId="471"/>
            <ac:picMk id="6" creationId="{B9249296-3A1F-188E-9C74-9789C876E2F5}"/>
          </ac:picMkLst>
        </pc:picChg>
      </pc:sldChg>
      <pc:sldChg chg="addSp modSp">
        <pc:chgData name="Leonie Smith" userId="fed1330f33f5650e" providerId="LiveId" clId="{87F0134F-D8FE-4E64-8970-411EAF578294}" dt="2023-10-23T07:00:26.955" v="114"/>
        <pc:sldMkLst>
          <pc:docMk/>
          <pc:sldMk cId="348673313" sldId="475"/>
        </pc:sldMkLst>
        <pc:picChg chg="add mod">
          <ac:chgData name="Leonie Smith" userId="fed1330f33f5650e" providerId="LiveId" clId="{87F0134F-D8FE-4E64-8970-411EAF578294}" dt="2023-10-23T07:00:26.955" v="114"/>
          <ac:picMkLst>
            <pc:docMk/>
            <pc:sldMk cId="348673313" sldId="475"/>
            <ac:picMk id="6" creationId="{192AFA67-8257-D514-0D3C-DDDDA7F984B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22 </a:t>
            </a:r>
            <a:r>
              <a:rPr lang="en-IN" sz="1200" b="1" i="0" u="none" strike="noStrike" baseline="0" dirty="0">
                <a:latin typeface="TimesNewRomanPS-BoldMT"/>
              </a:rPr>
              <a:t>Elisha</a:t>
            </a:r>
          </a:p>
          <a:p>
            <a:pPr algn="l"/>
            <a:r>
              <a:rPr lang="en-US" sz="1200" b="0" i="0" u="none" strike="noStrike" baseline="0" dirty="0">
                <a:latin typeface="TimesNewRomanPSMT"/>
              </a:rPr>
              <a:t>1. Elisha crosses the Jordan - 2 Kings 2:13-18 (Left Top)</a:t>
            </a:r>
          </a:p>
          <a:p>
            <a:pPr algn="l"/>
            <a:r>
              <a:rPr lang="en-US" sz="1200" b="0" i="0" u="none" strike="noStrike" baseline="0" dirty="0">
                <a:latin typeface="TimesNewRomanPSMT"/>
              </a:rPr>
              <a:t>2. Purifies water in Jericho - 2:19-22 (Center Top)</a:t>
            </a:r>
          </a:p>
          <a:p>
            <a:pPr algn="l"/>
            <a:r>
              <a:rPr lang="en-US" sz="1200" b="0" i="0" u="none" strike="noStrike" baseline="0" dirty="0">
                <a:latin typeface="TimesNewRomanPSMT"/>
              </a:rPr>
              <a:t>3. “Go up Baldhead” - 2:23-25 (Right Top)</a:t>
            </a:r>
          </a:p>
          <a:p>
            <a:pPr algn="l"/>
            <a:r>
              <a:rPr lang="en-US" sz="1200" b="0" i="0" u="none" strike="noStrike" baseline="0" dirty="0">
                <a:latin typeface="TimesNewRomanPSMT"/>
              </a:rPr>
              <a:t>4. Purifies stew and multiplies loaves - 4:38-44 (Right Bottom)</a:t>
            </a:r>
          </a:p>
          <a:p>
            <a:pPr algn="l"/>
            <a:r>
              <a:rPr lang="en-IN" sz="1200" b="0" i="0" u="none" strike="noStrike" baseline="0" dirty="0">
                <a:latin typeface="TimesNewRomanPSMT"/>
              </a:rPr>
              <a:t>5. Naaman &amp; Gehazi - 5:1-27 (</a:t>
            </a:r>
            <a:r>
              <a:rPr lang="en-IN" sz="1200" b="0" i="0" u="none" strike="noStrike" baseline="0" dirty="0" err="1">
                <a:latin typeface="TimesNewRomanPSMT"/>
              </a:rPr>
              <a:t>Center</a:t>
            </a:r>
            <a:r>
              <a:rPr lang="en-IN" sz="1200" b="0" i="0" u="none" strike="noStrike" baseline="0" dirty="0">
                <a:latin typeface="TimesNewRomanPSMT"/>
              </a:rPr>
              <a:t> Bottom)</a:t>
            </a:r>
          </a:p>
          <a:p>
            <a:pPr algn="l"/>
            <a:r>
              <a:rPr lang="en-US" sz="1200" b="0" i="0" u="none" strike="noStrike" baseline="0" dirty="0">
                <a:latin typeface="TimesNewRomanPSMT"/>
              </a:rPr>
              <a:t>6. Floating axe head - 6:1-7 (Left Bottom)</a:t>
            </a:r>
          </a:p>
          <a:p>
            <a:pPr algn="l"/>
            <a:r>
              <a:rPr lang="en-US" sz="1200" b="0" i="0" u="none" strike="noStrike" baseline="0" dirty="0">
                <a:latin typeface="TimesNewRomanPSMT"/>
              </a:rPr>
              <a:t>7. Army of God - 6:8-23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227523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22-5</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AF607248-3956-4C12-FA88-F25898326D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053"/>
    </mc:Choice>
    <mc:Fallback xmlns="">
      <p:transition spd="slow" advTm="3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AD4262-CAC4-29C9-D25B-376394DA8070}"/>
              </a:ext>
            </a:extLst>
          </p:cNvPr>
          <p:cNvPicPr>
            <a:picLocks noChangeAspect="1"/>
          </p:cNvPicPr>
          <p:nvPr/>
        </p:nvPicPr>
        <p:blipFill rotWithShape="1">
          <a:blip r:embed="rId2"/>
          <a:srcRect l="6205" r="-1" b="-1"/>
          <a:stretch/>
        </p:blipFill>
        <p:spPr>
          <a:xfrm>
            <a:off x="19" y="-1359243"/>
            <a:ext cx="14611139" cy="8217243"/>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4489D322-C676-0F8B-358A-905753123094}"/>
              </a:ext>
            </a:extLst>
          </p:cNvPr>
          <p:cNvSpPr txBox="1"/>
          <p:nvPr/>
        </p:nvSpPr>
        <p:spPr>
          <a:xfrm>
            <a:off x="293298" y="400410"/>
            <a:ext cx="3116424" cy="461665"/>
          </a:xfrm>
          <a:prstGeom prst="rect">
            <a:avLst/>
          </a:prstGeom>
          <a:noFill/>
        </p:spPr>
        <p:txBody>
          <a:bodyPr wrap="square" rtlCol="0">
            <a:spAutoFit/>
          </a:bodyPr>
          <a:lstStyle/>
          <a:p>
            <a:r>
              <a:rPr lang="hi-IN" sz="2400" b="0" i="0" u="none" strike="noStrike" baseline="0" dirty="0">
                <a:solidFill>
                  <a:schemeClr val="bg1"/>
                </a:solidFill>
                <a:latin typeface="Mangal" panose="02040503050203030202" pitchFamily="18" charset="0"/>
                <a:cs typeface="Mangal" panose="02040503050203030202" pitchFamily="18" charset="0"/>
              </a:rPr>
              <a:t>2 राजा 6:</a:t>
            </a:r>
            <a:r>
              <a:rPr lang="en-US" sz="2400" b="0" i="0" u="none" strike="noStrike" baseline="0" dirty="0">
                <a:solidFill>
                  <a:schemeClr val="bg1"/>
                </a:solidFill>
                <a:latin typeface="Mangal" panose="02040503050203030202" pitchFamily="18" charset="0"/>
                <a:cs typeface="Mangal" panose="02040503050203030202" pitchFamily="18" charset="0"/>
              </a:rPr>
              <a:t>10</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For this reason the king of Aram became enraged and called his servants to demand of them, “Tell me, which one of us is on the side of the king of Israel?”</a:t>
            </a:r>
            <a:endParaRPr lang="en-ZA" sz="1600" dirty="0"/>
          </a:p>
        </p:txBody>
      </p:sp>
      <p:sp>
        <p:nvSpPr>
          <p:cNvPr id="3" name="TextBox 2">
            <a:extLst>
              <a:ext uri="{FF2B5EF4-FFF2-40B4-BE49-F238E27FC236}">
                <a16:creationId xmlns:a16="http://schemas.microsoft.com/office/drawing/2014/main" id="{89AA5236-4869-6819-0BFE-E1F273957FD9}"/>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11 इस कारण अराम के राजा का मन बहुत घबरा गया; अतः उसने अपने कर्मचारियों को बुलाकर उनसे पूछा, “क्या तुम मुझे न बताओगे कि हम लोगों में से कौन इस्राएल के राजा की ओर का है?” उसके एक कर्मचारी ने कहा, “हे मेरे प्रभु! हे राजा! ऐसा नहीं,</a:t>
            </a:r>
            <a:endParaRPr lang="en-IN" sz="3600" dirty="0"/>
          </a:p>
        </p:txBody>
      </p:sp>
      <p:pic>
        <p:nvPicPr>
          <p:cNvPr id="10" name="Audio 9">
            <a:hlinkClick r:id="" action="ppaction://media"/>
            <a:extLst>
              <a:ext uri="{FF2B5EF4-FFF2-40B4-BE49-F238E27FC236}">
                <a16:creationId xmlns:a16="http://schemas.microsoft.com/office/drawing/2014/main" id="{F2040FAF-1363-50FA-C902-EE1CD06BE5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5788"/>
    </mc:Choice>
    <mc:Fallback xmlns="">
      <p:transition spd="slow" advTm="15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33C3DA0-02B7-1EB6-DEED-E84372C01D1B}"/>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A96A7FF2-1905-FBC9-ACA5-53DC2E5A9F70}"/>
              </a:ext>
            </a:extLst>
          </p:cNvPr>
          <p:cNvSpPr txBox="1"/>
          <p:nvPr/>
        </p:nvSpPr>
        <p:spPr>
          <a:xfrm>
            <a:off x="293298" y="400410"/>
            <a:ext cx="3116424" cy="461665"/>
          </a:xfrm>
          <a:prstGeom prst="rect">
            <a:avLst/>
          </a:prstGeom>
          <a:noFill/>
        </p:spPr>
        <p:txBody>
          <a:bodyPr wrap="square" rtlCol="0">
            <a:spAutoFit/>
          </a:bodyPr>
          <a:lstStyle/>
          <a:p>
            <a:r>
              <a:rPr lang="hi-IN" sz="2400" b="0" i="0" u="none" strike="noStrike" baseline="0" dirty="0">
                <a:solidFill>
                  <a:schemeClr val="bg1"/>
                </a:solidFill>
                <a:latin typeface="Mangal" panose="02040503050203030202" pitchFamily="18" charset="0"/>
                <a:cs typeface="Mangal" panose="02040503050203030202" pitchFamily="18" charset="0"/>
              </a:rPr>
              <a:t>2 राजा 6:</a:t>
            </a:r>
            <a:r>
              <a:rPr lang="en-US" sz="2400" b="0" i="0" u="none" strike="noStrike" baseline="0" dirty="0">
                <a:solidFill>
                  <a:schemeClr val="bg1"/>
                </a:solidFill>
                <a:latin typeface="Mangal" panose="02040503050203030202" pitchFamily="18" charset="0"/>
                <a:cs typeface="Mangal" panose="02040503050203030202" pitchFamily="18" charset="0"/>
              </a:rPr>
              <a:t>11</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12</a:t>
            </a:r>
            <a:r>
              <a:rPr lang="en-US" sz="3600" b="0" i="0" dirty="0">
                <a:solidFill>
                  <a:srgbClr val="121212"/>
                </a:solidFill>
                <a:effectLst/>
                <a:latin typeface="Inter" panose="020B0502030000000004" pitchFamily="34" charset="0"/>
              </a:rPr>
              <a:t>But one of his servants replied, “No one, my lord the king. For Elisha, the prophet in Israel, tells the king of Israel the very words you speak in your bedroom.”</a:t>
            </a:r>
            <a:endParaRPr lang="en-ZA" sz="1400" dirty="0"/>
          </a:p>
        </p:txBody>
      </p:sp>
      <p:sp>
        <p:nvSpPr>
          <p:cNvPr id="3" name="TextBox 2">
            <a:extLst>
              <a:ext uri="{FF2B5EF4-FFF2-40B4-BE49-F238E27FC236}">
                <a16:creationId xmlns:a16="http://schemas.microsoft.com/office/drawing/2014/main" id="{AF9DCF1D-A074-E84C-878C-09635BF4BB30}"/>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12 एलीशा जो इस्राएल में भविष्यद्वक्ता है, वह इस्राएल के राजा को वे बातें भी बताया करता है, जो तू शयन की कोठरी में बोलता है</a:t>
            </a:r>
            <a:r>
              <a:rPr lang="en-US" sz="3800" b="0" i="0" dirty="0">
                <a:solidFill>
                  <a:srgbClr val="121212"/>
                </a:solidFill>
                <a:effectLst/>
                <a:latin typeface="Inter" panose="020B0502030000000004" pitchFamily="34" charset="0"/>
              </a:rPr>
              <a:t>a।”</a:t>
            </a:r>
            <a:endParaRPr lang="en-IN" sz="3800" dirty="0"/>
          </a:p>
        </p:txBody>
      </p:sp>
      <p:pic>
        <p:nvPicPr>
          <p:cNvPr id="19" name="Audio 18">
            <a:hlinkClick r:id="" action="ppaction://media"/>
            <a:extLst>
              <a:ext uri="{FF2B5EF4-FFF2-40B4-BE49-F238E27FC236}">
                <a16:creationId xmlns:a16="http://schemas.microsoft.com/office/drawing/2014/main" id="{19CBAD94-90B7-7B1D-350B-DDE026FF8F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21766"/>
    </mc:Choice>
    <mc:Fallback xmlns="">
      <p:transition spd="slow" advTm="21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7D2726D-48F0-275E-090D-F1C0397A8A47}"/>
              </a:ext>
            </a:extLst>
          </p:cNvPr>
          <p:cNvPicPr>
            <a:picLocks noChangeAspect="1"/>
          </p:cNvPicPr>
          <p:nvPr/>
        </p:nvPicPr>
        <p:blipFill rotWithShape="1">
          <a:blip r:embed="rId2"/>
          <a:srcRect t="7658" b="52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9BF7EA83-51E2-CD85-7D69-D523E36B8F1D}"/>
              </a:ext>
            </a:extLst>
          </p:cNvPr>
          <p:cNvSpPr txBox="1"/>
          <p:nvPr/>
        </p:nvSpPr>
        <p:spPr>
          <a:xfrm>
            <a:off x="293298" y="400410"/>
            <a:ext cx="3116424" cy="461665"/>
          </a:xfrm>
          <a:prstGeom prst="rect">
            <a:avLst/>
          </a:prstGeom>
          <a:noFill/>
        </p:spPr>
        <p:txBody>
          <a:bodyPr wrap="square" rtlCol="0">
            <a:spAutoFit/>
          </a:bodyPr>
          <a:lstStyle/>
          <a:p>
            <a:r>
              <a:rPr lang="hi-IN" sz="2400" b="0" i="0" u="none" strike="noStrike" baseline="0" dirty="0">
                <a:solidFill>
                  <a:schemeClr val="bg1"/>
                </a:solidFill>
                <a:latin typeface="Mangal" panose="02040503050203030202" pitchFamily="18" charset="0"/>
                <a:cs typeface="Mangal" panose="02040503050203030202" pitchFamily="18" charset="0"/>
              </a:rPr>
              <a:t>2 राजा 6:</a:t>
            </a:r>
            <a:r>
              <a:rPr lang="en-US" sz="2400" b="0" i="0" u="none" strike="noStrike" baseline="0" dirty="0">
                <a:solidFill>
                  <a:schemeClr val="bg1"/>
                </a:solidFill>
                <a:latin typeface="Mangal" panose="02040503050203030202" pitchFamily="18" charset="0"/>
                <a:cs typeface="Mangal" panose="02040503050203030202" pitchFamily="18" charset="0"/>
              </a:rPr>
              <a:t>12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Inter" panose="020B0502030000000004" pitchFamily="34" charset="0"/>
              </a:rPr>
              <a:t>13</a:t>
            </a:r>
            <a:r>
              <a:rPr lang="en-US" sz="4000" b="0" i="0" dirty="0">
                <a:solidFill>
                  <a:srgbClr val="121212"/>
                </a:solidFill>
                <a:effectLst/>
                <a:latin typeface="Inter" panose="020B0502030000000004" pitchFamily="34" charset="0"/>
              </a:rPr>
              <a:t>So the king said, “Go and see where he is, that I may send men to capture him.”</a:t>
            </a:r>
          </a:p>
          <a:p>
            <a:pPr algn="l"/>
            <a:r>
              <a:rPr lang="en-US" sz="4000" b="0" i="0" dirty="0">
                <a:solidFill>
                  <a:srgbClr val="121212"/>
                </a:solidFill>
                <a:effectLst/>
                <a:latin typeface="Inter" panose="020B0502030000000004" pitchFamily="34" charset="0"/>
              </a:rPr>
              <a:t>On receiving the report, “Elisha is in Dothan,”</a:t>
            </a:r>
          </a:p>
        </p:txBody>
      </p:sp>
      <p:sp>
        <p:nvSpPr>
          <p:cNvPr id="3" name="TextBox 2">
            <a:extLst>
              <a:ext uri="{FF2B5EF4-FFF2-40B4-BE49-F238E27FC236}">
                <a16:creationId xmlns:a16="http://schemas.microsoft.com/office/drawing/2014/main" id="{36698CCF-19E6-A359-1853-7338EEEC8E33}"/>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13 राजा ने कहा, “जाकर देखो कि वह कहाँ है, तब मैं भेजकर उसे पकड़वा मँगाऊँगा।” उसको यह समाचार मिला: “वह दोतान में है।”</a:t>
            </a:r>
            <a:endParaRPr lang="en-IN" sz="3600" dirty="0"/>
          </a:p>
        </p:txBody>
      </p:sp>
      <p:pic>
        <p:nvPicPr>
          <p:cNvPr id="19" name="Audio 18">
            <a:hlinkClick r:id="" action="ppaction://media"/>
            <a:extLst>
              <a:ext uri="{FF2B5EF4-FFF2-40B4-BE49-F238E27FC236}">
                <a16:creationId xmlns:a16="http://schemas.microsoft.com/office/drawing/2014/main" id="{0031BA9F-93CE-2936-F02C-9DCAB5A3C3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2732"/>
    </mc:Choice>
    <mc:Fallback xmlns="">
      <p:transition spd="slow" advTm="12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32350A-7ACB-D693-788A-287D9DC33C87}"/>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E5A9C0F5-B30B-DB31-E053-33A6103D78EC}"/>
              </a:ext>
            </a:extLst>
          </p:cNvPr>
          <p:cNvSpPr txBox="1"/>
          <p:nvPr/>
        </p:nvSpPr>
        <p:spPr>
          <a:xfrm>
            <a:off x="293298" y="400410"/>
            <a:ext cx="3116424" cy="461665"/>
          </a:xfrm>
          <a:prstGeom prst="rect">
            <a:avLst/>
          </a:prstGeom>
          <a:noFill/>
        </p:spPr>
        <p:txBody>
          <a:bodyPr wrap="square" rtlCol="0">
            <a:spAutoFit/>
          </a:bodyPr>
          <a:lstStyle/>
          <a:p>
            <a:r>
              <a:rPr lang="hi-IN" sz="2400" b="0" i="0" u="none" strike="noStrike" baseline="0" dirty="0">
                <a:solidFill>
                  <a:schemeClr val="bg1"/>
                </a:solidFill>
                <a:latin typeface="Mangal" panose="02040503050203030202" pitchFamily="18" charset="0"/>
                <a:cs typeface="Mangal" panose="02040503050203030202" pitchFamily="18" charset="0"/>
              </a:rPr>
              <a:t>2 राजा 6:</a:t>
            </a:r>
            <a:r>
              <a:rPr lang="en-US" sz="2400" b="0" i="0" u="none" strike="noStrike" baseline="0" dirty="0">
                <a:solidFill>
                  <a:schemeClr val="bg1"/>
                </a:solidFill>
                <a:latin typeface="Mangal" panose="02040503050203030202" pitchFamily="18" charset="0"/>
                <a:cs typeface="Mangal" panose="02040503050203030202" pitchFamily="18" charset="0"/>
              </a:rPr>
              <a:t>13</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the king of Aram sent horses, chariots, and a great army. They went there by night and surrounded the city.</a:t>
            </a:r>
            <a:endParaRPr lang="en-ZA" sz="1600" dirty="0"/>
          </a:p>
        </p:txBody>
      </p:sp>
      <p:sp>
        <p:nvSpPr>
          <p:cNvPr id="2" name="TextBox 1">
            <a:extLst>
              <a:ext uri="{FF2B5EF4-FFF2-40B4-BE49-F238E27FC236}">
                <a16:creationId xmlns:a16="http://schemas.microsoft.com/office/drawing/2014/main" id="{77FB6225-B401-0DA9-55A0-05467AA5CC46}"/>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14 तब उसने वहाँ घोड़ों और रथों समेत एक भारी दल भेजा, और उन्होंने रात को आकर नगर को घेर लिया।</a:t>
            </a:r>
            <a:endParaRPr lang="en-IN" sz="4000" dirty="0"/>
          </a:p>
        </p:txBody>
      </p:sp>
      <p:pic>
        <p:nvPicPr>
          <p:cNvPr id="11" name="Audio 10">
            <a:hlinkClick r:id="" action="ppaction://media"/>
            <a:extLst>
              <a:ext uri="{FF2B5EF4-FFF2-40B4-BE49-F238E27FC236}">
                <a16:creationId xmlns:a16="http://schemas.microsoft.com/office/drawing/2014/main" id="{A0589089-22A8-48B7-CDF2-350FBF2D6C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5209"/>
    </mc:Choice>
    <mc:Fallback xmlns="">
      <p:transition spd="slow" advTm="15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6AACCC5-1C2D-9F09-5773-9C5318876AC2}"/>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2D8C9FD-0C24-538B-7B89-D816F7A7A9D8}"/>
              </a:ext>
            </a:extLst>
          </p:cNvPr>
          <p:cNvSpPr txBox="1"/>
          <p:nvPr/>
        </p:nvSpPr>
        <p:spPr>
          <a:xfrm>
            <a:off x="293298" y="400410"/>
            <a:ext cx="3116424" cy="461665"/>
          </a:xfrm>
          <a:prstGeom prst="rect">
            <a:avLst/>
          </a:prstGeom>
          <a:noFill/>
        </p:spPr>
        <p:txBody>
          <a:bodyPr wrap="square" rtlCol="0">
            <a:spAutoFit/>
          </a:bodyPr>
          <a:lstStyle/>
          <a:p>
            <a:r>
              <a:rPr lang="hi-IN" sz="2400" b="0" i="0" u="none" strike="noStrike" baseline="0" dirty="0">
                <a:solidFill>
                  <a:schemeClr val="bg1"/>
                </a:solidFill>
                <a:latin typeface="Mangal" panose="02040503050203030202" pitchFamily="18" charset="0"/>
                <a:cs typeface="Mangal" panose="02040503050203030202" pitchFamily="18" charset="0"/>
              </a:rPr>
              <a:t>2 राजा 6:</a:t>
            </a:r>
            <a:r>
              <a:rPr lang="en-US" sz="2400" b="0" i="0" u="none" strike="noStrike" baseline="0" dirty="0">
                <a:solidFill>
                  <a:schemeClr val="bg1"/>
                </a:solidFill>
                <a:latin typeface="Mangal" panose="02040503050203030202" pitchFamily="18" charset="0"/>
                <a:cs typeface="Mangal" panose="02040503050203030202" pitchFamily="18" charset="0"/>
              </a:rPr>
              <a:t>14</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When the servant of the man of God got up and went out early in the morning, an army with horses and chariots had surrounded the city. So he asked Elisha, “Oh, my master, what are we to do?”</a:t>
            </a:r>
            <a:endParaRPr lang="en-ZA" sz="3600" dirty="0"/>
          </a:p>
        </p:txBody>
      </p:sp>
      <p:sp>
        <p:nvSpPr>
          <p:cNvPr id="2" name="TextBox 1">
            <a:extLst>
              <a:ext uri="{FF2B5EF4-FFF2-40B4-BE49-F238E27FC236}">
                <a16:creationId xmlns:a16="http://schemas.microsoft.com/office/drawing/2014/main" id="{8C42B9D5-FB3D-1747-77E0-44B27364CC7A}"/>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15 भोर को परमेश्वर के भक्त का टहलुआ उठा और निकलकर क्या देखता है कि घोड़ों और रथों समेत एक दल नगर को घेरे हुए पड़ा है। तब उसके सेवक ने उससे कहा, “हाय! मेरे स्वामी, हम क्या करें?”</a:t>
            </a:r>
            <a:endParaRPr lang="en-IN" sz="3600" dirty="0"/>
          </a:p>
        </p:txBody>
      </p:sp>
      <p:pic>
        <p:nvPicPr>
          <p:cNvPr id="38" name="Audio 37">
            <a:hlinkClick r:id="" action="ppaction://media"/>
            <a:extLst>
              <a:ext uri="{FF2B5EF4-FFF2-40B4-BE49-F238E27FC236}">
                <a16:creationId xmlns:a16="http://schemas.microsoft.com/office/drawing/2014/main" id="{39BF6EF2-3BA4-7677-53F8-572CCB49E0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4623"/>
    </mc:Choice>
    <mc:Fallback xmlns="">
      <p:transition spd="slow" advTm="14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009791-5CB4-6FDF-CCF7-E65917856D6C}"/>
              </a:ext>
            </a:extLst>
          </p:cNvPr>
          <p:cNvPicPr>
            <a:picLocks noChangeAspect="1"/>
          </p:cNvPicPr>
          <p:nvPr/>
        </p:nvPicPr>
        <p:blipFill rotWithShape="1">
          <a:blip r:embed="rId2"/>
          <a:srcRect t="1198" b="545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1282"/>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8BCE73E-225A-804A-0D25-8419647917AB}"/>
              </a:ext>
            </a:extLst>
          </p:cNvPr>
          <p:cNvSpPr txBox="1"/>
          <p:nvPr/>
        </p:nvSpPr>
        <p:spPr>
          <a:xfrm>
            <a:off x="572327" y="4106342"/>
            <a:ext cx="5523674" cy="1566522"/>
          </a:xfrm>
          <a:prstGeom prst="rect">
            <a:avLst/>
          </a:prstGeom>
          <a:noFill/>
        </p:spPr>
        <p:txBody>
          <a:bodyPr wrap="square" rtlCol="0">
            <a:noAutofit/>
          </a:bodyPr>
          <a:lstStyle/>
          <a:p>
            <a:pPr algn="l"/>
            <a:r>
              <a:rPr lang="hi-IN" sz="4800" b="0" i="0" u="none" strike="noStrike" baseline="0" dirty="0">
                <a:solidFill>
                  <a:schemeClr val="bg1"/>
                </a:solidFill>
                <a:latin typeface="TimesNewRomanPSMT"/>
              </a:rPr>
              <a:t>परमेश्वर की सेना - 2 राजा 6:8-23</a:t>
            </a:r>
            <a:endParaRPr lang="en-IN" sz="4800" dirty="0">
              <a:solidFill>
                <a:schemeClr val="bg1"/>
              </a:solidFill>
            </a:endParaRPr>
          </a:p>
        </p:txBody>
      </p:sp>
      <p:sp>
        <p:nvSpPr>
          <p:cNvPr id="2" name="TextBox 1">
            <a:extLst>
              <a:ext uri="{FF2B5EF4-FFF2-40B4-BE49-F238E27FC236}">
                <a16:creationId xmlns:a16="http://schemas.microsoft.com/office/drawing/2014/main" id="{52C730C1-AD01-B0D0-F723-D947673D8D6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403864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68824D9-5E72-CB47-F730-72B8A93D50E1}"/>
              </a:ext>
            </a:extLst>
          </p:cNvPr>
          <p:cNvPicPr>
            <a:picLocks noChangeAspect="1"/>
          </p:cNvPicPr>
          <p:nvPr/>
        </p:nvPicPr>
        <p:blipFill rotWithShape="1">
          <a:blip r:embed="rId2"/>
          <a:srcRect l="6205"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A854969A-E093-DC2B-890F-BA2FCDFB30B8}"/>
              </a:ext>
            </a:extLst>
          </p:cNvPr>
          <p:cNvSpPr txBox="1"/>
          <p:nvPr/>
        </p:nvSpPr>
        <p:spPr>
          <a:xfrm>
            <a:off x="293298" y="400410"/>
            <a:ext cx="3116424" cy="461665"/>
          </a:xfrm>
          <a:prstGeom prst="rect">
            <a:avLst/>
          </a:prstGeom>
          <a:noFill/>
        </p:spPr>
        <p:txBody>
          <a:bodyPr wrap="square" rtlCol="0">
            <a:spAutoFit/>
          </a:bodyPr>
          <a:lstStyle/>
          <a:p>
            <a:r>
              <a:rPr lang="hi-IN" sz="2400" b="0" i="0" u="none" strike="noStrike" baseline="0" dirty="0">
                <a:solidFill>
                  <a:schemeClr val="bg1"/>
                </a:solidFill>
                <a:latin typeface="Mangal" panose="02040503050203030202" pitchFamily="18" charset="0"/>
                <a:cs typeface="Mangal" panose="02040503050203030202" pitchFamily="18" charset="0"/>
              </a:rPr>
              <a:t>2 राजा 6:</a:t>
            </a:r>
            <a:r>
              <a:rPr lang="en-US" sz="2400" b="0" i="0" u="none" strike="noStrike" baseline="0" dirty="0">
                <a:solidFill>
                  <a:schemeClr val="bg1"/>
                </a:solidFill>
                <a:latin typeface="Mangal" panose="02040503050203030202" pitchFamily="18" charset="0"/>
                <a:cs typeface="Mangal" panose="02040503050203030202" pitchFamily="18" charset="0"/>
              </a:rPr>
              <a:t>15</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“Do not be afraid,” Elisha answered, “for those who are with us are more than those who are with them.”</a:t>
            </a:r>
            <a:endParaRPr lang="en-ZA" sz="1400" dirty="0"/>
          </a:p>
        </p:txBody>
      </p:sp>
      <p:sp>
        <p:nvSpPr>
          <p:cNvPr id="3" name="TextBox 2">
            <a:extLst>
              <a:ext uri="{FF2B5EF4-FFF2-40B4-BE49-F238E27FC236}">
                <a16:creationId xmlns:a16="http://schemas.microsoft.com/office/drawing/2014/main" id="{B6777A79-9264-7F4D-C6FD-473949CEBD8E}"/>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16 उसने कहा, “मत डर; क्योंकि जो हमारी ओर हैं</a:t>
            </a:r>
            <a:r>
              <a:rPr lang="en-US" sz="3800" b="0" i="0" dirty="0">
                <a:solidFill>
                  <a:srgbClr val="121212"/>
                </a:solidFill>
                <a:effectLst/>
                <a:latin typeface="Inter" panose="020B0502030000000004" pitchFamily="34" charset="0"/>
              </a:rPr>
              <a:t>b, </a:t>
            </a:r>
            <a:r>
              <a:rPr lang="hi-IN" sz="3800" b="0" i="0" dirty="0">
                <a:solidFill>
                  <a:srgbClr val="121212"/>
                </a:solidFill>
                <a:effectLst/>
                <a:latin typeface="Inter" panose="020B0502030000000004" pitchFamily="34" charset="0"/>
              </a:rPr>
              <a:t>वह उनसे अधिक हैं, जो उनकी ओर हैं।”</a:t>
            </a:r>
            <a:endParaRPr lang="en-IN" sz="3800" dirty="0"/>
          </a:p>
        </p:txBody>
      </p:sp>
      <p:pic>
        <p:nvPicPr>
          <p:cNvPr id="6" name="Audio 5">
            <a:hlinkClick r:id="" action="ppaction://media"/>
            <a:extLst>
              <a:ext uri="{FF2B5EF4-FFF2-40B4-BE49-F238E27FC236}">
                <a16:creationId xmlns:a16="http://schemas.microsoft.com/office/drawing/2014/main" id="{8460BE67-297A-5945-AB84-8B1D3C7DB5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9474"/>
    </mc:Choice>
    <mc:Fallback xmlns="">
      <p:transition spd="slow" advTm="9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97F9F3-06C3-A028-9582-FBAD9A6B532B}"/>
              </a:ext>
            </a:extLst>
          </p:cNvPr>
          <p:cNvPicPr>
            <a:picLocks noChangeAspect="1"/>
          </p:cNvPicPr>
          <p:nvPr/>
        </p:nvPicPr>
        <p:blipFill rotWithShape="1">
          <a:blip r:embed="rId2"/>
          <a:srcRect r="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A7AC8FC7-9241-8BFB-2281-D139EB78B3E8}"/>
              </a:ext>
            </a:extLst>
          </p:cNvPr>
          <p:cNvSpPr txBox="1"/>
          <p:nvPr/>
        </p:nvSpPr>
        <p:spPr>
          <a:xfrm>
            <a:off x="293298" y="400410"/>
            <a:ext cx="3116424" cy="461665"/>
          </a:xfrm>
          <a:prstGeom prst="rect">
            <a:avLst/>
          </a:prstGeom>
          <a:noFill/>
        </p:spPr>
        <p:txBody>
          <a:bodyPr wrap="square" rtlCol="0">
            <a:spAutoFit/>
          </a:bodyPr>
          <a:lstStyle/>
          <a:p>
            <a:r>
              <a:rPr lang="hi-IN" sz="2400" b="0" i="0" u="none" strike="noStrike" baseline="0" dirty="0">
                <a:solidFill>
                  <a:schemeClr val="bg1"/>
                </a:solidFill>
                <a:latin typeface="Mangal" panose="02040503050203030202" pitchFamily="18" charset="0"/>
                <a:cs typeface="Mangal" panose="02040503050203030202" pitchFamily="18" charset="0"/>
              </a:rPr>
              <a:t>2 राजा 6:</a:t>
            </a:r>
            <a:r>
              <a:rPr lang="en-US" sz="2400" b="0" i="0" u="none" strike="noStrike" baseline="0" dirty="0">
                <a:solidFill>
                  <a:schemeClr val="bg1"/>
                </a:solidFill>
                <a:latin typeface="Mangal" panose="02040503050203030202" pitchFamily="18" charset="0"/>
                <a:cs typeface="Mangal" panose="02040503050203030202" pitchFamily="18" charset="0"/>
              </a:rPr>
              <a:t>16</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Then Elisha prayed, “O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please open his eyes that he may see.”</a:t>
            </a:r>
          </a:p>
          <a:p>
            <a:pPr algn="l"/>
            <a:r>
              <a:rPr lang="en-US" sz="3600" b="0" i="0">
                <a:solidFill>
                  <a:srgbClr val="121212"/>
                </a:solidFill>
                <a:effectLst/>
                <a:latin typeface="Inter" panose="020B0502030000000004" pitchFamily="34" charset="0"/>
              </a:rPr>
              <a:t>And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opened the eyes of the young man, and he saw that the hills were full of horses and chariots of fire all around Elisha.</a:t>
            </a:r>
          </a:p>
        </p:txBody>
      </p:sp>
      <p:sp>
        <p:nvSpPr>
          <p:cNvPr id="3" name="TextBox 2">
            <a:extLst>
              <a:ext uri="{FF2B5EF4-FFF2-40B4-BE49-F238E27FC236}">
                <a16:creationId xmlns:a16="http://schemas.microsoft.com/office/drawing/2014/main" id="{6A31F46F-6D7B-1054-FE68-FF331CBDC5CA}"/>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17 तब एलीशा ने यह प्रार्थना की, “हे यहोवा, इसकी आँखें खोल दे</a:t>
            </a:r>
            <a:r>
              <a:rPr lang="en-US" sz="3600" b="0" i="0" dirty="0">
                <a:solidFill>
                  <a:srgbClr val="121212"/>
                </a:solidFill>
                <a:effectLst/>
                <a:latin typeface="Inter" panose="020B0502030000000004" pitchFamily="34" charset="0"/>
              </a:rPr>
              <a:t>c </a:t>
            </a:r>
            <a:r>
              <a:rPr lang="hi-IN" sz="3600" b="0" i="0" dirty="0">
                <a:solidFill>
                  <a:srgbClr val="121212"/>
                </a:solidFill>
                <a:effectLst/>
                <a:latin typeface="Inter" panose="020B0502030000000004" pitchFamily="34" charset="0"/>
              </a:rPr>
              <a:t>कि यह देख सके।” तब यहोवा ने सेवक की आँखें खोल दीं, और जब वह देख सका, तब क्या देखा, कि एलीशा के चारों ओर का पहाड़ अग्निमय घोड़ों और रथों से भरा हुआ है।</a:t>
            </a:r>
            <a:endParaRPr lang="en-IN" sz="3600" dirty="0"/>
          </a:p>
        </p:txBody>
      </p:sp>
      <p:pic>
        <p:nvPicPr>
          <p:cNvPr id="6" name="Audio 5">
            <a:hlinkClick r:id="" action="ppaction://media"/>
            <a:extLst>
              <a:ext uri="{FF2B5EF4-FFF2-40B4-BE49-F238E27FC236}">
                <a16:creationId xmlns:a16="http://schemas.microsoft.com/office/drawing/2014/main" id="{21509AB4-490B-2FEB-5FA1-42DDD71C40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7571"/>
    </mc:Choice>
    <mc:Fallback xmlns="">
      <p:transition spd="slow" advTm="17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7C3E255-4E92-1C58-5420-E74246CDDC2E}"/>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899DD6E9-1AD5-5659-D0A9-693D9160CF91}"/>
              </a:ext>
            </a:extLst>
          </p:cNvPr>
          <p:cNvSpPr txBox="1"/>
          <p:nvPr/>
        </p:nvSpPr>
        <p:spPr>
          <a:xfrm>
            <a:off x="293298" y="400410"/>
            <a:ext cx="3116424" cy="461665"/>
          </a:xfrm>
          <a:prstGeom prst="rect">
            <a:avLst/>
          </a:prstGeom>
          <a:noFill/>
        </p:spPr>
        <p:txBody>
          <a:bodyPr wrap="square" rtlCol="0">
            <a:spAutoFit/>
          </a:bodyPr>
          <a:lstStyle/>
          <a:p>
            <a:r>
              <a:rPr lang="hi-IN" sz="2400" b="0" i="0" u="none" strike="noStrike" baseline="0" dirty="0">
                <a:solidFill>
                  <a:schemeClr val="bg1"/>
                </a:solidFill>
                <a:latin typeface="Mangal" panose="02040503050203030202" pitchFamily="18" charset="0"/>
                <a:cs typeface="Mangal" panose="02040503050203030202" pitchFamily="18" charset="0"/>
              </a:rPr>
              <a:t>2 राजा 6:</a:t>
            </a:r>
            <a:r>
              <a:rPr lang="en-US" sz="2400" b="0" i="0" u="none" strike="noStrike" baseline="0" dirty="0">
                <a:solidFill>
                  <a:schemeClr val="bg1"/>
                </a:solidFill>
                <a:latin typeface="Mangal" panose="02040503050203030202" pitchFamily="18" charset="0"/>
                <a:cs typeface="Mangal" panose="02040503050203030202" pitchFamily="18" charset="0"/>
              </a:rPr>
              <a:t>17</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dirty="0">
                <a:solidFill>
                  <a:srgbClr val="777A7B"/>
                </a:solidFill>
                <a:effectLst/>
                <a:latin typeface="Inter" panose="020B0502030000000004" pitchFamily="34" charset="0"/>
              </a:rPr>
              <a:t>18</a:t>
            </a:r>
            <a:r>
              <a:rPr lang="en-US" sz="3800" b="0" i="0" dirty="0">
                <a:solidFill>
                  <a:srgbClr val="121212"/>
                </a:solidFill>
                <a:effectLst/>
                <a:latin typeface="Inter" panose="020B0502030000000004" pitchFamily="34" charset="0"/>
              </a:rPr>
              <a:t>As the Arameans came down against him, Elisha prayed to the </a:t>
            </a:r>
            <a:r>
              <a:rPr lang="en-US" sz="3800" b="0" i="0" cap="small" dirty="0">
                <a:solidFill>
                  <a:srgbClr val="121212"/>
                </a:solidFill>
                <a:effectLst/>
                <a:latin typeface="Inter" panose="020B0502030000000004" pitchFamily="34" charset="0"/>
              </a:rPr>
              <a:t>Lord</a:t>
            </a:r>
            <a:r>
              <a:rPr lang="en-US" sz="3800" b="0" i="0" dirty="0">
                <a:solidFill>
                  <a:srgbClr val="121212"/>
                </a:solidFill>
                <a:effectLst/>
                <a:latin typeface="Inter" panose="020B0502030000000004" pitchFamily="34" charset="0"/>
              </a:rPr>
              <a:t>, “Please strike these people with blindness.” So He struck them with blindness, according to the word of Elisha.</a:t>
            </a:r>
            <a:endParaRPr lang="en-US" sz="3800" b="0" i="0" dirty="0">
              <a:solidFill>
                <a:srgbClr val="121212"/>
              </a:solidFill>
              <a:effectLst/>
              <a:latin typeface="ArialMT"/>
            </a:endParaRPr>
          </a:p>
        </p:txBody>
      </p:sp>
      <p:sp>
        <p:nvSpPr>
          <p:cNvPr id="3" name="TextBox 2">
            <a:extLst>
              <a:ext uri="{FF2B5EF4-FFF2-40B4-BE49-F238E27FC236}">
                <a16:creationId xmlns:a16="http://schemas.microsoft.com/office/drawing/2014/main" id="{B04A2B7E-25CA-715B-52AE-E60365237FCE}"/>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18 जब अरामी उसके पास आए, तब एलीशा ने यहोवा से प्रार्थना की कि इस दल को अंधा कर डाल। एलीशा के इस वचन के अनुसार उसने उन्हें अंधा कर दिया।</a:t>
            </a:r>
            <a:endParaRPr lang="en-IN" sz="3800" dirty="0"/>
          </a:p>
        </p:txBody>
      </p:sp>
      <p:pic>
        <p:nvPicPr>
          <p:cNvPr id="6" name="Audio 5">
            <a:hlinkClick r:id="" action="ppaction://media"/>
            <a:extLst>
              <a:ext uri="{FF2B5EF4-FFF2-40B4-BE49-F238E27FC236}">
                <a16:creationId xmlns:a16="http://schemas.microsoft.com/office/drawing/2014/main" id="{202074E0-DC6E-A536-F801-A55FFC8423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7040"/>
    </mc:Choice>
    <mc:Fallback xmlns="">
      <p:transition spd="slow" advTm="17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0641C00-37B5-87DD-5C99-4C99A431D851}"/>
              </a:ext>
            </a:extLst>
          </p:cNvPr>
          <p:cNvPicPr>
            <a:picLocks noChangeAspect="1"/>
          </p:cNvPicPr>
          <p:nvPr/>
        </p:nvPicPr>
        <p:blipFill rotWithShape="1">
          <a:blip r:embed="rId2"/>
          <a:srcRect r="798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9ED00965-0FDD-6593-E7C0-36B6402FA5B4}"/>
              </a:ext>
            </a:extLst>
          </p:cNvPr>
          <p:cNvSpPr txBox="1"/>
          <p:nvPr/>
        </p:nvSpPr>
        <p:spPr>
          <a:xfrm>
            <a:off x="293298" y="400410"/>
            <a:ext cx="3116424" cy="461665"/>
          </a:xfrm>
          <a:prstGeom prst="rect">
            <a:avLst/>
          </a:prstGeom>
          <a:noFill/>
        </p:spPr>
        <p:txBody>
          <a:bodyPr wrap="square" rtlCol="0">
            <a:spAutoFit/>
          </a:bodyPr>
          <a:lstStyle/>
          <a:p>
            <a:r>
              <a:rPr lang="hi-IN" sz="2400" b="0" i="0" u="none" strike="noStrike" baseline="0" dirty="0">
                <a:solidFill>
                  <a:schemeClr val="bg1"/>
                </a:solidFill>
                <a:latin typeface="Mangal" panose="02040503050203030202" pitchFamily="18" charset="0"/>
                <a:cs typeface="Mangal" panose="02040503050203030202" pitchFamily="18" charset="0"/>
              </a:rPr>
              <a:t>2 राजा 6:</a:t>
            </a:r>
            <a:r>
              <a:rPr lang="en-US" sz="2400" b="0" i="0" u="none" strike="noStrike" baseline="0" dirty="0">
                <a:solidFill>
                  <a:schemeClr val="bg1"/>
                </a:solidFill>
                <a:latin typeface="Mangal" panose="02040503050203030202" pitchFamily="18" charset="0"/>
                <a:cs typeface="Mangal" panose="02040503050203030202" pitchFamily="18" charset="0"/>
              </a:rPr>
              <a:t>1</a:t>
            </a:r>
            <a:r>
              <a:rPr lang="hi-IN" sz="2400" b="0" i="0" u="none" strike="noStrike" baseline="0" dirty="0">
                <a:solidFill>
                  <a:schemeClr val="bg1"/>
                </a:solidFill>
                <a:latin typeface="Mangal" panose="02040503050203030202" pitchFamily="18" charset="0"/>
                <a:cs typeface="Mangal" panose="02040503050203030202" pitchFamily="18" charset="0"/>
              </a:rPr>
              <a:t>8</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19</a:t>
            </a:r>
            <a:r>
              <a:rPr lang="en-US" sz="4000" b="0" i="0">
                <a:solidFill>
                  <a:srgbClr val="121212"/>
                </a:solidFill>
                <a:effectLst/>
                <a:latin typeface="Inter" panose="020B0502030000000004" pitchFamily="34" charset="0"/>
              </a:rPr>
              <a:t>And Elisha told them, “This is not the way, and this is not the city. Follow me, and I will take you to the man you are seeking.” And he led them to Samaria.</a:t>
            </a:r>
            <a:endParaRPr lang="en-ZA" sz="1400" dirty="0"/>
          </a:p>
        </p:txBody>
      </p:sp>
      <p:sp>
        <p:nvSpPr>
          <p:cNvPr id="3" name="TextBox 2">
            <a:extLst>
              <a:ext uri="{FF2B5EF4-FFF2-40B4-BE49-F238E27FC236}">
                <a16:creationId xmlns:a16="http://schemas.microsoft.com/office/drawing/2014/main" id="{0C5421BF-6600-A269-0A69-BC8F80845502}"/>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19 तब एलीशा ने उनसे कहा, “यह तो मार्ग नहीं है, और न यह नगर है, मेरे पीछे हो लो; मैं तुम्हें उस मनुष्य के पास जिसे तुम ढूँढ़ रहे हो पहुँचाऊँगा।” तब उसने उन्हें सामरिया को पहुँचा दिया।</a:t>
            </a:r>
            <a:endParaRPr lang="en-IN" sz="3600" dirty="0"/>
          </a:p>
        </p:txBody>
      </p:sp>
      <p:pic>
        <p:nvPicPr>
          <p:cNvPr id="10" name="Audio 9">
            <a:hlinkClick r:id="" action="ppaction://media"/>
            <a:extLst>
              <a:ext uri="{FF2B5EF4-FFF2-40B4-BE49-F238E27FC236}">
                <a16:creationId xmlns:a16="http://schemas.microsoft.com/office/drawing/2014/main" id="{A043C350-9F7E-23A1-F92C-15F357FF0A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3357"/>
    </mc:Choice>
    <mc:Fallback xmlns="">
      <p:transition spd="slow" advTm="13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21915A5-A9A6-3A48-E3EA-412C7EA35524}"/>
              </a:ext>
            </a:extLst>
          </p:cNvPr>
          <p:cNvPicPr>
            <a:picLocks noChangeAspect="1"/>
          </p:cNvPicPr>
          <p:nvPr/>
        </p:nvPicPr>
        <p:blipFill rotWithShape="1">
          <a:blip r:embed="rId2"/>
          <a:srcRect r="1331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1EB21C74-C982-6853-9E59-A6545819B334}"/>
              </a:ext>
            </a:extLst>
          </p:cNvPr>
          <p:cNvSpPr txBox="1"/>
          <p:nvPr/>
        </p:nvSpPr>
        <p:spPr>
          <a:xfrm>
            <a:off x="293298" y="400410"/>
            <a:ext cx="3116424" cy="461665"/>
          </a:xfrm>
          <a:prstGeom prst="rect">
            <a:avLst/>
          </a:prstGeom>
          <a:noFill/>
        </p:spPr>
        <p:txBody>
          <a:bodyPr wrap="square" rtlCol="0">
            <a:spAutoFit/>
          </a:bodyPr>
          <a:lstStyle/>
          <a:p>
            <a:r>
              <a:rPr lang="hi-IN" sz="2400" b="0" i="0" u="none" strike="noStrike" baseline="0" dirty="0">
                <a:solidFill>
                  <a:schemeClr val="bg1"/>
                </a:solidFill>
                <a:latin typeface="Mangal" panose="02040503050203030202" pitchFamily="18" charset="0"/>
                <a:cs typeface="Mangal" panose="02040503050203030202" pitchFamily="18" charset="0"/>
              </a:rPr>
              <a:t>2 राजा 6:</a:t>
            </a:r>
            <a:r>
              <a:rPr lang="en-US" sz="2400" b="0" i="0" u="none" strike="noStrike" baseline="0" dirty="0">
                <a:solidFill>
                  <a:schemeClr val="bg1"/>
                </a:solidFill>
                <a:latin typeface="Mangal" panose="02040503050203030202" pitchFamily="18" charset="0"/>
                <a:cs typeface="Mangal" panose="02040503050203030202" pitchFamily="18" charset="0"/>
              </a:rPr>
              <a:t>19</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When they had entered Samaria, Elisha said, “O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open the eyes of these men that they may see.”</a:t>
            </a:r>
          </a:p>
          <a:p>
            <a:pPr algn="l"/>
            <a:r>
              <a:rPr lang="en-US" sz="3600" b="0" i="0">
                <a:solidFill>
                  <a:srgbClr val="121212"/>
                </a:solidFill>
                <a:effectLst/>
                <a:latin typeface="Inter" panose="020B0502030000000004" pitchFamily="34" charset="0"/>
              </a:rPr>
              <a:t>Then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opened their eyes, and they looked around and discovered that they were in Samaria.</a:t>
            </a:r>
          </a:p>
        </p:txBody>
      </p:sp>
      <p:sp>
        <p:nvSpPr>
          <p:cNvPr id="3" name="TextBox 2">
            <a:extLst>
              <a:ext uri="{FF2B5EF4-FFF2-40B4-BE49-F238E27FC236}">
                <a16:creationId xmlns:a16="http://schemas.microsoft.com/office/drawing/2014/main" id="{55043047-852D-6BD8-65BE-DBC2E3EEB500}"/>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20 जब वे सामरिया में आ गए, तब एलीशा ने कहा, “हे यहोवा, इन लोगों की आँखें खोल कि देख सकें।” तब यहोवा ने उनकी आँखें खोलीं, और जब वे देखने लगे तब क्या देखा कि हम सामरिया के मध्य में हैं।</a:t>
            </a:r>
            <a:endParaRPr lang="en-IN" sz="3600" dirty="0"/>
          </a:p>
        </p:txBody>
      </p:sp>
      <p:pic>
        <p:nvPicPr>
          <p:cNvPr id="10" name="Audio 9">
            <a:hlinkClick r:id="" action="ppaction://media"/>
            <a:extLst>
              <a:ext uri="{FF2B5EF4-FFF2-40B4-BE49-F238E27FC236}">
                <a16:creationId xmlns:a16="http://schemas.microsoft.com/office/drawing/2014/main" id="{7256F278-411E-00E8-258B-CA8416BC03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6591"/>
    </mc:Choice>
    <mc:Fallback xmlns="">
      <p:transition spd="slow" advTm="16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Army of God – </a:t>
            </a:r>
          </a:p>
          <a:p>
            <a:pPr algn="l"/>
            <a:r>
              <a:rPr lang="en-US" sz="6000" b="0" i="0" u="none" strike="noStrike" baseline="0" dirty="0">
                <a:latin typeface="TimesNewRomanPSMT"/>
              </a:rPr>
              <a:t>2 Kings 6:8-23</a:t>
            </a:r>
            <a:endParaRPr lang="en-IN" sz="6000" dirty="0"/>
          </a:p>
        </p:txBody>
      </p:sp>
      <p:sp>
        <p:nvSpPr>
          <p:cNvPr id="2" name="TextBox 1">
            <a:extLst>
              <a:ext uri="{FF2B5EF4-FFF2-40B4-BE49-F238E27FC236}">
                <a16:creationId xmlns:a16="http://schemas.microsoft.com/office/drawing/2014/main" id="{5E67AE06-35E0-5B0B-7897-EA0E24893E48}"/>
              </a:ext>
            </a:extLst>
          </p:cNvPr>
          <p:cNvSpPr txBox="1"/>
          <p:nvPr/>
        </p:nvSpPr>
        <p:spPr>
          <a:xfrm>
            <a:off x="6096000" y="166254"/>
            <a:ext cx="6096000" cy="6558101"/>
          </a:xfrm>
          <a:prstGeom prst="rect">
            <a:avLst/>
          </a:prstGeom>
          <a:noFill/>
        </p:spPr>
        <p:txBody>
          <a:bodyPr wrap="square" rtlCol="0">
            <a:noAutofit/>
          </a:bodyPr>
          <a:lstStyle/>
          <a:p>
            <a:r>
              <a:rPr lang="hi-IN" sz="5400" dirty="0"/>
              <a:t>परमेश्वर की सेना -</a:t>
            </a:r>
          </a:p>
          <a:p>
            <a:r>
              <a:rPr lang="hi-IN" sz="5400" dirty="0"/>
              <a:t>2 राजा 6:8-23</a:t>
            </a:r>
            <a:endParaRPr lang="en-IN" sz="5400" dirty="0"/>
          </a:p>
        </p:txBody>
      </p:sp>
      <p:pic>
        <p:nvPicPr>
          <p:cNvPr id="6" name="Audio 5">
            <a:hlinkClick r:id="" action="ppaction://media"/>
            <a:extLst>
              <a:ext uri="{FF2B5EF4-FFF2-40B4-BE49-F238E27FC236}">
                <a16:creationId xmlns:a16="http://schemas.microsoft.com/office/drawing/2014/main" id="{5F8BC174-76A0-DFEF-63A3-743F0ED344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338"/>
    </mc:Choice>
    <mc:Fallback xmlns="">
      <p:transition spd="slow" advTm="2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6EBE7E2-99D8-0F18-74C2-CE9BD8F8D766}"/>
              </a:ext>
            </a:extLst>
          </p:cNvPr>
          <p:cNvPicPr>
            <a:picLocks noChangeAspect="1"/>
          </p:cNvPicPr>
          <p:nvPr/>
        </p:nvPicPr>
        <p:blipFill rotWithShape="1">
          <a:blip r:embed="rId2"/>
          <a:srcRect l="283" r="903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78AC86E-51B4-4E88-9015-A106C92BEAC3}"/>
              </a:ext>
            </a:extLst>
          </p:cNvPr>
          <p:cNvSpPr txBox="1"/>
          <p:nvPr/>
        </p:nvSpPr>
        <p:spPr>
          <a:xfrm>
            <a:off x="293298" y="400410"/>
            <a:ext cx="3116424" cy="461665"/>
          </a:xfrm>
          <a:prstGeom prst="rect">
            <a:avLst/>
          </a:prstGeom>
          <a:noFill/>
        </p:spPr>
        <p:txBody>
          <a:bodyPr wrap="square" rtlCol="0">
            <a:spAutoFit/>
          </a:bodyPr>
          <a:lstStyle/>
          <a:p>
            <a:r>
              <a:rPr lang="hi-IN" sz="2400" b="0" i="0" u="none" strike="noStrike" baseline="0" dirty="0">
                <a:solidFill>
                  <a:schemeClr val="bg1"/>
                </a:solidFill>
                <a:latin typeface="Mangal" panose="02040503050203030202" pitchFamily="18" charset="0"/>
                <a:cs typeface="Mangal" panose="02040503050203030202" pitchFamily="18" charset="0"/>
              </a:rPr>
              <a:t>2 राजा 6:</a:t>
            </a:r>
            <a:r>
              <a:rPr lang="en-US" sz="2400" b="0" i="0" u="none" strike="noStrike" baseline="0" dirty="0">
                <a:solidFill>
                  <a:schemeClr val="bg1"/>
                </a:solidFill>
                <a:latin typeface="Mangal" panose="02040503050203030202" pitchFamily="18" charset="0"/>
                <a:cs typeface="Mangal" panose="02040503050203030202" pitchFamily="18" charset="0"/>
              </a:rPr>
              <a:t>20</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21</a:t>
            </a:r>
            <a:r>
              <a:rPr lang="en-US" sz="4000" b="0" i="0">
                <a:solidFill>
                  <a:srgbClr val="121212"/>
                </a:solidFill>
                <a:effectLst/>
                <a:latin typeface="Inter" panose="020B0502030000000004" pitchFamily="34" charset="0"/>
              </a:rPr>
              <a:t>And when the king of Israel saw them, he asked Elisha, “My father, shall I kill them? Shall I kill them?”</a:t>
            </a:r>
            <a:endParaRPr lang="en-ZA" sz="1400" dirty="0"/>
          </a:p>
        </p:txBody>
      </p:sp>
      <p:sp>
        <p:nvSpPr>
          <p:cNvPr id="3" name="TextBox 2">
            <a:extLst>
              <a:ext uri="{FF2B5EF4-FFF2-40B4-BE49-F238E27FC236}">
                <a16:creationId xmlns:a16="http://schemas.microsoft.com/office/drawing/2014/main" id="{84E2289D-36C4-66F2-B076-96BF4C8D5C72}"/>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21 उनको देखकर इस्राएल के राजा ने एलीशा से कहा, “हे मेरे पिता, क्या मैं इनको मार लूँ? मैं उनको मार लूँ?”</a:t>
            </a:r>
            <a:endParaRPr lang="en-IN" sz="3800" dirty="0"/>
          </a:p>
        </p:txBody>
      </p:sp>
      <p:pic>
        <p:nvPicPr>
          <p:cNvPr id="6" name="Audio 5">
            <a:hlinkClick r:id="" action="ppaction://media"/>
            <a:extLst>
              <a:ext uri="{FF2B5EF4-FFF2-40B4-BE49-F238E27FC236}">
                <a16:creationId xmlns:a16="http://schemas.microsoft.com/office/drawing/2014/main" id="{192AFA67-8257-D514-0D3C-DDDDA7F984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673313"/>
      </p:ext>
    </p:extLst>
  </p:cSld>
  <p:clrMapOvr>
    <a:masterClrMapping/>
  </p:clrMapOvr>
  <mc:AlternateContent xmlns:mc="http://schemas.openxmlformats.org/markup-compatibility/2006" xmlns:p14="http://schemas.microsoft.com/office/powerpoint/2010/main">
    <mc:Choice Requires="p14">
      <p:transition spd="slow" p14:dur="2000" advTm="11137"/>
    </mc:Choice>
    <mc:Fallback xmlns="">
      <p:transition spd="slow" advTm="11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78E0274-F227-B064-0FE9-36351748DA07}"/>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A980B3B-0677-2D16-E806-138E2700D8D2}"/>
              </a:ext>
            </a:extLst>
          </p:cNvPr>
          <p:cNvSpPr txBox="1"/>
          <p:nvPr/>
        </p:nvSpPr>
        <p:spPr>
          <a:xfrm>
            <a:off x="293298" y="6171471"/>
            <a:ext cx="3116424" cy="461665"/>
          </a:xfrm>
          <a:prstGeom prst="rect">
            <a:avLst/>
          </a:prstGeom>
          <a:noFill/>
        </p:spPr>
        <p:txBody>
          <a:bodyPr wrap="square" rtlCol="0">
            <a:spAutoFit/>
          </a:bodyPr>
          <a:lstStyle/>
          <a:p>
            <a:r>
              <a:rPr lang="hi-IN" sz="2400" b="0" i="0" u="none" strike="noStrike" baseline="0" dirty="0">
                <a:solidFill>
                  <a:schemeClr val="bg1"/>
                </a:solidFill>
                <a:latin typeface="Mangal" panose="02040503050203030202" pitchFamily="18" charset="0"/>
                <a:cs typeface="Mangal" panose="02040503050203030202" pitchFamily="18" charset="0"/>
              </a:rPr>
              <a:t>2 राजा 6:</a:t>
            </a:r>
            <a:r>
              <a:rPr lang="en-US" sz="2400" b="0" i="0" u="none" strike="noStrike" baseline="0" dirty="0">
                <a:solidFill>
                  <a:schemeClr val="bg1"/>
                </a:solidFill>
                <a:latin typeface="Mangal" panose="02040503050203030202" pitchFamily="18" charset="0"/>
                <a:cs typeface="Mangal" panose="02040503050203030202" pitchFamily="18" charset="0"/>
              </a:rPr>
              <a:t>21</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22</a:t>
            </a:r>
            <a:r>
              <a:rPr lang="en-US" sz="3800" b="0" i="0">
                <a:solidFill>
                  <a:srgbClr val="121212"/>
                </a:solidFill>
                <a:effectLst/>
                <a:latin typeface="Inter" panose="020B0502030000000004" pitchFamily="34" charset="0"/>
              </a:rPr>
              <a:t>“Do not kill them,” he replied. “Would you kill those you have captured with your own sword or bow? Set food and water before them, that they may eat and drink and then return to their master.”</a:t>
            </a:r>
            <a:endParaRPr lang="en-ZA" sz="3800" dirty="0"/>
          </a:p>
        </p:txBody>
      </p:sp>
      <p:sp>
        <p:nvSpPr>
          <p:cNvPr id="3" name="TextBox 2">
            <a:extLst>
              <a:ext uri="{FF2B5EF4-FFF2-40B4-BE49-F238E27FC236}">
                <a16:creationId xmlns:a16="http://schemas.microsoft.com/office/drawing/2014/main" id="{D61F2E58-C9E9-7762-86F9-BCFDF7FEB173}"/>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22 उसने उत्तर दिया, “मत मार। क्या तू उनको मार दिया करता है, जिनको तू तलवार और धनुष से बन्दी बना लेता है? तू उनको अन्न जल दे, कि खा पीकर अपने स्वामी के पास चले जाएँ।”</a:t>
            </a:r>
            <a:endParaRPr lang="en-IN" sz="3800" dirty="0"/>
          </a:p>
        </p:txBody>
      </p:sp>
      <p:pic>
        <p:nvPicPr>
          <p:cNvPr id="12" name="Audio 11">
            <a:hlinkClick r:id="" action="ppaction://media"/>
            <a:extLst>
              <a:ext uri="{FF2B5EF4-FFF2-40B4-BE49-F238E27FC236}">
                <a16:creationId xmlns:a16="http://schemas.microsoft.com/office/drawing/2014/main" id="{FE1D2AE9-876A-D48A-FFB6-180A29A9A6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87768555"/>
      </p:ext>
    </p:extLst>
  </p:cSld>
  <p:clrMapOvr>
    <a:masterClrMapping/>
  </p:clrMapOvr>
  <mc:AlternateContent xmlns:mc="http://schemas.openxmlformats.org/markup-compatibility/2006" xmlns:p14="http://schemas.microsoft.com/office/powerpoint/2010/main">
    <mc:Choice Requires="p14">
      <p:transition spd="slow" p14:dur="2000" advTm="17038"/>
    </mc:Choice>
    <mc:Fallback xmlns="">
      <p:transition spd="slow" advTm="17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9F08386-3242-29FA-B64F-9934FBCE8DF9}"/>
              </a:ext>
            </a:extLst>
          </p:cNvPr>
          <p:cNvPicPr>
            <a:picLocks noChangeAspect="1"/>
          </p:cNvPicPr>
          <p:nvPr/>
        </p:nvPicPr>
        <p:blipFill rotWithShape="1">
          <a:blip r:embed="rId2"/>
          <a:srcRect r="887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E56EBF0-EE14-E379-1574-63CAAD1A1EAD}"/>
              </a:ext>
            </a:extLst>
          </p:cNvPr>
          <p:cNvSpPr txBox="1"/>
          <p:nvPr/>
        </p:nvSpPr>
        <p:spPr>
          <a:xfrm>
            <a:off x="293298" y="400410"/>
            <a:ext cx="3116424" cy="461665"/>
          </a:xfrm>
          <a:prstGeom prst="rect">
            <a:avLst/>
          </a:prstGeom>
          <a:noFill/>
        </p:spPr>
        <p:txBody>
          <a:bodyPr wrap="square" rtlCol="0">
            <a:spAutoFit/>
          </a:bodyPr>
          <a:lstStyle/>
          <a:p>
            <a:r>
              <a:rPr lang="hi-IN" sz="2400" b="0" i="0" u="none" strike="noStrike" baseline="0" dirty="0">
                <a:solidFill>
                  <a:schemeClr val="bg1"/>
                </a:solidFill>
                <a:latin typeface="Mangal" panose="02040503050203030202" pitchFamily="18" charset="0"/>
                <a:cs typeface="Mangal" panose="02040503050203030202" pitchFamily="18" charset="0"/>
              </a:rPr>
              <a:t>2 राजा 6:</a:t>
            </a:r>
            <a:r>
              <a:rPr lang="en-US" sz="2400" b="0" i="0" u="none" strike="noStrike" baseline="0" dirty="0">
                <a:solidFill>
                  <a:schemeClr val="bg1"/>
                </a:solidFill>
                <a:latin typeface="Mangal" panose="02040503050203030202" pitchFamily="18" charset="0"/>
                <a:cs typeface="Mangal" panose="02040503050203030202" pitchFamily="18" charset="0"/>
              </a:rPr>
              <a:t>22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72024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So the king prepared a great feast for them, and after they had finished eating and drinking, he sent them away, and they returned to their master. And the Aramean raiders did not come into the land of Israel again.</a:t>
            </a:r>
            <a:endParaRPr lang="en-ZA" sz="1600" dirty="0"/>
          </a:p>
        </p:txBody>
      </p:sp>
      <p:sp>
        <p:nvSpPr>
          <p:cNvPr id="3" name="TextBox 2">
            <a:extLst>
              <a:ext uri="{FF2B5EF4-FFF2-40B4-BE49-F238E27FC236}">
                <a16:creationId xmlns:a16="http://schemas.microsoft.com/office/drawing/2014/main" id="{975F8349-160A-8057-AB4C-7D7851167871}"/>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23 तब उसने उनके लिये बड़ा भोज किया, और जब वे खा पी चुके, तब उसने उन्हें विदा किया, और वे अपने स्वामी के पास चले गए। इसके बाद अराम के दल इस्राएल के देश में फिर न आए।</a:t>
            </a:r>
            <a:endParaRPr lang="en-IN" sz="3600" dirty="0"/>
          </a:p>
        </p:txBody>
      </p:sp>
      <p:pic>
        <p:nvPicPr>
          <p:cNvPr id="6" name="Audio 5">
            <a:hlinkClick r:id="" action="ppaction://media"/>
            <a:extLst>
              <a:ext uri="{FF2B5EF4-FFF2-40B4-BE49-F238E27FC236}">
                <a16:creationId xmlns:a16="http://schemas.microsoft.com/office/drawing/2014/main" id="{B9249296-3A1F-188E-9C74-9789C876E2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36706803"/>
      </p:ext>
    </p:extLst>
  </p:cSld>
  <p:clrMapOvr>
    <a:masterClrMapping/>
  </p:clrMapOvr>
  <mc:AlternateContent xmlns:mc="http://schemas.openxmlformats.org/markup-compatibility/2006" xmlns:p14="http://schemas.microsoft.com/office/powerpoint/2010/main">
    <mc:Choice Requires="p14">
      <p:transition spd="slow" p14:dur="2000" advTm="14516"/>
    </mc:Choice>
    <mc:Fallback xmlns="">
      <p:transition spd="slow" advTm="14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D4481C-43EA-07B3-3E13-388567BD1D84}"/>
              </a:ext>
            </a:extLst>
          </p:cNvPr>
          <p:cNvPicPr>
            <a:picLocks noChangeAspect="1"/>
          </p:cNvPicPr>
          <p:nvPr/>
        </p:nvPicPr>
        <p:blipFill rotWithShape="1">
          <a:blip r:embed="rId2"/>
          <a:srcRect t="1198" b="545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A7EE31F-AF0B-02BE-8021-0186BFC99E7F}"/>
              </a:ext>
            </a:extLst>
          </p:cNvPr>
          <p:cNvSpPr txBox="1"/>
          <p:nvPr/>
        </p:nvSpPr>
        <p:spPr>
          <a:xfrm>
            <a:off x="293298" y="400410"/>
            <a:ext cx="3116424" cy="461665"/>
          </a:xfrm>
          <a:prstGeom prst="rect">
            <a:avLst/>
          </a:prstGeom>
          <a:noFill/>
        </p:spPr>
        <p:txBody>
          <a:bodyPr wrap="square" rtlCol="0">
            <a:spAutoFit/>
          </a:bodyPr>
          <a:lstStyle/>
          <a:p>
            <a:r>
              <a:rPr lang="hi-IN" sz="2400" b="0" i="0" u="none" strike="noStrike" baseline="0" dirty="0">
                <a:solidFill>
                  <a:schemeClr val="bg1"/>
                </a:solidFill>
                <a:latin typeface="Mangal" panose="02040503050203030202" pitchFamily="18" charset="0"/>
                <a:cs typeface="Mangal" panose="02040503050203030202" pitchFamily="18" charset="0"/>
              </a:rPr>
              <a:t>2 राजा 6:</a:t>
            </a:r>
            <a:r>
              <a:rPr lang="en-US" sz="2400" b="0" i="0" u="none" strike="noStrike" baseline="0" dirty="0">
                <a:solidFill>
                  <a:schemeClr val="bg1"/>
                </a:solidFill>
                <a:latin typeface="Mangal" panose="02040503050203030202" pitchFamily="18" charset="0"/>
                <a:cs typeface="Mangal" panose="02040503050203030202" pitchFamily="18" charset="0"/>
              </a:rPr>
              <a:t>23</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18757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B009791-5CB4-6FDF-CCF7-E65917856D6C}"/>
              </a:ext>
            </a:extLst>
          </p:cNvPr>
          <p:cNvPicPr>
            <a:picLocks noChangeAspect="1"/>
          </p:cNvPicPr>
          <p:nvPr/>
        </p:nvPicPr>
        <p:blipFill rotWithShape="1">
          <a:blip r:embed="rId2"/>
          <a:srcRect t="1198" b="545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D52BB2E2-98C3-ABB4-CF3B-3AA6B9BD2A80}"/>
              </a:ext>
            </a:extLst>
          </p:cNvPr>
          <p:cNvSpPr txBox="1"/>
          <p:nvPr/>
        </p:nvSpPr>
        <p:spPr>
          <a:xfrm>
            <a:off x="572327" y="4106342"/>
            <a:ext cx="5523674" cy="1566522"/>
          </a:xfrm>
          <a:prstGeom prst="rect">
            <a:avLst/>
          </a:prstGeom>
          <a:noFill/>
        </p:spPr>
        <p:txBody>
          <a:bodyPr wrap="square" rtlCol="0">
            <a:noAutofit/>
          </a:bodyPr>
          <a:lstStyle/>
          <a:p>
            <a:pPr algn="l"/>
            <a:r>
              <a:rPr lang="hi-IN" sz="4800" b="0" i="0" u="none" strike="noStrike" baseline="0" dirty="0">
                <a:solidFill>
                  <a:schemeClr val="bg1"/>
                </a:solidFill>
                <a:latin typeface="TimesNewRomanPSMT"/>
              </a:rPr>
              <a:t>परमेश्वर की सेना - 2 राजा 6:8-23</a:t>
            </a:r>
            <a:endParaRPr lang="en-IN" sz="4800" dirty="0">
              <a:solidFill>
                <a:schemeClr val="bg1"/>
              </a:solidFill>
            </a:endParaRP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Now the king of Aram was at war against Israel. After consulting with his servants, he said, “My camp will be in such and such a place.”</a:t>
            </a:r>
            <a:endParaRPr lang="en-ZA" sz="1400" dirty="0"/>
          </a:p>
        </p:txBody>
      </p:sp>
      <p:sp>
        <p:nvSpPr>
          <p:cNvPr id="2" name="TextBox 1">
            <a:extLst>
              <a:ext uri="{FF2B5EF4-FFF2-40B4-BE49-F238E27FC236}">
                <a16:creationId xmlns:a16="http://schemas.microsoft.com/office/drawing/2014/main" id="{0D8F5FCA-A19A-2A9F-FBDF-11F74FB7406A}"/>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8 अराम का राजा इस्राएल से युद्ध कर रहा था, और सम्मति करके अपने कर्मचारियों से कहा, “अमुक स्थान पर मेरी छावनी होगी।”</a:t>
            </a:r>
            <a:endParaRPr lang="en-IN" sz="4000" dirty="0"/>
          </a:p>
        </p:txBody>
      </p:sp>
      <p:pic>
        <p:nvPicPr>
          <p:cNvPr id="10" name="Audio 9">
            <a:hlinkClick r:id="" action="ppaction://media"/>
            <a:extLst>
              <a:ext uri="{FF2B5EF4-FFF2-40B4-BE49-F238E27FC236}">
                <a16:creationId xmlns:a16="http://schemas.microsoft.com/office/drawing/2014/main" id="{1570A0C4-9E0C-8928-7D6E-BDD7A4D3AA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1434"/>
    </mc:Choice>
    <mc:Fallback xmlns="">
      <p:transition spd="slow" advTm="11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FDBEE25-FF33-DB6D-6B3E-DCDF3108DBC5}"/>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9C406FB-8910-AB69-7893-6D5F218D9201}"/>
              </a:ext>
            </a:extLst>
          </p:cNvPr>
          <p:cNvSpPr txBox="1"/>
          <p:nvPr/>
        </p:nvSpPr>
        <p:spPr>
          <a:xfrm>
            <a:off x="293298" y="400410"/>
            <a:ext cx="3116424" cy="461665"/>
          </a:xfrm>
          <a:prstGeom prst="rect">
            <a:avLst/>
          </a:prstGeom>
          <a:noFill/>
        </p:spPr>
        <p:txBody>
          <a:bodyPr wrap="square" rtlCol="0">
            <a:spAutoFit/>
          </a:bodyPr>
          <a:lstStyle/>
          <a:p>
            <a:r>
              <a:rPr lang="hi-IN" sz="2400" b="0" i="0" u="none" strike="noStrike" baseline="0" dirty="0">
                <a:solidFill>
                  <a:schemeClr val="bg1"/>
                </a:solidFill>
                <a:latin typeface="Mangal" panose="02040503050203030202" pitchFamily="18" charset="0"/>
                <a:cs typeface="Mangal" panose="02040503050203030202" pitchFamily="18" charset="0"/>
              </a:rPr>
              <a:t>2 राजा 6:8</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9</a:t>
            </a:r>
            <a:r>
              <a:rPr lang="en-US" sz="4400" b="0" i="0">
                <a:solidFill>
                  <a:srgbClr val="121212"/>
                </a:solidFill>
                <a:effectLst/>
                <a:latin typeface="Inter" panose="020B0502030000000004" pitchFamily="34" charset="0"/>
              </a:rPr>
              <a:t>Then the man of God sent word to the king of Israel: “Be careful passing by this place, for the Arameans are going down there.”</a:t>
            </a:r>
            <a:endParaRPr lang="en-ZA" dirty="0"/>
          </a:p>
        </p:txBody>
      </p:sp>
      <p:sp>
        <p:nvSpPr>
          <p:cNvPr id="2" name="TextBox 1">
            <a:extLst>
              <a:ext uri="{FF2B5EF4-FFF2-40B4-BE49-F238E27FC236}">
                <a16:creationId xmlns:a16="http://schemas.microsoft.com/office/drawing/2014/main" id="{CA610A61-8AD3-A168-9830-083F3ACEF70C}"/>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9 तब परमेश्वर के भक्त ने इस्राएल के राजा के पास कहला भेजा, “चौकसी कर और अमुक स्थान से होकर न जाना क्योंकि वहाँ अरामी चढ़ाई करनेवाले हैं।”</a:t>
            </a:r>
            <a:endParaRPr lang="en-IN" sz="4000" dirty="0"/>
          </a:p>
        </p:txBody>
      </p:sp>
      <p:pic>
        <p:nvPicPr>
          <p:cNvPr id="32" name="Audio 31">
            <a:hlinkClick r:id="" action="ppaction://media"/>
            <a:extLst>
              <a:ext uri="{FF2B5EF4-FFF2-40B4-BE49-F238E27FC236}">
                <a16:creationId xmlns:a16="http://schemas.microsoft.com/office/drawing/2014/main" id="{8E0A1153-188F-B905-DD12-E339C7B4D5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3537"/>
    </mc:Choice>
    <mc:Fallback xmlns="">
      <p:transition spd="slow" advTm="13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7F4741-79D8-67EA-988F-04DACEB981E9}"/>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485F61F-CDFD-8EE3-925D-59FC5AE26FE2}"/>
              </a:ext>
            </a:extLst>
          </p:cNvPr>
          <p:cNvSpPr txBox="1"/>
          <p:nvPr/>
        </p:nvSpPr>
        <p:spPr>
          <a:xfrm>
            <a:off x="293298" y="400410"/>
            <a:ext cx="3116424" cy="461665"/>
          </a:xfrm>
          <a:prstGeom prst="rect">
            <a:avLst/>
          </a:prstGeom>
          <a:noFill/>
        </p:spPr>
        <p:txBody>
          <a:bodyPr wrap="square" rtlCol="0">
            <a:spAutoFit/>
          </a:bodyPr>
          <a:lstStyle/>
          <a:p>
            <a:r>
              <a:rPr lang="hi-IN" sz="2400" b="0" i="0" u="none" strike="noStrike" baseline="0" dirty="0">
                <a:solidFill>
                  <a:schemeClr val="bg1"/>
                </a:solidFill>
                <a:latin typeface="Mangal" panose="02040503050203030202" pitchFamily="18" charset="0"/>
                <a:cs typeface="Mangal" panose="02040503050203030202" pitchFamily="18" charset="0"/>
              </a:rPr>
              <a:t>2 राजा 6:</a:t>
            </a:r>
            <a:r>
              <a:rPr lang="en-US" sz="2400" b="0" i="0" u="none" strike="noStrike" baseline="0" dirty="0">
                <a:solidFill>
                  <a:schemeClr val="bg1"/>
                </a:solidFill>
                <a:latin typeface="Mangal" panose="02040503050203030202" pitchFamily="18" charset="0"/>
                <a:cs typeface="Mangal" panose="02040503050203030202" pitchFamily="18" charset="0"/>
              </a:rPr>
              <a:t>9</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So the king of Israel sent word to the place the man of God had pointed out. Time and again  Elisha warned the king, so that he was on his guard in such places.</a:t>
            </a:r>
            <a:endParaRPr lang="en-ZA" sz="1400" dirty="0"/>
          </a:p>
        </p:txBody>
      </p:sp>
      <p:sp>
        <p:nvSpPr>
          <p:cNvPr id="3" name="TextBox 2">
            <a:extLst>
              <a:ext uri="{FF2B5EF4-FFF2-40B4-BE49-F238E27FC236}">
                <a16:creationId xmlns:a16="http://schemas.microsoft.com/office/drawing/2014/main" id="{0B073451-7C1D-8046-5F61-30E320067855}"/>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10 तब इस्राएल के राजा ने उस स्थान को, जिसकी चर्चा करके परमेश्वर के भक्त ने उसे चिताया था, दूत भेजकर, अपनी रक्षा की; और इस प्रकार एक दो बार नहीं वरन् बहुत बार हुआ।</a:t>
            </a:r>
            <a:endParaRPr lang="en-IN" sz="3600" dirty="0"/>
          </a:p>
        </p:txBody>
      </p:sp>
      <p:pic>
        <p:nvPicPr>
          <p:cNvPr id="40" name="Audio 39">
            <a:hlinkClick r:id="" action="ppaction://media"/>
            <a:extLst>
              <a:ext uri="{FF2B5EF4-FFF2-40B4-BE49-F238E27FC236}">
                <a16:creationId xmlns:a16="http://schemas.microsoft.com/office/drawing/2014/main" id="{C7249C95-60E4-7E74-FB49-7AB12894F2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8594"/>
    </mc:Choice>
    <mc:Fallback xmlns="">
      <p:transition spd="slow" advTm="18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TotalTime>
  <Words>1542</Words>
  <Application>Microsoft Office PowerPoint</Application>
  <PresentationFormat>Widescreen</PresentationFormat>
  <Paragraphs>77</Paragraphs>
  <Slides>36</Slides>
  <Notes>1</Notes>
  <HiddenSlides>0</HiddenSlides>
  <MMClips>18</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Aptos</vt:lpstr>
      <vt:lpstr>Arial</vt:lpstr>
      <vt:lpstr>ArialMT</vt:lpstr>
      <vt:lpstr>Calibri</vt:lpstr>
      <vt:lpstr>Calibri Light</vt:lpstr>
      <vt:lpstr>Inter</vt:lpstr>
      <vt:lpstr>Mangal</vt:lpstr>
      <vt:lpstr>PT Serif</vt:lpstr>
      <vt:lpstr>Symbol</vt:lpstr>
      <vt:lpstr>Times New Roman</vt:lpstr>
      <vt:lpstr>TimesNewRomanPS-BoldMT</vt:lpstr>
      <vt:lpstr>TimesNewRomanPSMT</vt:lpstr>
      <vt:lpstr>Office Theme</vt:lpstr>
      <vt:lpstr>22-5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94</cp:revision>
  <dcterms:created xsi:type="dcterms:W3CDTF">2021-07-20T09:23:46Z</dcterms:created>
  <dcterms:modified xsi:type="dcterms:W3CDTF">2024-07-30T13:11:51Z</dcterms:modified>
</cp:coreProperties>
</file>