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468" r:id="rId2"/>
    <p:sldId id="472" r:id="rId3"/>
    <p:sldId id="439" r:id="rId4"/>
    <p:sldId id="471" r:id="rId5"/>
    <p:sldId id="441" r:id="rId6"/>
    <p:sldId id="442" r:id="rId7"/>
    <p:sldId id="443" r:id="rId8"/>
    <p:sldId id="470" r:id="rId9"/>
    <p:sldId id="469" r:id="rId10"/>
    <p:sldId id="444" r:id="rId11"/>
    <p:sldId id="445" r:id="rId12"/>
    <p:sldId id="446" r:id="rId13"/>
    <p:sldId id="447" r:id="rId14"/>
    <p:sldId id="448" r:id="rId15"/>
    <p:sldId id="449" r:id="rId16"/>
    <p:sldId id="450" r:id="rId17"/>
    <p:sldId id="451" r:id="rId18"/>
    <p:sldId id="452" r:id="rId19"/>
    <p:sldId id="453" r:id="rId20"/>
    <p:sldId id="454" r:id="rId21"/>
    <p:sldId id="455" r:id="rId22"/>
    <p:sldId id="456" r:id="rId23"/>
    <p:sldId id="457" r:id="rId24"/>
    <p:sldId id="458" r:id="rId25"/>
    <p:sldId id="459" r:id="rId26"/>
    <p:sldId id="460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D916551-146A-4498-BC08-91746C9F7E66}" v="57" dt="2023-10-25T05:52:29.48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63" autoAdjust="0"/>
    <p:restoredTop sz="94859" autoAdjust="0"/>
  </p:normalViewPr>
  <p:slideViewPr>
    <p:cSldViewPr snapToGrid="0">
      <p:cViewPr varScale="1">
        <p:scale>
          <a:sx n="54" d="100"/>
          <a:sy n="54" d="100"/>
        </p:scale>
        <p:origin x="186" y="11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onie Smith" userId="fed1330f33f5650e" providerId="LiveId" clId="{4D916551-146A-4498-BC08-91746C9F7E66}"/>
    <pc:docChg chg="modSld">
      <pc:chgData name="Leonie Smith" userId="fed1330f33f5650e" providerId="LiveId" clId="{4D916551-146A-4498-BC08-91746C9F7E66}" dt="2023-10-25T05:52:29.487" v="78"/>
      <pc:docMkLst>
        <pc:docMk/>
      </pc:docMkLst>
      <pc:sldChg chg="addSp delSp modSp mod modTransition modAnim">
        <pc:chgData name="Leonie Smith" userId="fed1330f33f5650e" providerId="LiveId" clId="{4D916551-146A-4498-BC08-91746C9F7E66}" dt="2023-10-25T05:52:29.487" v="78"/>
        <pc:sldMkLst>
          <pc:docMk/>
          <pc:sldMk cId="3759221820" sldId="439"/>
        </pc:sldMkLst>
        <pc:picChg chg="add del mod">
          <ac:chgData name="Leonie Smith" userId="fed1330f33f5650e" providerId="LiveId" clId="{4D916551-146A-4498-BC08-91746C9F7E66}" dt="2023-10-25T05:47:50.910" v="53"/>
          <ac:picMkLst>
            <pc:docMk/>
            <pc:sldMk cId="3759221820" sldId="439"/>
            <ac:picMk id="7" creationId="{DBAB68EA-D5E1-4160-8642-6A23597D900B}"/>
          </ac:picMkLst>
        </pc:picChg>
        <pc:picChg chg="add del mod">
          <ac:chgData name="Leonie Smith" userId="fed1330f33f5650e" providerId="LiveId" clId="{4D916551-146A-4498-BC08-91746C9F7E66}" dt="2023-10-25T05:47:57.874" v="54"/>
          <ac:picMkLst>
            <pc:docMk/>
            <pc:sldMk cId="3759221820" sldId="439"/>
            <ac:picMk id="10" creationId="{C5395B82-5BAD-A7FA-F38D-17262F5C2D9A}"/>
          </ac:picMkLst>
        </pc:picChg>
        <pc:picChg chg="add del mod">
          <ac:chgData name="Leonie Smith" userId="fed1330f33f5650e" providerId="LiveId" clId="{4D916551-146A-4498-BC08-91746C9F7E66}" dt="2023-10-25T05:49:15.835" v="56"/>
          <ac:picMkLst>
            <pc:docMk/>
            <pc:sldMk cId="3759221820" sldId="439"/>
            <ac:picMk id="11" creationId="{0E3AE09B-51DA-A50D-474D-257A34B6DBFD}"/>
          </ac:picMkLst>
        </pc:picChg>
        <pc:picChg chg="add del mod ord">
          <ac:chgData name="Leonie Smith" userId="fed1330f33f5650e" providerId="LiveId" clId="{4D916551-146A-4498-BC08-91746C9F7E66}" dt="2023-10-25T05:49:21.396" v="57"/>
          <ac:picMkLst>
            <pc:docMk/>
            <pc:sldMk cId="3759221820" sldId="439"/>
            <ac:picMk id="14" creationId="{7C359532-344C-A638-86AD-2E881765A749}"/>
          </ac:picMkLst>
        </pc:picChg>
        <pc:picChg chg="add del mod">
          <ac:chgData name="Leonie Smith" userId="fed1330f33f5650e" providerId="LiveId" clId="{4D916551-146A-4498-BC08-91746C9F7E66}" dt="2023-10-25T05:50:25.102" v="59"/>
          <ac:picMkLst>
            <pc:docMk/>
            <pc:sldMk cId="3759221820" sldId="439"/>
            <ac:picMk id="15" creationId="{9D51E7BA-9F78-91C3-C49D-863028DB9DF9}"/>
          </ac:picMkLst>
        </pc:picChg>
        <pc:picChg chg="add del mod ord">
          <ac:chgData name="Leonie Smith" userId="fed1330f33f5650e" providerId="LiveId" clId="{4D916551-146A-4498-BC08-91746C9F7E66}" dt="2023-10-25T05:50:32.426" v="60"/>
          <ac:picMkLst>
            <pc:docMk/>
            <pc:sldMk cId="3759221820" sldId="439"/>
            <ac:picMk id="18" creationId="{FC256058-863F-A71F-E169-C5555C57F9DA}"/>
          </ac:picMkLst>
        </pc:picChg>
        <pc:picChg chg="add del mod">
          <ac:chgData name="Leonie Smith" userId="fed1330f33f5650e" providerId="LiveId" clId="{4D916551-146A-4498-BC08-91746C9F7E66}" dt="2023-10-25T05:50:47.570" v="62"/>
          <ac:picMkLst>
            <pc:docMk/>
            <pc:sldMk cId="3759221820" sldId="439"/>
            <ac:picMk id="19" creationId="{3287FBB8-F96B-5544-A502-B52EA65E662E}"/>
          </ac:picMkLst>
        </pc:picChg>
        <pc:picChg chg="add del mod ord">
          <ac:chgData name="Leonie Smith" userId="fed1330f33f5650e" providerId="LiveId" clId="{4D916551-146A-4498-BC08-91746C9F7E66}" dt="2023-10-25T05:50:55.062" v="63"/>
          <ac:picMkLst>
            <pc:docMk/>
            <pc:sldMk cId="3759221820" sldId="439"/>
            <ac:picMk id="23" creationId="{707B0122-212B-DB04-152B-1618998CC01C}"/>
          </ac:picMkLst>
        </pc:picChg>
        <pc:picChg chg="add del mod">
          <ac:chgData name="Leonie Smith" userId="fed1330f33f5650e" providerId="LiveId" clId="{4D916551-146A-4498-BC08-91746C9F7E66}" dt="2023-10-25T05:51:09.914" v="65"/>
          <ac:picMkLst>
            <pc:docMk/>
            <pc:sldMk cId="3759221820" sldId="439"/>
            <ac:picMk id="24" creationId="{F8F835FA-FC7C-E8AA-A31A-81413E0E998B}"/>
          </ac:picMkLst>
        </pc:picChg>
        <pc:picChg chg="add del mod ord">
          <ac:chgData name="Leonie Smith" userId="fed1330f33f5650e" providerId="LiveId" clId="{4D916551-146A-4498-BC08-91746C9F7E66}" dt="2023-10-25T05:51:14.435" v="66"/>
          <ac:picMkLst>
            <pc:docMk/>
            <pc:sldMk cId="3759221820" sldId="439"/>
            <ac:picMk id="28" creationId="{9F6A30EC-8B1B-76E2-C9A4-B7079071C33F}"/>
          </ac:picMkLst>
        </pc:picChg>
        <pc:picChg chg="add del mod">
          <ac:chgData name="Leonie Smith" userId="fed1330f33f5650e" providerId="LiveId" clId="{4D916551-146A-4498-BC08-91746C9F7E66}" dt="2023-10-25T05:51:41.114" v="68"/>
          <ac:picMkLst>
            <pc:docMk/>
            <pc:sldMk cId="3759221820" sldId="439"/>
            <ac:picMk id="29" creationId="{EF976791-043B-63AE-46F0-132BBCBDCFDD}"/>
          </ac:picMkLst>
        </pc:picChg>
        <pc:picChg chg="add del mod ord">
          <ac:chgData name="Leonie Smith" userId="fed1330f33f5650e" providerId="LiveId" clId="{4D916551-146A-4498-BC08-91746C9F7E66}" dt="2023-10-25T05:51:48.326" v="69"/>
          <ac:picMkLst>
            <pc:docMk/>
            <pc:sldMk cId="3759221820" sldId="439"/>
            <ac:picMk id="32" creationId="{6089F8D6-38FE-1D39-4CB8-11763231DAD2}"/>
          </ac:picMkLst>
        </pc:picChg>
        <pc:picChg chg="add del mod">
          <ac:chgData name="Leonie Smith" userId="fed1330f33f5650e" providerId="LiveId" clId="{4D916551-146A-4498-BC08-91746C9F7E66}" dt="2023-10-25T05:51:55.480" v="71"/>
          <ac:picMkLst>
            <pc:docMk/>
            <pc:sldMk cId="3759221820" sldId="439"/>
            <ac:picMk id="33" creationId="{35982818-BE3E-00AA-9FAE-4F7930E5388E}"/>
          </ac:picMkLst>
        </pc:picChg>
        <pc:picChg chg="add del mod ord">
          <ac:chgData name="Leonie Smith" userId="fed1330f33f5650e" providerId="LiveId" clId="{4D916551-146A-4498-BC08-91746C9F7E66}" dt="2023-10-25T05:52:03.481" v="72"/>
          <ac:picMkLst>
            <pc:docMk/>
            <pc:sldMk cId="3759221820" sldId="439"/>
            <ac:picMk id="37" creationId="{0242515B-1459-FD40-4374-A7DCCCFACB70}"/>
          </ac:picMkLst>
        </pc:picChg>
        <pc:picChg chg="add del mod">
          <ac:chgData name="Leonie Smith" userId="fed1330f33f5650e" providerId="LiveId" clId="{4D916551-146A-4498-BC08-91746C9F7E66}" dt="2023-10-25T05:52:08.571" v="74"/>
          <ac:picMkLst>
            <pc:docMk/>
            <pc:sldMk cId="3759221820" sldId="439"/>
            <ac:picMk id="38" creationId="{297CD3F9-ACAC-EF95-8AB2-82F2516E32A9}"/>
          </ac:picMkLst>
        </pc:picChg>
        <pc:picChg chg="add del mod ord">
          <ac:chgData name="Leonie Smith" userId="fed1330f33f5650e" providerId="LiveId" clId="{4D916551-146A-4498-BC08-91746C9F7E66}" dt="2023-10-25T05:52:16.143" v="75"/>
          <ac:picMkLst>
            <pc:docMk/>
            <pc:sldMk cId="3759221820" sldId="439"/>
            <ac:picMk id="42" creationId="{7DB2F7EE-F4FB-6C66-FF28-3223628C3C6E}"/>
          </ac:picMkLst>
        </pc:picChg>
        <pc:picChg chg="add del mod">
          <ac:chgData name="Leonie Smith" userId="fed1330f33f5650e" providerId="LiveId" clId="{4D916551-146A-4498-BC08-91746C9F7E66}" dt="2023-10-25T05:52:22.534" v="77"/>
          <ac:picMkLst>
            <pc:docMk/>
            <pc:sldMk cId="3759221820" sldId="439"/>
            <ac:picMk id="43" creationId="{3F3349F4-905F-C757-10D1-17BFC1AF740D}"/>
          </ac:picMkLst>
        </pc:picChg>
        <pc:picChg chg="add del mod ord">
          <ac:chgData name="Leonie Smith" userId="fed1330f33f5650e" providerId="LiveId" clId="{4D916551-146A-4498-BC08-91746C9F7E66}" dt="2023-10-25T05:52:29.487" v="78"/>
          <ac:picMkLst>
            <pc:docMk/>
            <pc:sldMk cId="3759221820" sldId="439"/>
            <ac:picMk id="47" creationId="{1E0C69FF-27CF-E10B-1D81-7C47456529F4}"/>
          </ac:picMkLst>
        </pc:picChg>
        <pc:picChg chg="add mod">
          <ac:chgData name="Leonie Smith" userId="fed1330f33f5650e" providerId="LiveId" clId="{4D916551-146A-4498-BC08-91746C9F7E66}" dt="2023-10-25T05:52:29.487" v="78"/>
          <ac:picMkLst>
            <pc:docMk/>
            <pc:sldMk cId="3759221820" sldId="439"/>
            <ac:picMk id="48" creationId="{A143B1D2-5CF9-A934-59A2-19CB75958378}"/>
          </ac:picMkLst>
        </pc:picChg>
      </pc:sldChg>
      <pc:sldChg chg="addSp delSp modSp mod modTransition modAnim">
        <pc:chgData name="Leonie Smith" userId="fed1330f33f5650e" providerId="LiveId" clId="{4D916551-146A-4498-BC08-91746C9F7E66}" dt="2023-10-25T05:37:37.208" v="7"/>
        <pc:sldMkLst>
          <pc:docMk/>
          <pc:sldMk cId="3676245138" sldId="441"/>
        </pc:sldMkLst>
        <pc:picChg chg="add del mod">
          <ac:chgData name="Leonie Smith" userId="fed1330f33f5650e" providerId="LiveId" clId="{4D916551-146A-4498-BC08-91746C9F7E66}" dt="2023-10-25T05:37:23.590" v="6"/>
          <ac:picMkLst>
            <pc:docMk/>
            <pc:sldMk cId="3676245138" sldId="441"/>
            <ac:picMk id="6" creationId="{DED768EF-739F-D51A-C5F5-63705BE4B25E}"/>
          </ac:picMkLst>
        </pc:picChg>
        <pc:picChg chg="add del mod">
          <ac:chgData name="Leonie Smith" userId="fed1330f33f5650e" providerId="LiveId" clId="{4D916551-146A-4498-BC08-91746C9F7E66}" dt="2023-10-25T05:37:37.208" v="7"/>
          <ac:picMkLst>
            <pc:docMk/>
            <pc:sldMk cId="3676245138" sldId="441"/>
            <ac:picMk id="9" creationId="{A18196D5-E8FB-65F1-66FB-546FBC06231D}"/>
          </ac:picMkLst>
        </pc:picChg>
        <pc:picChg chg="add mod">
          <ac:chgData name="Leonie Smith" userId="fed1330f33f5650e" providerId="LiveId" clId="{4D916551-146A-4498-BC08-91746C9F7E66}" dt="2023-10-25T05:37:37.208" v="7"/>
          <ac:picMkLst>
            <pc:docMk/>
            <pc:sldMk cId="3676245138" sldId="441"/>
            <ac:picMk id="10" creationId="{FBD42D6A-36E9-F265-B472-8D9E3C624D88}"/>
          </ac:picMkLst>
        </pc:picChg>
      </pc:sldChg>
      <pc:sldChg chg="addSp modSp">
        <pc:chgData name="Leonie Smith" userId="fed1330f33f5650e" providerId="LiveId" clId="{4D916551-146A-4498-BC08-91746C9F7E66}" dt="2023-10-25T05:38:03.602" v="8"/>
        <pc:sldMkLst>
          <pc:docMk/>
          <pc:sldMk cId="3095902142" sldId="443"/>
        </pc:sldMkLst>
        <pc:picChg chg="add mod">
          <ac:chgData name="Leonie Smith" userId="fed1330f33f5650e" providerId="LiveId" clId="{4D916551-146A-4498-BC08-91746C9F7E66}" dt="2023-10-25T05:38:03.602" v="8"/>
          <ac:picMkLst>
            <pc:docMk/>
            <pc:sldMk cId="3095902142" sldId="443"/>
            <ac:picMk id="6" creationId="{AF63443E-A330-4D79-CC55-E53A6D04273D}"/>
          </ac:picMkLst>
        </pc:picChg>
      </pc:sldChg>
      <pc:sldChg chg="addSp modSp">
        <pc:chgData name="Leonie Smith" userId="fed1330f33f5650e" providerId="LiveId" clId="{4D916551-146A-4498-BC08-91746C9F7E66}" dt="2023-10-25T05:39:41.810" v="10"/>
        <pc:sldMkLst>
          <pc:docMk/>
          <pc:sldMk cId="2166098122" sldId="445"/>
        </pc:sldMkLst>
        <pc:picChg chg="add mod">
          <ac:chgData name="Leonie Smith" userId="fed1330f33f5650e" providerId="LiveId" clId="{4D916551-146A-4498-BC08-91746C9F7E66}" dt="2023-10-25T05:39:41.810" v="10"/>
          <ac:picMkLst>
            <pc:docMk/>
            <pc:sldMk cId="2166098122" sldId="445"/>
            <ac:picMk id="6" creationId="{72626526-98A4-A4AB-1B04-1E7F10FF2911}"/>
          </ac:picMkLst>
        </pc:picChg>
      </pc:sldChg>
      <pc:sldChg chg="addSp delSp modSp mod modTransition modAnim">
        <pc:chgData name="Leonie Smith" userId="fed1330f33f5650e" providerId="LiveId" clId="{4D916551-146A-4498-BC08-91746C9F7E66}" dt="2023-10-25T05:41:12.113" v="20"/>
        <pc:sldMkLst>
          <pc:docMk/>
          <pc:sldMk cId="2422728137" sldId="447"/>
        </pc:sldMkLst>
        <pc:picChg chg="add del mod">
          <ac:chgData name="Leonie Smith" userId="fed1330f33f5650e" providerId="LiveId" clId="{4D916551-146A-4498-BC08-91746C9F7E66}" dt="2023-10-25T05:40:30.924" v="13"/>
          <ac:picMkLst>
            <pc:docMk/>
            <pc:sldMk cId="2422728137" sldId="447"/>
            <ac:picMk id="6" creationId="{C92547BA-45BE-AE9D-B5ED-A040C332E878}"/>
          </ac:picMkLst>
        </pc:picChg>
        <pc:picChg chg="add del mod">
          <ac:chgData name="Leonie Smith" userId="fed1330f33f5650e" providerId="LiveId" clId="{4D916551-146A-4498-BC08-91746C9F7E66}" dt="2023-10-25T05:40:37.744" v="14"/>
          <ac:picMkLst>
            <pc:docMk/>
            <pc:sldMk cId="2422728137" sldId="447"/>
            <ac:picMk id="10" creationId="{2B7E7B98-7252-FF3B-7F53-CA520C8A2567}"/>
          </ac:picMkLst>
        </pc:picChg>
        <pc:picChg chg="add del mod">
          <ac:chgData name="Leonie Smith" userId="fed1330f33f5650e" providerId="LiveId" clId="{4D916551-146A-4498-BC08-91746C9F7E66}" dt="2023-10-25T05:40:38.913" v="16"/>
          <ac:picMkLst>
            <pc:docMk/>
            <pc:sldMk cId="2422728137" sldId="447"/>
            <ac:picMk id="11" creationId="{0E829D51-3E74-7C75-6F1D-89D6078FEFFC}"/>
          </ac:picMkLst>
        </pc:picChg>
        <pc:picChg chg="add del mod ord">
          <ac:chgData name="Leonie Smith" userId="fed1330f33f5650e" providerId="LiveId" clId="{4D916551-146A-4498-BC08-91746C9F7E66}" dt="2023-10-25T05:40:50.859" v="17"/>
          <ac:picMkLst>
            <pc:docMk/>
            <pc:sldMk cId="2422728137" sldId="447"/>
            <ac:picMk id="14" creationId="{C3460B2B-1B72-D300-7748-8B10C651C978}"/>
          </ac:picMkLst>
        </pc:picChg>
        <pc:picChg chg="add del mod">
          <ac:chgData name="Leonie Smith" userId="fed1330f33f5650e" providerId="LiveId" clId="{4D916551-146A-4498-BC08-91746C9F7E66}" dt="2023-10-25T05:40:59.636" v="19"/>
          <ac:picMkLst>
            <pc:docMk/>
            <pc:sldMk cId="2422728137" sldId="447"/>
            <ac:picMk id="15" creationId="{900FD0F8-9480-70F5-9873-8359FE64348F}"/>
          </ac:picMkLst>
        </pc:picChg>
        <pc:picChg chg="add del mod ord">
          <ac:chgData name="Leonie Smith" userId="fed1330f33f5650e" providerId="LiveId" clId="{4D916551-146A-4498-BC08-91746C9F7E66}" dt="2023-10-25T05:41:12.113" v="20"/>
          <ac:picMkLst>
            <pc:docMk/>
            <pc:sldMk cId="2422728137" sldId="447"/>
            <ac:picMk id="19" creationId="{FA5189BA-9B48-258E-A46E-BA48D7C01BA5}"/>
          </ac:picMkLst>
        </pc:picChg>
        <pc:picChg chg="add mod">
          <ac:chgData name="Leonie Smith" userId="fed1330f33f5650e" providerId="LiveId" clId="{4D916551-146A-4498-BC08-91746C9F7E66}" dt="2023-10-25T05:41:12.113" v="20"/>
          <ac:picMkLst>
            <pc:docMk/>
            <pc:sldMk cId="2422728137" sldId="447"/>
            <ac:picMk id="20" creationId="{51627DF6-68DD-B78C-F9C6-11754B777979}"/>
          </ac:picMkLst>
        </pc:picChg>
      </pc:sldChg>
      <pc:sldChg chg="addSp delSp modSp mod modTransition modAnim">
        <pc:chgData name="Leonie Smith" userId="fed1330f33f5650e" providerId="LiveId" clId="{4D916551-146A-4498-BC08-91746C9F7E66}" dt="2023-10-25T05:42:23.737" v="27"/>
        <pc:sldMkLst>
          <pc:docMk/>
          <pc:sldMk cId="4160448636" sldId="449"/>
        </pc:sldMkLst>
        <pc:picChg chg="add del mod">
          <ac:chgData name="Leonie Smith" userId="fed1330f33f5650e" providerId="LiveId" clId="{4D916551-146A-4498-BC08-91746C9F7E66}" dt="2023-10-25T05:41:56.830" v="23"/>
          <ac:picMkLst>
            <pc:docMk/>
            <pc:sldMk cId="4160448636" sldId="449"/>
            <ac:picMk id="6" creationId="{60A4B6DE-6D88-99D6-3DDA-278DE9843C39}"/>
          </ac:picMkLst>
        </pc:picChg>
        <pc:picChg chg="add del mod">
          <ac:chgData name="Leonie Smith" userId="fed1330f33f5650e" providerId="LiveId" clId="{4D916551-146A-4498-BC08-91746C9F7E66}" dt="2023-10-25T05:42:02.614" v="24"/>
          <ac:picMkLst>
            <pc:docMk/>
            <pc:sldMk cId="4160448636" sldId="449"/>
            <ac:picMk id="10" creationId="{9DD3A886-BE38-C79E-2E04-688B0101DD48}"/>
          </ac:picMkLst>
        </pc:picChg>
        <pc:picChg chg="add del mod">
          <ac:chgData name="Leonie Smith" userId="fed1330f33f5650e" providerId="LiveId" clId="{4D916551-146A-4498-BC08-91746C9F7E66}" dt="2023-10-25T05:42:10.769" v="26"/>
          <ac:picMkLst>
            <pc:docMk/>
            <pc:sldMk cId="4160448636" sldId="449"/>
            <ac:picMk id="11" creationId="{9DE66D85-07A0-0599-4176-D51FD4F05283}"/>
          </ac:picMkLst>
        </pc:picChg>
        <pc:picChg chg="add del mod ord">
          <ac:chgData name="Leonie Smith" userId="fed1330f33f5650e" providerId="LiveId" clId="{4D916551-146A-4498-BC08-91746C9F7E66}" dt="2023-10-25T05:42:23.737" v="27"/>
          <ac:picMkLst>
            <pc:docMk/>
            <pc:sldMk cId="4160448636" sldId="449"/>
            <ac:picMk id="14" creationId="{C5AB83A7-4875-0DAD-8B4C-ADD835778133}"/>
          </ac:picMkLst>
        </pc:picChg>
        <pc:picChg chg="add mod">
          <ac:chgData name="Leonie Smith" userId="fed1330f33f5650e" providerId="LiveId" clId="{4D916551-146A-4498-BC08-91746C9F7E66}" dt="2023-10-25T05:42:23.737" v="27"/>
          <ac:picMkLst>
            <pc:docMk/>
            <pc:sldMk cId="4160448636" sldId="449"/>
            <ac:picMk id="15" creationId="{E94DD7E4-87A0-E64E-DAA0-3C35AF8D8FF5}"/>
          </ac:picMkLst>
        </pc:picChg>
      </pc:sldChg>
      <pc:sldChg chg="addSp modSp">
        <pc:chgData name="Leonie Smith" userId="fed1330f33f5650e" providerId="LiveId" clId="{4D916551-146A-4498-BC08-91746C9F7E66}" dt="2023-10-25T05:43:06.551" v="28"/>
        <pc:sldMkLst>
          <pc:docMk/>
          <pc:sldMk cId="3386340796" sldId="451"/>
        </pc:sldMkLst>
        <pc:picChg chg="add mod">
          <ac:chgData name="Leonie Smith" userId="fed1330f33f5650e" providerId="LiveId" clId="{4D916551-146A-4498-BC08-91746C9F7E66}" dt="2023-10-25T05:43:06.551" v="28"/>
          <ac:picMkLst>
            <pc:docMk/>
            <pc:sldMk cId="3386340796" sldId="451"/>
            <ac:picMk id="6" creationId="{F78B2BEB-3AC7-F7D3-909E-77B7FEAEB8C2}"/>
          </ac:picMkLst>
        </pc:picChg>
      </pc:sldChg>
      <pc:sldChg chg="addSp delSp modSp mod modTransition modAnim">
        <pc:chgData name="Leonie Smith" userId="fed1330f33f5650e" providerId="LiveId" clId="{4D916551-146A-4498-BC08-91746C9F7E66}" dt="2023-10-25T05:43:57.901" v="32"/>
        <pc:sldMkLst>
          <pc:docMk/>
          <pc:sldMk cId="283334129" sldId="453"/>
        </pc:sldMkLst>
        <pc:picChg chg="add del mod">
          <ac:chgData name="Leonie Smith" userId="fed1330f33f5650e" providerId="LiveId" clId="{4D916551-146A-4498-BC08-91746C9F7E66}" dt="2023-10-25T05:43:43.285" v="31"/>
          <ac:picMkLst>
            <pc:docMk/>
            <pc:sldMk cId="283334129" sldId="453"/>
            <ac:picMk id="6" creationId="{84CDF682-6188-91B8-A7D0-59BEC732A24F}"/>
          </ac:picMkLst>
        </pc:picChg>
        <pc:picChg chg="add del mod">
          <ac:chgData name="Leonie Smith" userId="fed1330f33f5650e" providerId="LiveId" clId="{4D916551-146A-4498-BC08-91746C9F7E66}" dt="2023-10-25T05:43:57.901" v="32"/>
          <ac:picMkLst>
            <pc:docMk/>
            <pc:sldMk cId="283334129" sldId="453"/>
            <ac:picMk id="9" creationId="{DDEC8FA9-900E-E662-033E-7C975F4BBA2E}"/>
          </ac:picMkLst>
        </pc:picChg>
        <pc:picChg chg="add mod">
          <ac:chgData name="Leonie Smith" userId="fed1330f33f5650e" providerId="LiveId" clId="{4D916551-146A-4498-BC08-91746C9F7E66}" dt="2023-10-25T05:43:57.901" v="32"/>
          <ac:picMkLst>
            <pc:docMk/>
            <pc:sldMk cId="283334129" sldId="453"/>
            <ac:picMk id="10" creationId="{5E6E0FB5-39DB-438E-CFE1-64FD3765041A}"/>
          </ac:picMkLst>
        </pc:picChg>
      </pc:sldChg>
      <pc:sldChg chg="addSp delSp modSp mod modTransition modAnim">
        <pc:chgData name="Leonie Smith" userId="fed1330f33f5650e" providerId="LiveId" clId="{4D916551-146A-4498-BC08-91746C9F7E66}" dt="2023-10-25T05:45:33.460" v="45"/>
        <pc:sldMkLst>
          <pc:docMk/>
          <pc:sldMk cId="1799939013" sldId="455"/>
        </pc:sldMkLst>
        <pc:picChg chg="add del mod">
          <ac:chgData name="Leonie Smith" userId="fed1330f33f5650e" providerId="LiveId" clId="{4D916551-146A-4498-BC08-91746C9F7E66}" dt="2023-10-25T05:44:48.417" v="35"/>
          <ac:picMkLst>
            <pc:docMk/>
            <pc:sldMk cId="1799939013" sldId="455"/>
            <ac:picMk id="6" creationId="{0BCF98D7-800F-634D-901D-05B9918926D1}"/>
          </ac:picMkLst>
        </pc:picChg>
        <pc:picChg chg="add del mod">
          <ac:chgData name="Leonie Smith" userId="fed1330f33f5650e" providerId="LiveId" clId="{4D916551-146A-4498-BC08-91746C9F7E66}" dt="2023-10-25T05:44:59.068" v="36"/>
          <ac:picMkLst>
            <pc:docMk/>
            <pc:sldMk cId="1799939013" sldId="455"/>
            <ac:picMk id="10" creationId="{B40837CB-ADDF-4BFD-FFC9-80E74098F0F3}"/>
          </ac:picMkLst>
        </pc:picChg>
        <pc:picChg chg="add del mod">
          <ac:chgData name="Leonie Smith" userId="fed1330f33f5650e" providerId="LiveId" clId="{4D916551-146A-4498-BC08-91746C9F7E66}" dt="2023-10-25T05:45:07.035" v="38"/>
          <ac:picMkLst>
            <pc:docMk/>
            <pc:sldMk cId="1799939013" sldId="455"/>
            <ac:picMk id="11" creationId="{E66847A8-FFAC-001F-14D4-C34B4AB12E31}"/>
          </ac:picMkLst>
        </pc:picChg>
        <pc:picChg chg="add del mod ord">
          <ac:chgData name="Leonie Smith" userId="fed1330f33f5650e" providerId="LiveId" clId="{4D916551-146A-4498-BC08-91746C9F7E66}" dt="2023-10-25T05:45:13.454" v="39"/>
          <ac:picMkLst>
            <pc:docMk/>
            <pc:sldMk cId="1799939013" sldId="455"/>
            <ac:picMk id="15" creationId="{1551E8A8-7AAE-396B-8EE8-4F921852A793}"/>
          </ac:picMkLst>
        </pc:picChg>
        <pc:picChg chg="add del mod">
          <ac:chgData name="Leonie Smith" userId="fed1330f33f5650e" providerId="LiveId" clId="{4D916551-146A-4498-BC08-91746C9F7E66}" dt="2023-10-25T05:45:14.760" v="41"/>
          <ac:picMkLst>
            <pc:docMk/>
            <pc:sldMk cId="1799939013" sldId="455"/>
            <ac:picMk id="16" creationId="{25E90F2D-DC23-373A-A777-8BACFA167619}"/>
          </ac:picMkLst>
        </pc:picChg>
        <pc:picChg chg="add del mod ord">
          <ac:chgData name="Leonie Smith" userId="fed1330f33f5650e" providerId="LiveId" clId="{4D916551-146A-4498-BC08-91746C9F7E66}" dt="2023-10-25T05:45:20.613" v="42"/>
          <ac:picMkLst>
            <pc:docMk/>
            <pc:sldMk cId="1799939013" sldId="455"/>
            <ac:picMk id="19" creationId="{FA9341B9-130B-3E3A-157D-EA28B7994EB0}"/>
          </ac:picMkLst>
        </pc:picChg>
        <pc:picChg chg="add del mod">
          <ac:chgData name="Leonie Smith" userId="fed1330f33f5650e" providerId="LiveId" clId="{4D916551-146A-4498-BC08-91746C9F7E66}" dt="2023-10-25T05:45:22.741" v="44"/>
          <ac:picMkLst>
            <pc:docMk/>
            <pc:sldMk cId="1799939013" sldId="455"/>
            <ac:picMk id="20" creationId="{BA2A70F2-AD11-3FEC-C2DB-58CBEE24DD88}"/>
          </ac:picMkLst>
        </pc:picChg>
        <pc:picChg chg="add del mod ord">
          <ac:chgData name="Leonie Smith" userId="fed1330f33f5650e" providerId="LiveId" clId="{4D916551-146A-4498-BC08-91746C9F7E66}" dt="2023-10-25T05:45:33.460" v="45"/>
          <ac:picMkLst>
            <pc:docMk/>
            <pc:sldMk cId="1799939013" sldId="455"/>
            <ac:picMk id="23" creationId="{851C5D0E-9589-DE48-E181-34B204937926}"/>
          </ac:picMkLst>
        </pc:picChg>
        <pc:picChg chg="add mod">
          <ac:chgData name="Leonie Smith" userId="fed1330f33f5650e" providerId="LiveId" clId="{4D916551-146A-4498-BC08-91746C9F7E66}" dt="2023-10-25T05:45:33.460" v="45"/>
          <ac:picMkLst>
            <pc:docMk/>
            <pc:sldMk cId="1799939013" sldId="455"/>
            <ac:picMk id="24" creationId="{5BE2EB42-D075-CDEF-2D8D-8DBF3275D8CB}"/>
          </ac:picMkLst>
        </pc:picChg>
      </pc:sldChg>
      <pc:sldChg chg="addSp modSp">
        <pc:chgData name="Leonie Smith" userId="fed1330f33f5650e" providerId="LiveId" clId="{4D916551-146A-4498-BC08-91746C9F7E66}" dt="2023-10-25T05:46:11.442" v="46"/>
        <pc:sldMkLst>
          <pc:docMk/>
          <pc:sldMk cId="2618424304" sldId="457"/>
        </pc:sldMkLst>
        <pc:picChg chg="add mod">
          <ac:chgData name="Leonie Smith" userId="fed1330f33f5650e" providerId="LiveId" clId="{4D916551-146A-4498-BC08-91746C9F7E66}" dt="2023-10-25T05:46:11.442" v="46"/>
          <ac:picMkLst>
            <pc:docMk/>
            <pc:sldMk cId="2618424304" sldId="457"/>
            <ac:picMk id="6" creationId="{46E3C31F-1152-8C73-021C-72B80C9B6770}"/>
          </ac:picMkLst>
        </pc:picChg>
      </pc:sldChg>
      <pc:sldChg chg="addSp delSp modSp mod modTransition modAnim">
        <pc:chgData name="Leonie Smith" userId="fed1330f33f5650e" providerId="LiveId" clId="{4D916551-146A-4498-BC08-91746C9F7E66}" dt="2023-10-25T05:46:47.008" v="50"/>
        <pc:sldMkLst>
          <pc:docMk/>
          <pc:sldMk cId="783514268" sldId="459"/>
        </pc:sldMkLst>
        <pc:picChg chg="add del mod">
          <ac:chgData name="Leonie Smith" userId="fed1330f33f5650e" providerId="LiveId" clId="{4D916551-146A-4498-BC08-91746C9F7E66}" dt="2023-10-25T05:46:37.690" v="49"/>
          <ac:picMkLst>
            <pc:docMk/>
            <pc:sldMk cId="783514268" sldId="459"/>
            <ac:picMk id="6" creationId="{7CA47EC9-C398-2729-D8A0-6C2B457F8851}"/>
          </ac:picMkLst>
        </pc:picChg>
        <pc:picChg chg="add del mod">
          <ac:chgData name="Leonie Smith" userId="fed1330f33f5650e" providerId="LiveId" clId="{4D916551-146A-4498-BC08-91746C9F7E66}" dt="2023-10-25T05:46:47.008" v="50"/>
          <ac:picMkLst>
            <pc:docMk/>
            <pc:sldMk cId="783514268" sldId="459"/>
            <ac:picMk id="9" creationId="{A92713D0-AC01-4F30-DD6A-3E2D89C20618}"/>
          </ac:picMkLst>
        </pc:picChg>
        <pc:picChg chg="add mod">
          <ac:chgData name="Leonie Smith" userId="fed1330f33f5650e" providerId="LiveId" clId="{4D916551-146A-4498-BC08-91746C9F7E66}" dt="2023-10-25T05:46:47.008" v="50"/>
          <ac:picMkLst>
            <pc:docMk/>
            <pc:sldMk cId="783514268" sldId="459"/>
            <ac:picMk id="10" creationId="{F726F1F4-3F48-514F-3AEE-8E58152F708B}"/>
          </ac:picMkLst>
        </pc:picChg>
      </pc:sldChg>
      <pc:sldChg chg="addSp delSp modSp mod modTransition modAnim">
        <pc:chgData name="Leonie Smith" userId="fed1330f33f5650e" providerId="LiveId" clId="{4D916551-146A-4498-BC08-91746C9F7E66}" dt="2023-10-25T05:36:29.789" v="3"/>
        <pc:sldMkLst>
          <pc:docMk/>
          <pc:sldMk cId="3596600315" sldId="468"/>
        </pc:sldMkLst>
        <pc:picChg chg="add del mod">
          <ac:chgData name="Leonie Smith" userId="fed1330f33f5650e" providerId="LiveId" clId="{4D916551-146A-4498-BC08-91746C9F7E66}" dt="2023-10-25T05:36:22.663" v="2"/>
          <ac:picMkLst>
            <pc:docMk/>
            <pc:sldMk cId="3596600315" sldId="468"/>
            <ac:picMk id="7" creationId="{33482F22-5D41-FDFD-4EE2-86D6C3B04E3E}"/>
          </ac:picMkLst>
        </pc:picChg>
        <pc:picChg chg="add del mod">
          <ac:chgData name="Leonie Smith" userId="fed1330f33f5650e" providerId="LiveId" clId="{4D916551-146A-4498-BC08-91746C9F7E66}" dt="2023-10-25T05:36:29.789" v="3"/>
          <ac:picMkLst>
            <pc:docMk/>
            <pc:sldMk cId="3596600315" sldId="468"/>
            <ac:picMk id="10" creationId="{0A523AD5-0E90-9D1D-83B8-DF997FE71189}"/>
          </ac:picMkLst>
        </pc:picChg>
        <pc:picChg chg="add mod">
          <ac:chgData name="Leonie Smith" userId="fed1330f33f5650e" providerId="LiveId" clId="{4D916551-146A-4498-BC08-91746C9F7E66}" dt="2023-10-25T05:36:29.789" v="3"/>
          <ac:picMkLst>
            <pc:docMk/>
            <pc:sldMk cId="3596600315" sldId="468"/>
            <ac:picMk id="11" creationId="{1A371935-D2E7-E1FA-D0AE-F505360DC759}"/>
          </ac:picMkLst>
        </pc:picChg>
      </pc:sldChg>
      <pc:sldChg chg="addSp modSp">
        <pc:chgData name="Leonie Smith" userId="fed1330f33f5650e" providerId="LiveId" clId="{4D916551-146A-4498-BC08-91746C9F7E66}" dt="2023-10-25T05:38:50.530" v="9"/>
        <pc:sldMkLst>
          <pc:docMk/>
          <pc:sldMk cId="2214396655" sldId="469"/>
        </pc:sldMkLst>
        <pc:picChg chg="add mod">
          <ac:chgData name="Leonie Smith" userId="fed1330f33f5650e" providerId="LiveId" clId="{4D916551-146A-4498-BC08-91746C9F7E66}" dt="2023-10-25T05:38:50.530" v="9"/>
          <ac:picMkLst>
            <pc:docMk/>
            <pc:sldMk cId="2214396655" sldId="469"/>
            <ac:picMk id="6" creationId="{BC53839E-2BBB-F996-AE48-8BFB987A667C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5A3CB7-A8E8-4A19-9B3E-857F154853BB}" type="datetimeFigureOut">
              <a:rPr lang="en-ZA" smtClean="0"/>
              <a:t>2024/07/30</a:t>
            </a:fld>
            <a:endParaRPr lang="en-Z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Z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A9EA38-4D76-40A4-8BB2-065CF2B5E7C1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4412483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IN" sz="1200" b="1" i="0" u="none" strike="noStrike" baseline="0">
                <a:latin typeface="TimesNewRomanPS-BoldMT"/>
              </a:rPr>
              <a:t>Ch</a:t>
            </a:r>
          </a:p>
          <a:p>
            <a:pPr algn="l"/>
            <a:r>
              <a:rPr lang="en-IN" sz="1200" b="1" i="0" u="none" strike="noStrike" baseline="0">
                <a:latin typeface="TimesNewRomanPS-BoldMT"/>
              </a:rPr>
              <a:t>23 </a:t>
            </a:r>
            <a:r>
              <a:rPr lang="en-IN" sz="1200" b="1" i="0" u="none" strike="noStrike" baseline="0" dirty="0">
                <a:latin typeface="TimesNewRomanPS-BoldMT"/>
              </a:rPr>
              <a:t>Jonah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1. Jonah Disobedient - Jonah 1:1-3 (Left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2. Jonah Punished - Jonah 1:4-16 (Right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3. Jonah Miraculously Preserved - Jonah 1:17 - 2:10 (Right Center)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4. Jonah's Ministry in Nineveh - Jonah 3:1-10 (Bottom)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5. A Narrow Prophet versus the Merciful God - Jonah 3:10 - 4:11 (Left Center)</a:t>
            </a:r>
            <a:endParaRPr lang="en-IN" dirty="0"/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A9EA38-4D76-40A4-8BB2-065CF2B5E7C1}" type="slidenum">
              <a:rPr lang="en-ZA" smtClean="0"/>
              <a:t>1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8025186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A9EA38-4D76-40A4-8BB2-065CF2B5E7C1}" type="slidenum">
              <a:rPr lang="en-ZA" smtClean="0"/>
              <a:t>2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1708453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A9EA38-4D76-40A4-8BB2-065CF2B5E7C1}" type="slidenum">
              <a:rPr lang="en-ZA" smtClean="0"/>
              <a:t>4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714726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2E42B0-FF50-4A6E-A71C-BDFED7F106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8AD5AFF-8721-4F40-88BA-702D41B6FB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64C033-4CED-469C-AEAF-6052C73486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2024/07/30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03572F-9CFD-4672-AE80-2E1559E6D5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C82F7B-F678-42FD-9967-721E119BF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7157110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EABB6C-58C5-4513-A5B0-AFFBE0D26B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902623-6725-49C5-B460-14EE205DF4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245A2F-108C-48F6-805D-CCCD3C3345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2024/07/30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C51189-CF74-4B65-B2A5-CC59A6527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046B09-E74C-4541-8352-0ABD6F6E75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8780585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845ABB8-7659-4EC4-ACA7-70A558C994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3732C2-60E1-40DD-B851-AEDAC4ABC8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7BD455-0EE1-4F07-AC30-246BE01168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2024/07/30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B1D951-E211-4102-926F-6CCDD04932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DDD463-F506-4799-A652-0B6A2F08D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1066956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90A818-136E-4E59-9DD4-D044187CED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C31CA4-335D-4460-8182-988731D70E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E34757-9D4A-4072-A40C-9D62DF8316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2024/07/30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17E666-CDF4-4A08-9695-A3A57F7FD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804CF8-82FC-421C-9EB4-BD938B1B48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774280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44124A-FC8A-4937-9D32-6CA2234F9C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BAE621-9894-4189-A2AF-483D90FD61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705A37-4A04-45BC-922F-4A8359D0AB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2024/07/30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285E90-D6B6-48A6-A9C7-8F41E555B4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24B942-B1EA-4235-B987-7546866406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2481851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CA4529-F118-42EB-A76C-0A3A03994C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691E90-A160-4045-B970-0E29EC8359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0353BA-9101-4F63-B764-3FCABF6E41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65B395-9F8D-4A03-BEEF-E85F76DD5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2024/07/30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B31666-4041-4F19-9CA6-154C916573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38268F-986E-438F-A1C7-1818C6F1D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0403722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17B77E-7AAA-4660-9540-B668C5F24B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986752-03CE-407C-B6EB-C189A8B332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49EC11-EA40-4CD7-B9A5-2830A19BCE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F0AD5B1-BA6A-4F66-AB7E-B1424C5846F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D776F62-7564-4DF3-ACAE-BA452FA4CB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934D469-DF78-4F4A-B133-F4A812B00B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2024/07/30</a:t>
            </a:fld>
            <a:endParaRPr lang="en-Z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EE3A667-3E49-424C-8839-40A50C278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F7DCEF-7640-475A-9D36-B2DFDA338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8535554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271B33-521A-4495-8400-CDC2BDE0FD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668A531-7546-4FD0-B96A-68CFD0C2CD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2024/07/30</a:t>
            </a:fld>
            <a:endParaRPr lang="en-Z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D9FE2CE-98DB-4C1B-87F9-62ED318016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BF449F-AC33-4661-AA9C-A1E6D7CFD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4044315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4DA49FB-1E64-4252-971F-DF4D0ED8EC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2024/07/30</a:t>
            </a:fld>
            <a:endParaRPr lang="en-Z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C70A964-3812-4E07-9ACE-1489452F9C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03D1B2-9743-406E-9C9E-E5B9C20E2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3775259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7E4E2F-9150-4B05-8B7C-BB4D2E7FAD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1DA75E-A751-429C-BBFD-E720988031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E822CE-4FF8-4A3E-A39E-7AC52CC4AE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1E75B9-7711-443D-9870-674B7CFEFB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2024/07/30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8B54D7-61B7-41B9-AE3D-2E0357BD4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F0C076-776D-4F1E-AF76-53579E8F2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6987943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56C7D6-C6B7-413E-9F39-F1207A571C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9CD5700-1F3D-4AE5-BF5A-4E8DFDB2400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DA7E00-0330-49AC-87E2-D338BEF99D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247840-4566-4A82-BF9D-14E1A5971C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2024/07/30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10FB84-6388-4E92-9BD1-288F6096A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EC338F-AABD-437B-AE4C-34FAAFE563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0254048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C448B6D-30AB-491A-9D94-607CC8A90E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EDAFEF-3258-4976-99FB-69489E8DBF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EE8D0C-7010-42BE-9CB8-60CB8433CA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4EA987-61D7-477D-ABC6-2FD53F975CC1}" type="datetimeFigureOut">
              <a:rPr lang="en-ZA" smtClean="0"/>
              <a:t>2024/07/30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BFFA18-6C56-422B-93BC-DDBC96786D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15F860-4FBA-44AC-AE71-BF62D5015A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690361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creativecommons.org/publicdomain/zero/1.0/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openbible.com/" TargetMode="Externa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hyperlink" Target="https://discoverybible.com/" TargetMode="External"/><Relationship Id="rId5" Type="http://schemas.openxmlformats.org/officeDocument/2006/relationships/hyperlink" Target="https://biblehub.com/" TargetMode="External"/><Relationship Id="rId10" Type="http://schemas.openxmlformats.org/officeDocument/2006/relationships/image" Target="../media/image1.png"/><Relationship Id="rId4" Type="http://schemas.openxmlformats.org/officeDocument/2006/relationships/notesSlide" Target="../notesSlides/notesSlide1.xml"/><Relationship Id="rId9" Type="http://schemas.openxmlformats.org/officeDocument/2006/relationships/hyperlink" Target="http://creativecommons.org/licenses/by-sa/4.0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B5A97B-337D-5025-BDE7-F98E4188AC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23-2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62BEE1-134B-8B70-2BB8-9226F1DF16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algn="l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These materials are by the </a:t>
            </a:r>
            <a:r>
              <a:rPr lang="en-IN" sz="2800" kern="100" dirty="0" err="1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Kongki</a:t>
            </a: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 Ka Project and are made available to you under the terms of the Creative Commons Attribution </a:t>
            </a:r>
            <a:r>
              <a:rPr lang="en-IN" sz="2800" kern="100" dirty="0" err="1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ShareAlike</a:t>
            </a: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 license 4.0.</a:t>
            </a:r>
            <a:endParaRPr lang="en-US" sz="2800" kern="100" dirty="0">
              <a:latin typeface="Aptos"/>
              <a:ea typeface="Aptos"/>
              <a:cs typeface="Arial" panose="020B0604020202020204" pitchFamily="34" charset="0"/>
            </a:endParaRPr>
          </a:p>
          <a:p>
            <a:pPr algn="l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You have permission to share and redistribute these materials in any format and to make reasonable revisions and adaptations of this translation, provided that:</a:t>
            </a:r>
            <a:endParaRPr lang="en-US" sz="2800" kern="100" dirty="0">
              <a:latin typeface="Aptos"/>
              <a:ea typeface="Aptos"/>
              <a:cs typeface="Arial" panose="020B0604020202020204" pitchFamily="34" charset="0"/>
            </a:endParaRPr>
          </a:p>
          <a:p>
            <a:pPr marL="342900" indent="-342900" algn="l">
              <a:lnSpc>
                <a:spcPct val="107000"/>
              </a:lnSpc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You include the above licence and source information.</a:t>
            </a:r>
            <a:endParaRPr lang="en-US" sz="2800" kern="100" dirty="0">
              <a:latin typeface="Aptos"/>
              <a:ea typeface="Aptos"/>
              <a:cs typeface="Arial" panose="020B0604020202020204" pitchFamily="34" charset="0"/>
            </a:endParaRPr>
          </a:p>
          <a:p>
            <a:pPr marL="342900" indent="-342900" algn="l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If you redistribute these materials or create derivatives, you must distribute your contributions under the same license as the original.</a:t>
            </a:r>
            <a:endParaRPr lang="en-US" sz="2800" kern="100" dirty="0">
              <a:latin typeface="Aptos"/>
              <a:ea typeface="Aptos"/>
              <a:cs typeface="Arial" panose="020B0604020202020204" pitchFamily="34" charset="0"/>
            </a:endParaRPr>
          </a:p>
          <a:p>
            <a:pPr algn="l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 </a:t>
            </a:r>
            <a:endParaRPr lang="en-US" sz="2800" kern="100" dirty="0">
              <a:latin typeface="Aptos"/>
              <a:ea typeface="Aptos"/>
              <a:cs typeface="Arial" panose="020B0604020202020204" pitchFamily="34" charset="0"/>
            </a:endParaRPr>
          </a:p>
          <a:p>
            <a:pPr algn="l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The Holy Bible, Berean Standard Bible, BSB is produced in cooperation with </a:t>
            </a:r>
            <a:r>
              <a:rPr lang="en-IN" sz="2800" u="sng" kern="100" dirty="0">
                <a:solidFill>
                  <a:srgbClr val="27C1F1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  <a:hlinkClick r:id="rId5"/>
              </a:rPr>
              <a:t>Bible Hub</a:t>
            </a: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, </a:t>
            </a:r>
            <a:r>
              <a:rPr lang="en-IN" sz="2800" u="sng" kern="100" dirty="0">
                <a:solidFill>
                  <a:srgbClr val="27C1F1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  <a:hlinkClick r:id="rId6"/>
              </a:rPr>
              <a:t>Discovery Bible</a:t>
            </a: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, </a:t>
            </a:r>
            <a:r>
              <a:rPr lang="en-IN" sz="2800" u="sng" kern="100" dirty="0">
                <a:solidFill>
                  <a:srgbClr val="27C1F1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  <a:hlinkClick r:id="rId7"/>
              </a:rPr>
              <a:t>OpenBible.com</a:t>
            </a: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, and the Berean Bible Translation Committee. This text of God's Word has been </a:t>
            </a:r>
            <a:r>
              <a:rPr lang="en-IN" sz="2800" u="sng" kern="100" dirty="0">
                <a:solidFill>
                  <a:srgbClr val="27C1F1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  <a:hlinkClick r:id="rId8"/>
              </a:rPr>
              <a:t>dedicated to the public domain</a:t>
            </a: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.</a:t>
            </a:r>
            <a:endParaRPr lang="en-US" sz="2800" kern="100" dirty="0">
              <a:latin typeface="Aptos"/>
              <a:ea typeface="Aptos"/>
              <a:cs typeface="Arial" panose="020B0604020202020204" pitchFamily="34" charset="0"/>
            </a:endParaRPr>
          </a:p>
          <a:p>
            <a:pPr algn="l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 </a:t>
            </a:r>
            <a:endParaRPr lang="en-US" sz="2800" kern="100" dirty="0">
              <a:latin typeface="Aptos"/>
              <a:ea typeface="Aptos"/>
              <a:cs typeface="Arial" panose="020B0604020202020204" pitchFamily="34" charset="0"/>
            </a:endParaRPr>
          </a:p>
          <a:p>
            <a:pPr algn="l">
              <a:spcBef>
                <a:spcPts val="0"/>
              </a:spcBef>
            </a:pPr>
            <a:r>
              <a:rPr lang="en-US" sz="28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Hindi text is from Free Bibles India. This translation is made available under the terms of a </a:t>
            </a:r>
            <a:r>
              <a:rPr lang="en-IN" sz="2800" u="sng" dirty="0">
                <a:solidFill>
                  <a:srgbClr val="000000"/>
                </a:solidFill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  <a:hlinkClick r:id="rId9"/>
              </a:rPr>
              <a:t>Creative Commons Attribution-</a:t>
            </a:r>
            <a:r>
              <a:rPr lang="en-IN" sz="2800" u="sng" dirty="0" err="1">
                <a:solidFill>
                  <a:srgbClr val="000000"/>
                </a:solidFill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  <a:hlinkClick r:id="rId9"/>
              </a:rPr>
              <a:t>ShareAlike</a:t>
            </a:r>
            <a:r>
              <a:rPr lang="en-IN" sz="2800" u="sng" dirty="0">
                <a:solidFill>
                  <a:srgbClr val="000000"/>
                </a:solidFill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  <a:hlinkClick r:id="rId9"/>
              </a:rPr>
              <a:t> 4.0 International License</a:t>
            </a:r>
            <a:r>
              <a:rPr lang="en-IN" sz="28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highlight>
                <a:srgbClr val="FFFFFF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1A371935-D2E7-E1FA-D0AE-F505360DC7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600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61"/>
    </mc:Choice>
    <mc:Fallback xmlns="">
      <p:transition spd="slow" advTm="38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A2CD8D1-0384-BEEC-396E-FD751252C5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432" r="110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B4D689D-D671-7E4C-485B-3F2920AB355C}"/>
              </a:ext>
            </a:extLst>
          </p:cNvPr>
          <p:cNvSpPr txBox="1"/>
          <p:nvPr/>
        </p:nvSpPr>
        <p:spPr>
          <a:xfrm>
            <a:off x="0" y="503927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0" i="0" u="none" strike="noStrike" baseline="0" dirty="0">
                <a:solidFill>
                  <a:schemeClr val="bg1"/>
                </a:solidFill>
                <a:latin typeface="TimesNewRomanPSMT"/>
              </a:rPr>
              <a:t>Jonah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2:2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86120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40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3</a:t>
            </a:r>
            <a:r>
              <a:rPr lang="en-US" sz="40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For You cast me into the deep,</a:t>
            </a:r>
          </a:p>
          <a:p>
            <a:pPr algn="l"/>
            <a:r>
              <a:rPr lang="en-US" sz="40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into the heart of the seas,</a:t>
            </a:r>
          </a:p>
          <a:p>
            <a:pPr algn="l"/>
            <a:r>
              <a:rPr lang="en-US" sz="40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and the current swirled about me;</a:t>
            </a:r>
          </a:p>
          <a:p>
            <a:pPr algn="l"/>
            <a:r>
              <a:rPr lang="en-US" sz="40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all Your breakers and waves swept over me.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5DC2868-4777-25E3-2152-25D9928BC0B7}"/>
              </a:ext>
            </a:extLst>
          </p:cNvPr>
          <p:cNvSpPr txBox="1"/>
          <p:nvPr/>
        </p:nvSpPr>
        <p:spPr>
          <a:xfrm>
            <a:off x="6096000" y="149950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hi-IN" sz="40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3 तूने मुझे गहरे सागर में समुद्र की थाह तक डाल दिया;</a:t>
            </a:r>
          </a:p>
          <a:p>
            <a:pPr algn="l"/>
            <a:r>
              <a:rPr lang="hi-IN" sz="40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और मैं धाराओं के बीच में पड़ा था,</a:t>
            </a:r>
          </a:p>
          <a:p>
            <a:pPr algn="l"/>
            <a:r>
              <a:rPr lang="hi-IN" sz="40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तेरी सब तरंग और लहरें मेरे ऊपर से बह गईं।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72626526-98A4-A4AB-1B04-1E7F10FF29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098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624"/>
    </mc:Choice>
    <mc:Fallback xmlns="">
      <p:transition spd="slow" advTm="116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B6D90D2-B039-672B-A45A-5971334DF5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76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285D486-2C72-B113-58DC-98C6FF2576D1}"/>
              </a:ext>
            </a:extLst>
          </p:cNvPr>
          <p:cNvSpPr txBox="1"/>
          <p:nvPr/>
        </p:nvSpPr>
        <p:spPr>
          <a:xfrm>
            <a:off x="-712922" y="131967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0" i="0" u="none" strike="noStrike" baseline="0" dirty="0">
                <a:solidFill>
                  <a:schemeClr val="bg1"/>
                </a:solidFill>
                <a:latin typeface="TimesNewRomanPSMT"/>
              </a:rPr>
              <a:t>Jonah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2:3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58051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40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4</a:t>
            </a:r>
            <a:r>
              <a:rPr lang="en-US" sz="40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At this, I said,</a:t>
            </a:r>
          </a:p>
          <a:p>
            <a:pPr algn="l"/>
            <a:r>
              <a:rPr lang="en-US" sz="40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‘I have been banished from Your sight;</a:t>
            </a:r>
          </a:p>
          <a:p>
            <a:pPr algn="l"/>
            <a:r>
              <a:rPr lang="en-US" sz="40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yet I will look once more</a:t>
            </a:r>
          </a:p>
          <a:p>
            <a:pPr algn="l"/>
            <a:r>
              <a:rPr lang="en-US" sz="40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toward Your holy temple.’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9DB2B62-467D-D40F-FFEE-26D873F44A7F}"/>
              </a:ext>
            </a:extLst>
          </p:cNvPr>
          <p:cNvSpPr txBox="1"/>
          <p:nvPr/>
        </p:nvSpPr>
        <p:spPr>
          <a:xfrm>
            <a:off x="6096000" y="149950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hi-IN" sz="40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4 तब मैंने कहा, ‘मैं तेरे सामने से निकाल दिया गया हूँ;</a:t>
            </a:r>
          </a:p>
          <a:p>
            <a:pPr algn="l"/>
            <a:r>
              <a:rPr lang="hi-IN" sz="40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कैसे मैं तेरे पवित्र मन्दिर की ओर फिर ताकूँगा?’</a:t>
            </a:r>
          </a:p>
        </p:txBody>
      </p:sp>
      <p:pic>
        <p:nvPicPr>
          <p:cNvPr id="20" name="Audio 19">
            <a:hlinkClick r:id="" action="ppaction://media"/>
            <a:extLst>
              <a:ext uri="{FF2B5EF4-FFF2-40B4-BE49-F238E27FC236}">
                <a16:creationId xmlns:a16="http://schemas.microsoft.com/office/drawing/2014/main" id="{51627DF6-68DD-B78C-F9C6-11754B7779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728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124"/>
    </mc:Choice>
    <mc:Fallback xmlns="">
      <p:transition spd="slow" advTm="91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FC16444-F4DF-EB36-AE70-C562790C9F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86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8FBF0C0-D4C2-0C76-7C00-D3C954FACA30}"/>
              </a:ext>
            </a:extLst>
          </p:cNvPr>
          <p:cNvSpPr txBox="1"/>
          <p:nvPr/>
        </p:nvSpPr>
        <p:spPr>
          <a:xfrm>
            <a:off x="0" y="503927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0" i="0" u="none" strike="noStrike" baseline="0" dirty="0">
                <a:solidFill>
                  <a:schemeClr val="bg1"/>
                </a:solidFill>
                <a:latin typeface="TimesNewRomanPSMT"/>
              </a:rPr>
              <a:t>Jonah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2:4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36635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40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5</a:t>
            </a:r>
            <a:r>
              <a:rPr lang="en-US" sz="40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The waters engulfed me</a:t>
            </a:r>
          </a:p>
          <a:p>
            <a:pPr algn="l"/>
            <a:r>
              <a:rPr lang="en-US" sz="40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to take my life;</a:t>
            </a:r>
          </a:p>
          <a:p>
            <a:pPr algn="l"/>
            <a:r>
              <a:rPr lang="en-US" sz="40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the watery depths closed around me;</a:t>
            </a:r>
          </a:p>
          <a:p>
            <a:pPr algn="l"/>
            <a:r>
              <a:rPr lang="en-US" sz="40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the seaweed wrapped around my head.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49F12CD-C4A1-4CE4-E0A7-B55D997B3A5E}"/>
              </a:ext>
            </a:extLst>
          </p:cNvPr>
          <p:cNvSpPr txBox="1"/>
          <p:nvPr/>
        </p:nvSpPr>
        <p:spPr>
          <a:xfrm>
            <a:off x="6096000" y="149950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hi-IN" sz="40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5 मैं जल से यहाँ तक घिरा हुआ था कि मेरे प्राण निकले जाते थे;</a:t>
            </a:r>
          </a:p>
          <a:p>
            <a:pPr algn="l"/>
            <a:r>
              <a:rPr lang="hi-IN" sz="40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गहरा सागर मेरे चारों ओर था, और मेरे सिर में सिवार लिपटा हुआ था।</a:t>
            </a:r>
          </a:p>
        </p:txBody>
      </p:sp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E94DD7E4-87A0-E64E-DAA0-3C35AF8D8F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448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00"/>
    </mc:Choice>
    <mc:Fallback xmlns="">
      <p:transition spd="slow" advTm="96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3ED7931-9447-D45D-8DD7-FBF9414384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198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A51145C-92B8-822D-F9D4-A6AC2D3C2492}"/>
              </a:ext>
            </a:extLst>
          </p:cNvPr>
          <p:cNvSpPr txBox="1"/>
          <p:nvPr/>
        </p:nvSpPr>
        <p:spPr>
          <a:xfrm>
            <a:off x="0" y="503927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0" i="0" u="none" strike="noStrike" baseline="0" dirty="0">
                <a:solidFill>
                  <a:schemeClr val="bg1"/>
                </a:solidFill>
                <a:latin typeface="TimesNewRomanPSMT"/>
              </a:rPr>
              <a:t>Jonah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2:5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80512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40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6</a:t>
            </a:r>
            <a:r>
              <a:rPr lang="en-US" sz="40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To the roots of the mountains I descended;</a:t>
            </a:r>
          </a:p>
          <a:p>
            <a:pPr algn="l"/>
            <a:r>
              <a:rPr lang="en-US" sz="40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the earth beneath me barred me in forever!</a:t>
            </a:r>
          </a:p>
          <a:p>
            <a:pPr algn="l"/>
            <a:r>
              <a:rPr lang="en-US" sz="40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But You raised my life from the pit,</a:t>
            </a:r>
          </a:p>
          <a:p>
            <a:pPr algn="l"/>
            <a:r>
              <a:rPr lang="en-US" sz="40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O </a:t>
            </a:r>
            <a:r>
              <a:rPr lang="en-US" sz="4000" b="0" i="0" cap="small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Lord</a:t>
            </a:r>
            <a:r>
              <a:rPr lang="en-US" sz="40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 my God!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6F302A6-3BB5-F7A8-7C9E-4C47F2DAA70F}"/>
              </a:ext>
            </a:extLst>
          </p:cNvPr>
          <p:cNvSpPr txBox="1"/>
          <p:nvPr/>
        </p:nvSpPr>
        <p:spPr>
          <a:xfrm>
            <a:off x="6096000" y="149950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hi-IN" sz="36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6 मैं पहाड़ों की जड़ तक पहुँच गया था;</a:t>
            </a:r>
          </a:p>
          <a:p>
            <a:pPr algn="l"/>
            <a:r>
              <a:rPr lang="hi-IN" sz="36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मैं सदा के लिये भूमि में बन्द हो गया था;</a:t>
            </a:r>
          </a:p>
          <a:p>
            <a:pPr algn="l"/>
            <a:r>
              <a:rPr lang="hi-IN" sz="36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तो भी हे मेरे परमेश्वर यहोवा, तूने मेरे प्राणों को गड्ढे में से उठाया है।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F78B2BEB-3AC7-F7D3-909E-77B7FEAEB8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340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987"/>
    </mc:Choice>
    <mc:Fallback xmlns="">
      <p:transition spd="slow" advTm="139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274379D-43E8-342C-3492-F4357C4AE4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D477297-1D47-42F3-1E7C-D78CEE27EC12}"/>
              </a:ext>
            </a:extLst>
          </p:cNvPr>
          <p:cNvSpPr txBox="1"/>
          <p:nvPr/>
        </p:nvSpPr>
        <p:spPr>
          <a:xfrm>
            <a:off x="0" y="503927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0" i="0" u="none" strike="noStrike" baseline="0" dirty="0">
                <a:solidFill>
                  <a:schemeClr val="bg1"/>
                </a:solidFill>
                <a:latin typeface="TimesNewRomanPSMT"/>
              </a:rPr>
              <a:t>Jonah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2:6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29490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40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7</a:t>
            </a:r>
            <a:r>
              <a:rPr lang="en-US" sz="40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As my life was fading away,</a:t>
            </a:r>
          </a:p>
          <a:p>
            <a:pPr algn="l"/>
            <a:r>
              <a:rPr lang="en-US" sz="40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I remembered the </a:t>
            </a:r>
            <a:r>
              <a:rPr lang="en-US" sz="4000" b="0" i="0" cap="small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Lord</a:t>
            </a:r>
            <a:r>
              <a:rPr lang="en-US" sz="40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.</a:t>
            </a:r>
          </a:p>
          <a:p>
            <a:pPr algn="l"/>
            <a:r>
              <a:rPr lang="en-US" sz="40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My prayer went up to You,</a:t>
            </a:r>
          </a:p>
          <a:p>
            <a:pPr algn="l"/>
            <a:r>
              <a:rPr lang="en-US" sz="40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to Your holy temple.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B2FA4B6-D912-7D68-E0B1-0FAB94E0A07F}"/>
              </a:ext>
            </a:extLst>
          </p:cNvPr>
          <p:cNvSpPr txBox="1"/>
          <p:nvPr/>
        </p:nvSpPr>
        <p:spPr>
          <a:xfrm>
            <a:off x="6096000" y="149950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hi-IN" sz="40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7 जब मैं मूर्छा खाने लगा, तब मैंने यहोवा को स्मरण किया;</a:t>
            </a:r>
          </a:p>
          <a:p>
            <a:pPr algn="l"/>
            <a:r>
              <a:rPr lang="hi-IN" sz="40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और मेरी प्रार्थना तेरे पास वरन् तेरे पवित्र मन्दिर में पहुँच गई।</a:t>
            </a:r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5E6E0FB5-39DB-438E-CFE1-64FD376504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34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126"/>
    </mc:Choice>
    <mc:Fallback xmlns="">
      <p:transition spd="slow" advTm="111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E9040A6-6CAB-4EFD-1CD5-302080F8968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38" r="1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8CD9EDD-1A96-1D15-2C54-CFD099F3425C}"/>
              </a:ext>
            </a:extLst>
          </p:cNvPr>
          <p:cNvSpPr txBox="1"/>
          <p:nvPr/>
        </p:nvSpPr>
        <p:spPr>
          <a:xfrm>
            <a:off x="6598023" y="4123764"/>
            <a:ext cx="5413113" cy="242047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hi-IN" sz="4800" b="0" i="0" u="none" strike="noStrike" baseline="0" dirty="0">
                <a:solidFill>
                  <a:schemeClr val="bg1"/>
                </a:solidFill>
                <a:latin typeface="TimesNewRomanPSMT"/>
              </a:rPr>
              <a:t>योनाह अद्भुत तरीके से संभाला गया -</a:t>
            </a:r>
            <a:r>
              <a:rPr lang="en-US" sz="4800" b="0" i="0" u="none" strike="noStrike" baseline="0" dirty="0">
                <a:solidFill>
                  <a:schemeClr val="bg1"/>
                </a:solidFill>
                <a:latin typeface="TimesNewRomanPSMT"/>
              </a:rPr>
              <a:t> </a:t>
            </a:r>
            <a:r>
              <a:rPr lang="hi-IN" sz="4800" b="0" i="0" u="none" strike="noStrike" baseline="0" dirty="0">
                <a:solidFill>
                  <a:schemeClr val="bg1"/>
                </a:solidFill>
                <a:latin typeface="TimesNewRomanPSMT"/>
              </a:rPr>
              <a:t>योनाह 1:17-2:10</a:t>
            </a:r>
            <a:endParaRPr lang="en-US" sz="4800" b="0" i="0" u="none" strike="noStrike" baseline="0" dirty="0">
              <a:solidFill>
                <a:schemeClr val="bg1"/>
              </a:solidFill>
              <a:latin typeface="TimesNewRomanPSM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080DDF0-0B94-06EA-2C41-384EBEC37C77}"/>
              </a:ext>
            </a:extLst>
          </p:cNvPr>
          <p:cNvSpPr txBox="1"/>
          <p:nvPr/>
        </p:nvSpPr>
        <p:spPr>
          <a:xfrm>
            <a:off x="572344" y="5674145"/>
            <a:ext cx="6591992" cy="6719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200" dirty="0">
                <a:solidFill>
                  <a:srgbClr val="FFFFFF"/>
                </a:solidFill>
                <a:effectLst/>
                <a:latin typeface="Aptos"/>
                <a:ea typeface="Aptos"/>
                <a:cs typeface="Arial" panose="020B0604020202020204" pitchFamily="34" charset="0"/>
              </a:rPr>
              <a:t>This work is licensed under a Creative Commons Attribution-</a:t>
            </a:r>
            <a:r>
              <a:rPr lang="en-US" sz="1800" kern="1200" dirty="0" err="1">
                <a:solidFill>
                  <a:srgbClr val="FFFFFF"/>
                </a:solidFill>
                <a:effectLst/>
                <a:latin typeface="Aptos"/>
                <a:ea typeface="Aptos"/>
                <a:cs typeface="Arial" panose="020B0604020202020204" pitchFamily="34" charset="0"/>
              </a:rPr>
              <a:t>ShareAlike</a:t>
            </a:r>
            <a:r>
              <a:rPr lang="en-US" sz="1800" kern="1200" dirty="0">
                <a:solidFill>
                  <a:srgbClr val="FFFFFF"/>
                </a:solidFill>
                <a:effectLst/>
                <a:latin typeface="Aptos"/>
                <a:ea typeface="Aptos"/>
                <a:cs typeface="Arial" panose="020B0604020202020204" pitchFamily="34" charset="0"/>
              </a:rPr>
              <a:t> 4.0 International License</a:t>
            </a:r>
            <a:endParaRPr lang="en-US" sz="24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33341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7843837" y="-645459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FF17571-915B-3B46-3636-1155A8297E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747465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CF96811-81A4-3F69-352E-EF66A99EB5EF}"/>
              </a:ext>
            </a:extLst>
          </p:cNvPr>
          <p:cNvSpPr txBox="1"/>
          <p:nvPr/>
        </p:nvSpPr>
        <p:spPr>
          <a:xfrm>
            <a:off x="0" y="503927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0" i="0" u="none" strike="noStrike" baseline="0" dirty="0">
                <a:solidFill>
                  <a:schemeClr val="bg1"/>
                </a:solidFill>
                <a:latin typeface="TimesNewRomanPSMT"/>
              </a:rPr>
              <a:t>Jonah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2:7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15646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44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8</a:t>
            </a:r>
            <a:r>
              <a:rPr lang="en-US" sz="44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Those who cling to worthless idols</a:t>
            </a:r>
          </a:p>
          <a:p>
            <a:pPr algn="l"/>
            <a:r>
              <a:rPr lang="en-US" sz="44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forsake His loving devotion.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E70C07B-C3A5-E742-3D9C-5A3171B4CBB3}"/>
              </a:ext>
            </a:extLst>
          </p:cNvPr>
          <p:cNvSpPr txBox="1"/>
          <p:nvPr/>
        </p:nvSpPr>
        <p:spPr>
          <a:xfrm>
            <a:off x="6096000" y="149950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hi-IN" sz="40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8 जो लोग धोखे की व्यर्थ वस्तुओं</a:t>
            </a:r>
            <a:r>
              <a:rPr lang="en-US" sz="40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b </a:t>
            </a:r>
            <a:r>
              <a:rPr lang="hi-IN" sz="40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पर मन लगाते हैं,</a:t>
            </a:r>
          </a:p>
          <a:p>
            <a:pPr algn="l"/>
            <a:r>
              <a:rPr lang="hi-IN" sz="40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वे अपने करुणानिधान को छोड़ देते हैं।</a:t>
            </a:r>
          </a:p>
        </p:txBody>
      </p:sp>
      <p:pic>
        <p:nvPicPr>
          <p:cNvPr id="24" name="Audio 23">
            <a:hlinkClick r:id="" action="ppaction://media"/>
            <a:extLst>
              <a:ext uri="{FF2B5EF4-FFF2-40B4-BE49-F238E27FC236}">
                <a16:creationId xmlns:a16="http://schemas.microsoft.com/office/drawing/2014/main" id="{5BE2EB42-D075-CDEF-2D8D-8DBF3275D8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939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85"/>
    </mc:Choice>
    <mc:Fallback xmlns="">
      <p:transition spd="slow" advTm="73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CE33508-878D-9D16-ED7A-5903D359694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320" r="8331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62D82AF-D49C-F51F-28C7-8B39F07345BC}"/>
              </a:ext>
            </a:extLst>
          </p:cNvPr>
          <p:cNvSpPr txBox="1"/>
          <p:nvPr/>
        </p:nvSpPr>
        <p:spPr>
          <a:xfrm>
            <a:off x="0" y="503927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0" i="0" u="none" strike="noStrike" baseline="0" dirty="0">
                <a:solidFill>
                  <a:schemeClr val="bg1"/>
                </a:solidFill>
                <a:latin typeface="TimesNewRomanPSMT"/>
              </a:rPr>
              <a:t>Jonah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2:8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96964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40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9</a:t>
            </a:r>
            <a:r>
              <a:rPr lang="en-US" sz="40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But I, with the voice of thanksgiving,</a:t>
            </a:r>
          </a:p>
          <a:p>
            <a:pPr algn="l"/>
            <a:r>
              <a:rPr lang="en-US" sz="40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will sacrifice to You.</a:t>
            </a:r>
          </a:p>
          <a:p>
            <a:pPr algn="l"/>
            <a:r>
              <a:rPr lang="en-US" sz="40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I will fulfill what I have vowed.</a:t>
            </a:r>
          </a:p>
          <a:p>
            <a:pPr algn="l"/>
            <a:r>
              <a:rPr lang="en-US" sz="40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Salvation is from the </a:t>
            </a:r>
            <a:r>
              <a:rPr lang="en-US" sz="4000" b="0" i="0" cap="small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Lord</a:t>
            </a:r>
            <a:r>
              <a:rPr lang="en-US" sz="40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!”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C55723E-15AE-B8AA-67FC-3619DA3EE034}"/>
              </a:ext>
            </a:extLst>
          </p:cNvPr>
          <p:cNvSpPr txBox="1"/>
          <p:nvPr/>
        </p:nvSpPr>
        <p:spPr>
          <a:xfrm>
            <a:off x="6096000" y="149950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hi-IN" sz="40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9 परन्तु मैं ऊँचे शब्द से धन्यवाद करके तुझे बलिदान चढ़ाऊँगा;</a:t>
            </a:r>
          </a:p>
          <a:p>
            <a:pPr algn="l"/>
            <a:r>
              <a:rPr lang="hi-IN" sz="40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जो मन्नत मैंने मानी, उसको पूरी करूँगा।</a:t>
            </a:r>
          </a:p>
          <a:p>
            <a:pPr algn="l"/>
            <a:r>
              <a:rPr lang="hi-IN" sz="40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उद्धार यहोवा ही से होता है।”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46E3C31F-1152-8C73-021C-72B80C9B67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424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297"/>
    </mc:Choice>
    <mc:Fallback xmlns="">
      <p:transition spd="slow" advTm="122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FBB67AB-F892-7E11-B0AB-4100CFAD65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428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B259250-0688-6771-46FC-1CF756660870}"/>
              </a:ext>
            </a:extLst>
          </p:cNvPr>
          <p:cNvSpPr txBox="1"/>
          <p:nvPr/>
        </p:nvSpPr>
        <p:spPr>
          <a:xfrm>
            <a:off x="0" y="503927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0" i="0" u="none" strike="noStrike" baseline="0" dirty="0">
                <a:solidFill>
                  <a:schemeClr val="bg1"/>
                </a:solidFill>
                <a:latin typeface="TimesNewRomanPSMT"/>
              </a:rPr>
              <a:t>Jonah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2:9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998073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10</a:t>
            </a:r>
            <a:r>
              <a:rPr lang="en-US" sz="40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And the </a:t>
            </a:r>
            <a:r>
              <a:rPr lang="en-US" sz="4000" b="0" i="0" cap="small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Lord</a:t>
            </a:r>
            <a:r>
              <a:rPr lang="en-US" sz="40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 commanded the fish, and it vomited Jonah onto dry land.</a:t>
            </a:r>
            <a:endParaRPr lang="en-ZA" sz="1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7B0B659-8B5B-2F90-B3EB-5EDA48D0A4D5}"/>
              </a:ext>
            </a:extLst>
          </p:cNvPr>
          <p:cNvSpPr txBox="1"/>
          <p:nvPr/>
        </p:nvSpPr>
        <p:spPr>
          <a:xfrm>
            <a:off x="6096000" y="149950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40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10 और यहोवा ने महा मच्छ को आज्ञा दी, और उसने योना को स्थल पर उगल दिया।</a:t>
            </a:r>
            <a:endParaRPr lang="en-IN" sz="4000" dirty="0"/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F726F1F4-3F48-514F-3AEE-8E58152F70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514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55"/>
    </mc:Choice>
    <mc:Fallback xmlns="">
      <p:transition spd="slow" advTm="59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AE21A60-49D8-4D1B-8E27-1959DE6957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91853" y="0"/>
            <a:ext cx="13483853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8C87E33-47D3-0730-5319-FCB78B4DE6CC}"/>
              </a:ext>
            </a:extLst>
          </p:cNvPr>
          <p:cNvSpPr txBox="1"/>
          <p:nvPr/>
        </p:nvSpPr>
        <p:spPr>
          <a:xfrm>
            <a:off x="0" y="503927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0" i="0" u="none" strike="noStrike" baseline="0" dirty="0">
                <a:solidFill>
                  <a:schemeClr val="bg1"/>
                </a:solidFill>
                <a:latin typeface="TimesNewRomanPSMT"/>
              </a:rPr>
              <a:t>Jonah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2:10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14328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4800" b="0" i="0" u="none" strike="noStrike" baseline="0" dirty="0">
                <a:latin typeface="TimesNewRomanPSMT"/>
              </a:rPr>
              <a:t>Jonah miraculously </a:t>
            </a:r>
            <a:r>
              <a:rPr lang="en-US" sz="4800" dirty="0">
                <a:latin typeface="TimesNewRomanPSMT"/>
              </a:rPr>
              <a:t>p</a:t>
            </a:r>
            <a:r>
              <a:rPr lang="en-US" sz="4800" b="0" i="0" u="none" strike="noStrike" baseline="0" dirty="0">
                <a:latin typeface="TimesNewRomanPSMT"/>
              </a:rPr>
              <a:t>reserved –</a:t>
            </a:r>
          </a:p>
          <a:p>
            <a:pPr algn="l"/>
            <a:r>
              <a:rPr lang="en-US" sz="4800" b="0" i="0" u="none" strike="noStrike" baseline="0" dirty="0">
                <a:latin typeface="TimesNewRomanPSMT"/>
              </a:rPr>
              <a:t>Jonah 1:17-2:10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545B13D-EFA2-24FC-B78F-15D098CC0AD8}"/>
              </a:ext>
            </a:extLst>
          </p:cNvPr>
          <p:cNvSpPr txBox="1"/>
          <p:nvPr/>
        </p:nvSpPr>
        <p:spPr>
          <a:xfrm>
            <a:off x="6096000" y="149950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4800" dirty="0"/>
              <a:t>योनाह अद्भुत तरीके</a:t>
            </a:r>
            <a:endParaRPr lang="en-US" sz="4800" dirty="0"/>
          </a:p>
          <a:p>
            <a:r>
              <a:rPr lang="hi-IN" sz="4800" dirty="0"/>
              <a:t>से संभाला गया -</a:t>
            </a:r>
          </a:p>
          <a:p>
            <a:r>
              <a:rPr lang="hi-IN" sz="4800" dirty="0"/>
              <a:t>योनाह 1:17-2:10</a:t>
            </a:r>
            <a:endParaRPr lang="en-IN" sz="4800" dirty="0"/>
          </a:p>
        </p:txBody>
      </p:sp>
      <p:pic>
        <p:nvPicPr>
          <p:cNvPr id="48" name="Audio 47">
            <a:hlinkClick r:id="" action="ppaction://media"/>
            <a:extLst>
              <a:ext uri="{FF2B5EF4-FFF2-40B4-BE49-F238E27FC236}">
                <a16:creationId xmlns:a16="http://schemas.microsoft.com/office/drawing/2014/main" id="{A143B1D2-5CF9-A934-59A2-19CB759583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221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27"/>
    </mc:Choice>
    <mc:Fallback xmlns="">
      <p:transition spd="slow" advTm="36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E9040A6-6CAB-4EFD-1CD5-302080F8968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38" r="1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1F43D9C-02E7-1A00-F376-BD93AB38FFD3}"/>
              </a:ext>
            </a:extLst>
          </p:cNvPr>
          <p:cNvSpPr txBox="1"/>
          <p:nvPr/>
        </p:nvSpPr>
        <p:spPr>
          <a:xfrm>
            <a:off x="6598023" y="4123764"/>
            <a:ext cx="5413113" cy="242047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hi-IN" sz="4800" b="0" i="0" u="none" strike="noStrike" baseline="0" dirty="0">
                <a:solidFill>
                  <a:schemeClr val="bg1"/>
                </a:solidFill>
                <a:latin typeface="TimesNewRomanPSMT"/>
              </a:rPr>
              <a:t>योनाह अद्भुत तरीके से संभाला गया -</a:t>
            </a:r>
            <a:r>
              <a:rPr lang="en-US" sz="4800" b="0" i="0" u="none" strike="noStrike" baseline="0" dirty="0">
                <a:solidFill>
                  <a:schemeClr val="bg1"/>
                </a:solidFill>
                <a:latin typeface="TimesNewRomanPSMT"/>
              </a:rPr>
              <a:t> </a:t>
            </a:r>
            <a:r>
              <a:rPr lang="hi-IN" sz="4800" b="0" i="0" u="none" strike="noStrike" baseline="0" dirty="0">
                <a:solidFill>
                  <a:schemeClr val="bg1"/>
                </a:solidFill>
                <a:latin typeface="TimesNewRomanPSMT"/>
              </a:rPr>
              <a:t>योनाह 1:17-2:10</a:t>
            </a:r>
            <a:endParaRPr lang="en-US" sz="4800" b="0" i="0" u="none" strike="noStrike" baseline="0" dirty="0">
              <a:solidFill>
                <a:schemeClr val="bg1"/>
              </a:solidFill>
              <a:latin typeface="TimesNewRomanPSMT"/>
            </a:endParaRPr>
          </a:p>
        </p:txBody>
      </p:sp>
    </p:spTree>
    <p:extLst>
      <p:ext uri="{BB962C8B-B14F-4D97-AF65-F5344CB8AC3E}">
        <p14:creationId xmlns:p14="http://schemas.microsoft.com/office/powerpoint/2010/main" val="23176500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17</a:t>
            </a:r>
            <a:r>
              <a:rPr lang="en-US" sz="44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Now the </a:t>
            </a:r>
            <a:r>
              <a:rPr lang="en-US" sz="4400" b="0" i="0" cap="small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Lord</a:t>
            </a:r>
            <a:r>
              <a:rPr lang="en-US" sz="44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 had appointed a great fish to swallow Jonah, and Jonah spent three days and three nights in the belly of the fish.</a:t>
            </a:r>
            <a:endParaRPr lang="en-ZA" sz="1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11329FB-C323-FB68-2D6A-0AE85531DD67}"/>
              </a:ext>
            </a:extLst>
          </p:cNvPr>
          <p:cNvSpPr txBox="1"/>
          <p:nvPr/>
        </p:nvSpPr>
        <p:spPr>
          <a:xfrm>
            <a:off x="6096000" y="149950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40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17 यहोवा ने एक महा मच्छ ठहराया था कि योना को निगल ले; और योना उस महा मच्छ के पेट में तीन दिन और तीन रात पड़ा रहा। </a:t>
            </a:r>
            <a:endParaRPr lang="en-IN" sz="4000" dirty="0"/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FBD42D6A-36E9-F265-B472-8D9E3C624D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245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266"/>
    </mc:Choice>
    <mc:Fallback xmlns="">
      <p:transition spd="slow" advTm="102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011282A-8E7D-EE0A-D280-352904F090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03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04C6AB1-8150-71CB-F287-8D54E1CD1449}"/>
              </a:ext>
            </a:extLst>
          </p:cNvPr>
          <p:cNvSpPr txBox="1"/>
          <p:nvPr/>
        </p:nvSpPr>
        <p:spPr>
          <a:xfrm>
            <a:off x="0" y="503927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0" i="0" u="none" strike="noStrike" baseline="0" dirty="0">
                <a:solidFill>
                  <a:schemeClr val="bg1"/>
                </a:solidFill>
                <a:latin typeface="TimesNewRomanPSMT"/>
              </a:rPr>
              <a:t>Jonah</a:t>
            </a:r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 1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:17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02283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777A7B"/>
                </a:solidFill>
                <a:latin typeface="Inter" panose="020B0502030000000004" pitchFamily="34" charset="0"/>
              </a:rPr>
              <a:t>2:</a:t>
            </a:r>
            <a:r>
              <a:rPr lang="en-US" sz="40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1</a:t>
            </a:r>
            <a:r>
              <a:rPr lang="en-US" sz="40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From inside the fish, Jonah prayed to the </a:t>
            </a:r>
            <a:r>
              <a:rPr lang="en-US" sz="4000" b="0" i="0" cap="small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Lord</a:t>
            </a:r>
            <a:r>
              <a:rPr lang="en-US" sz="40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 his God,</a:t>
            </a:r>
            <a:endParaRPr lang="en-ZA" sz="2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989C20A-83EC-368E-7034-8F8080CE5F29}"/>
              </a:ext>
            </a:extLst>
          </p:cNvPr>
          <p:cNvSpPr txBox="1"/>
          <p:nvPr/>
        </p:nvSpPr>
        <p:spPr>
          <a:xfrm>
            <a:off x="6096000" y="149950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2:</a:t>
            </a:r>
            <a:r>
              <a:rPr lang="hi-IN" sz="40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1</a:t>
            </a:r>
            <a:r>
              <a:rPr lang="hi-IN" sz="40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तब योना ने महा मच्छ के पेट में से अपने परमेश्वर यहोवा से प्रार्थना करके कहा,</a:t>
            </a:r>
            <a:endParaRPr lang="en-IN" sz="4000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AF63443E-A330-4D79-CC55-E53A6D0427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902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21"/>
    </mc:Choice>
    <mc:Fallback xmlns="">
      <p:transition spd="slow" advTm="56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A2FE402-F630-72F6-75DB-A7D2637C62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76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23D1758-767A-DFE8-87D2-DD9C99979200}"/>
              </a:ext>
            </a:extLst>
          </p:cNvPr>
          <p:cNvSpPr txBox="1"/>
          <p:nvPr/>
        </p:nvSpPr>
        <p:spPr>
          <a:xfrm>
            <a:off x="0" y="503927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0" i="0" u="none" strike="noStrike" baseline="0" dirty="0">
                <a:solidFill>
                  <a:schemeClr val="bg1"/>
                </a:solidFill>
                <a:latin typeface="TimesNewRomanPSMT"/>
              </a:rPr>
              <a:t>Jonah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2:1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66797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40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2</a:t>
            </a:r>
            <a:r>
              <a:rPr lang="en-US" sz="40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saying:</a:t>
            </a:r>
          </a:p>
          <a:p>
            <a:pPr algn="l"/>
            <a:r>
              <a:rPr lang="en-US" sz="40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“In my distress I called to the </a:t>
            </a:r>
            <a:r>
              <a:rPr lang="en-US" sz="4000" b="0" i="0" cap="small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Lord</a:t>
            </a:r>
            <a:r>
              <a:rPr lang="en-US" sz="40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,</a:t>
            </a:r>
          </a:p>
          <a:p>
            <a:pPr algn="l"/>
            <a:r>
              <a:rPr lang="en-US" sz="40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and He answered me.</a:t>
            </a:r>
          </a:p>
          <a:p>
            <a:pPr algn="l"/>
            <a:r>
              <a:rPr lang="en-US" sz="40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From the belly of Sheol I called for help,</a:t>
            </a:r>
          </a:p>
          <a:p>
            <a:pPr algn="l"/>
            <a:r>
              <a:rPr lang="en-US" sz="40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and You heard my voice.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E053F5C-5F66-D5C9-E44F-566FECD6D5A2}"/>
              </a:ext>
            </a:extLst>
          </p:cNvPr>
          <p:cNvSpPr txBox="1"/>
          <p:nvPr/>
        </p:nvSpPr>
        <p:spPr>
          <a:xfrm>
            <a:off x="6096000" y="149950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hi-IN" sz="40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2 “मैंने संकट में पड़े हुए यहोवा की दुहाई दी,</a:t>
            </a:r>
          </a:p>
          <a:p>
            <a:pPr algn="l"/>
            <a:r>
              <a:rPr lang="hi-IN" sz="40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और उसने मेरी सुन ली है;</a:t>
            </a:r>
          </a:p>
          <a:p>
            <a:pPr algn="l"/>
            <a:r>
              <a:rPr lang="hi-IN" sz="40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अधोलोक के उदर में से</a:t>
            </a:r>
            <a:r>
              <a:rPr lang="en-US" sz="40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a </a:t>
            </a:r>
            <a:r>
              <a:rPr lang="hi-IN" sz="40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मैं चिल्ला उठा,</a:t>
            </a:r>
          </a:p>
          <a:p>
            <a:pPr algn="l"/>
            <a:r>
              <a:rPr lang="hi-IN" sz="40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और तूने मेरी सुन ली।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BC53839E-2BBB-F996-AE48-8BFB987A66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396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595"/>
    </mc:Choice>
    <mc:Fallback xmlns="">
      <p:transition spd="slow" advTm="145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365</TotalTime>
  <Words>864</Words>
  <Application>Microsoft Office PowerPoint</Application>
  <PresentationFormat>Widescreen</PresentationFormat>
  <Paragraphs>96</Paragraphs>
  <Slides>26</Slides>
  <Notes>3</Notes>
  <HiddenSlides>0</HiddenSlides>
  <MMClips>13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9" baseType="lpstr">
      <vt:lpstr>Aptos</vt:lpstr>
      <vt:lpstr>Arial</vt:lpstr>
      <vt:lpstr>ArialMT</vt:lpstr>
      <vt:lpstr>Calibri</vt:lpstr>
      <vt:lpstr>Calibri Light</vt:lpstr>
      <vt:lpstr>Inter</vt:lpstr>
      <vt:lpstr>Microsoft Himalaya</vt:lpstr>
      <vt:lpstr>PT Serif</vt:lpstr>
      <vt:lpstr>Symbol</vt:lpstr>
      <vt:lpstr>Times New Roman</vt:lpstr>
      <vt:lpstr>TimesNewRomanPS-BoldMT</vt:lpstr>
      <vt:lpstr>TimesNewRomanPSMT</vt:lpstr>
      <vt:lpstr>Office Theme</vt:lpstr>
      <vt:lpstr>23-2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Leonie Smith</dc:creator>
  <cp:lastModifiedBy>Vinay Kumar</cp:lastModifiedBy>
  <cp:revision>64</cp:revision>
  <dcterms:created xsi:type="dcterms:W3CDTF">2021-07-20T09:23:46Z</dcterms:created>
  <dcterms:modified xsi:type="dcterms:W3CDTF">2024-07-30T15:36:26Z</dcterms:modified>
</cp:coreProperties>
</file>