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8" r:id="rId2"/>
    <p:sldId id="438" r:id="rId3"/>
    <p:sldId id="439" r:id="rId4"/>
    <p:sldId id="472"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A77F8C-BACD-44AB-98E8-CDF1993945C1}" v="37" dt="2023-10-25T06:07:25.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54" d="100"/>
          <a:sy n="54" d="100"/>
        </p:scale>
        <p:origin x="114" y="12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1A77F8C-BACD-44AB-98E8-CDF1993945C1}"/>
    <pc:docChg chg="modSld">
      <pc:chgData name="Leonie Smith" userId="fed1330f33f5650e" providerId="LiveId" clId="{31A77F8C-BACD-44AB-98E8-CDF1993945C1}" dt="2023-10-25T06:07:25.061" v="49"/>
      <pc:docMkLst>
        <pc:docMk/>
      </pc:docMkLst>
      <pc:sldChg chg="addSp modSp">
        <pc:chgData name="Leonie Smith" userId="fed1330f33f5650e" providerId="LiveId" clId="{31A77F8C-BACD-44AB-98E8-CDF1993945C1}" dt="2023-10-25T05:55:17.623" v="1"/>
        <pc:sldMkLst>
          <pc:docMk/>
          <pc:sldMk cId="3759221820" sldId="439"/>
        </pc:sldMkLst>
        <pc:picChg chg="add mod">
          <ac:chgData name="Leonie Smith" userId="fed1330f33f5650e" providerId="LiveId" clId="{31A77F8C-BACD-44AB-98E8-CDF1993945C1}" dt="2023-10-25T05:55:17.623" v="1"/>
          <ac:picMkLst>
            <pc:docMk/>
            <pc:sldMk cId="3759221820" sldId="439"/>
            <ac:picMk id="6" creationId="{E527547E-9CDD-3373-CEE5-3704FCE17723}"/>
          </ac:picMkLst>
        </pc:picChg>
      </pc:sldChg>
      <pc:sldChg chg="addSp delSp modSp mod modTransition modAnim">
        <pc:chgData name="Leonie Smith" userId="fed1330f33f5650e" providerId="LiveId" clId="{31A77F8C-BACD-44AB-98E8-CDF1993945C1}" dt="2023-10-25T05:56:22.789" v="5"/>
        <pc:sldMkLst>
          <pc:docMk/>
          <pc:sldMk cId="3676245138" sldId="441"/>
        </pc:sldMkLst>
        <pc:picChg chg="add del mod">
          <ac:chgData name="Leonie Smith" userId="fed1330f33f5650e" providerId="LiveId" clId="{31A77F8C-BACD-44AB-98E8-CDF1993945C1}" dt="2023-10-25T05:56:05.444" v="4"/>
          <ac:picMkLst>
            <pc:docMk/>
            <pc:sldMk cId="3676245138" sldId="441"/>
            <ac:picMk id="6" creationId="{209DEBAB-219C-974C-0A3B-9B37AFBBA374}"/>
          </ac:picMkLst>
        </pc:picChg>
        <pc:picChg chg="add del mod">
          <ac:chgData name="Leonie Smith" userId="fed1330f33f5650e" providerId="LiveId" clId="{31A77F8C-BACD-44AB-98E8-CDF1993945C1}" dt="2023-10-25T05:56:22.789" v="5"/>
          <ac:picMkLst>
            <pc:docMk/>
            <pc:sldMk cId="3676245138" sldId="441"/>
            <ac:picMk id="10" creationId="{172FD752-6667-64B0-9DF8-619EBD1CE3D1}"/>
          </ac:picMkLst>
        </pc:picChg>
        <pc:picChg chg="add mod">
          <ac:chgData name="Leonie Smith" userId="fed1330f33f5650e" providerId="LiveId" clId="{31A77F8C-BACD-44AB-98E8-CDF1993945C1}" dt="2023-10-25T05:56:22.789" v="5"/>
          <ac:picMkLst>
            <pc:docMk/>
            <pc:sldMk cId="3676245138" sldId="441"/>
            <ac:picMk id="11" creationId="{FF7C4A5E-435A-9512-5DCA-660468DEE9F0}"/>
          </ac:picMkLst>
        </pc:picChg>
      </pc:sldChg>
      <pc:sldChg chg="addSp modSp">
        <pc:chgData name="Leonie Smith" userId="fed1330f33f5650e" providerId="LiveId" clId="{31A77F8C-BACD-44AB-98E8-CDF1993945C1}" dt="2023-10-25T05:57:11.889" v="6"/>
        <pc:sldMkLst>
          <pc:docMk/>
          <pc:sldMk cId="3095902142" sldId="443"/>
        </pc:sldMkLst>
        <pc:picChg chg="add mod">
          <ac:chgData name="Leonie Smith" userId="fed1330f33f5650e" providerId="LiveId" clId="{31A77F8C-BACD-44AB-98E8-CDF1993945C1}" dt="2023-10-25T05:57:11.889" v="6"/>
          <ac:picMkLst>
            <pc:docMk/>
            <pc:sldMk cId="3095902142" sldId="443"/>
            <ac:picMk id="6" creationId="{B9E69D2F-00B7-E31B-0344-349BE340D93B}"/>
          </ac:picMkLst>
        </pc:picChg>
      </pc:sldChg>
      <pc:sldChg chg="addSp delSp modSp mod modTransition modAnim">
        <pc:chgData name="Leonie Smith" userId="fed1330f33f5650e" providerId="LiveId" clId="{31A77F8C-BACD-44AB-98E8-CDF1993945C1}" dt="2023-10-25T05:58:42.155" v="13"/>
        <pc:sldMkLst>
          <pc:docMk/>
          <pc:sldMk cId="2166098122" sldId="445"/>
        </pc:sldMkLst>
        <pc:picChg chg="add del mod">
          <ac:chgData name="Leonie Smith" userId="fed1330f33f5650e" providerId="LiveId" clId="{31A77F8C-BACD-44AB-98E8-CDF1993945C1}" dt="2023-10-25T05:58:09.635" v="9"/>
          <ac:picMkLst>
            <pc:docMk/>
            <pc:sldMk cId="2166098122" sldId="445"/>
            <ac:picMk id="6" creationId="{A9398DCC-EC8B-8371-B362-4C29897B0599}"/>
          </ac:picMkLst>
        </pc:picChg>
        <pc:picChg chg="add del mod">
          <ac:chgData name="Leonie Smith" userId="fed1330f33f5650e" providerId="LiveId" clId="{31A77F8C-BACD-44AB-98E8-CDF1993945C1}" dt="2023-10-25T05:58:24.027" v="10"/>
          <ac:picMkLst>
            <pc:docMk/>
            <pc:sldMk cId="2166098122" sldId="445"/>
            <ac:picMk id="9" creationId="{5BEDBB8E-32B9-E3FE-88B6-41EDD697C222}"/>
          </ac:picMkLst>
        </pc:picChg>
        <pc:picChg chg="add del mod">
          <ac:chgData name="Leonie Smith" userId="fed1330f33f5650e" providerId="LiveId" clId="{31A77F8C-BACD-44AB-98E8-CDF1993945C1}" dt="2023-10-25T05:58:27.617" v="12"/>
          <ac:picMkLst>
            <pc:docMk/>
            <pc:sldMk cId="2166098122" sldId="445"/>
            <ac:picMk id="10" creationId="{ADBE8C3C-AAFE-006D-E83A-A04049BFAB03}"/>
          </ac:picMkLst>
        </pc:picChg>
        <pc:picChg chg="add del mod ord">
          <ac:chgData name="Leonie Smith" userId="fed1330f33f5650e" providerId="LiveId" clId="{31A77F8C-BACD-44AB-98E8-CDF1993945C1}" dt="2023-10-25T05:58:42.155" v="13"/>
          <ac:picMkLst>
            <pc:docMk/>
            <pc:sldMk cId="2166098122" sldId="445"/>
            <ac:picMk id="12" creationId="{FA33CCDF-97B1-B30B-E8C9-E6E2F5B67BF7}"/>
          </ac:picMkLst>
        </pc:picChg>
        <pc:picChg chg="add mod">
          <ac:chgData name="Leonie Smith" userId="fed1330f33f5650e" providerId="LiveId" clId="{31A77F8C-BACD-44AB-98E8-CDF1993945C1}" dt="2023-10-25T05:58:42.155" v="13"/>
          <ac:picMkLst>
            <pc:docMk/>
            <pc:sldMk cId="2166098122" sldId="445"/>
            <ac:picMk id="13" creationId="{1A0EB1CA-9783-1FB8-EB26-3F50D45A753A}"/>
          </ac:picMkLst>
        </pc:picChg>
      </pc:sldChg>
      <pc:sldChg chg="addSp delSp modSp mod modTransition modAnim">
        <pc:chgData name="Leonie Smith" userId="fed1330f33f5650e" providerId="LiveId" clId="{31A77F8C-BACD-44AB-98E8-CDF1993945C1}" dt="2023-10-25T06:00:17.361" v="20"/>
        <pc:sldMkLst>
          <pc:docMk/>
          <pc:sldMk cId="2422728137" sldId="447"/>
        </pc:sldMkLst>
        <pc:picChg chg="add del mod">
          <ac:chgData name="Leonie Smith" userId="fed1330f33f5650e" providerId="LiveId" clId="{31A77F8C-BACD-44AB-98E8-CDF1993945C1}" dt="2023-10-25T05:59:43.679" v="16"/>
          <ac:picMkLst>
            <pc:docMk/>
            <pc:sldMk cId="2422728137" sldId="447"/>
            <ac:picMk id="6" creationId="{EFB17C0A-497A-6DDB-66D2-8E94FEB51920}"/>
          </ac:picMkLst>
        </pc:picChg>
        <pc:picChg chg="add del mod">
          <ac:chgData name="Leonie Smith" userId="fed1330f33f5650e" providerId="LiveId" clId="{31A77F8C-BACD-44AB-98E8-CDF1993945C1}" dt="2023-10-25T05:59:55.102" v="17"/>
          <ac:picMkLst>
            <pc:docMk/>
            <pc:sldMk cId="2422728137" sldId="447"/>
            <ac:picMk id="9" creationId="{20D78D37-C7D3-567B-2EA7-A4CC902C77B0}"/>
          </ac:picMkLst>
        </pc:picChg>
        <pc:picChg chg="add del mod">
          <ac:chgData name="Leonie Smith" userId="fed1330f33f5650e" providerId="LiveId" clId="{31A77F8C-BACD-44AB-98E8-CDF1993945C1}" dt="2023-10-25T06:00:02.560" v="19"/>
          <ac:picMkLst>
            <pc:docMk/>
            <pc:sldMk cId="2422728137" sldId="447"/>
            <ac:picMk id="10" creationId="{1737CFEC-25BF-103C-4C5C-296DE24A5512}"/>
          </ac:picMkLst>
        </pc:picChg>
        <pc:picChg chg="add del mod ord">
          <ac:chgData name="Leonie Smith" userId="fed1330f33f5650e" providerId="LiveId" clId="{31A77F8C-BACD-44AB-98E8-CDF1993945C1}" dt="2023-10-25T06:00:17.361" v="20"/>
          <ac:picMkLst>
            <pc:docMk/>
            <pc:sldMk cId="2422728137" sldId="447"/>
            <ac:picMk id="13" creationId="{50A57CBA-92A6-8CBB-91A5-4DC720EE4E6F}"/>
          </ac:picMkLst>
        </pc:picChg>
        <pc:picChg chg="add mod">
          <ac:chgData name="Leonie Smith" userId="fed1330f33f5650e" providerId="LiveId" clId="{31A77F8C-BACD-44AB-98E8-CDF1993945C1}" dt="2023-10-25T06:00:17.361" v="20"/>
          <ac:picMkLst>
            <pc:docMk/>
            <pc:sldMk cId="2422728137" sldId="447"/>
            <ac:picMk id="14" creationId="{AC2CFCCE-83DB-F0F5-2D4B-539112BA2B04}"/>
          </ac:picMkLst>
        </pc:picChg>
      </pc:sldChg>
      <pc:sldChg chg="addSp delSp modSp mod modTransition modAnim">
        <pc:chgData name="Leonie Smith" userId="fed1330f33f5650e" providerId="LiveId" clId="{31A77F8C-BACD-44AB-98E8-CDF1993945C1}" dt="2023-10-25T06:03:01.650" v="36"/>
        <pc:sldMkLst>
          <pc:docMk/>
          <pc:sldMk cId="4160448636" sldId="449"/>
        </pc:sldMkLst>
        <pc:picChg chg="add del mod">
          <ac:chgData name="Leonie Smith" userId="fed1330f33f5650e" providerId="LiveId" clId="{31A77F8C-BACD-44AB-98E8-CDF1993945C1}" dt="2023-10-25T06:01:18.739" v="23"/>
          <ac:picMkLst>
            <pc:docMk/>
            <pc:sldMk cId="4160448636" sldId="449"/>
            <ac:picMk id="6" creationId="{9E028364-C29E-B24B-6EF3-71F5F206B854}"/>
          </ac:picMkLst>
        </pc:picChg>
        <pc:picChg chg="add del mod">
          <ac:chgData name="Leonie Smith" userId="fed1330f33f5650e" providerId="LiveId" clId="{31A77F8C-BACD-44AB-98E8-CDF1993945C1}" dt="2023-10-25T06:01:27.056" v="24"/>
          <ac:picMkLst>
            <pc:docMk/>
            <pc:sldMk cId="4160448636" sldId="449"/>
            <ac:picMk id="11" creationId="{0E2DA30F-165F-FC4F-23D6-98CDD86F22CB}"/>
          </ac:picMkLst>
        </pc:picChg>
        <pc:picChg chg="add del mod">
          <ac:chgData name="Leonie Smith" userId="fed1330f33f5650e" providerId="LiveId" clId="{31A77F8C-BACD-44AB-98E8-CDF1993945C1}" dt="2023-10-25T06:01:29.162" v="26"/>
          <ac:picMkLst>
            <pc:docMk/>
            <pc:sldMk cId="4160448636" sldId="449"/>
            <ac:picMk id="12" creationId="{8F8BF9B3-1A6E-A8F4-9406-1F0D8E5C3B81}"/>
          </ac:picMkLst>
        </pc:picChg>
        <pc:picChg chg="add del mod ord">
          <ac:chgData name="Leonie Smith" userId="fed1330f33f5650e" providerId="LiveId" clId="{31A77F8C-BACD-44AB-98E8-CDF1993945C1}" dt="2023-10-25T06:01:44.701" v="27"/>
          <ac:picMkLst>
            <pc:docMk/>
            <pc:sldMk cId="4160448636" sldId="449"/>
            <ac:picMk id="15" creationId="{9E5F3216-2870-DE58-A93F-BF36D8044BB5}"/>
          </ac:picMkLst>
        </pc:picChg>
        <pc:picChg chg="add del mod">
          <ac:chgData name="Leonie Smith" userId="fed1330f33f5650e" providerId="LiveId" clId="{31A77F8C-BACD-44AB-98E8-CDF1993945C1}" dt="2023-10-25T06:01:54.956" v="29"/>
          <ac:picMkLst>
            <pc:docMk/>
            <pc:sldMk cId="4160448636" sldId="449"/>
            <ac:picMk id="16" creationId="{3A970F2D-ACAB-75AF-1781-B1EB4E773548}"/>
          </ac:picMkLst>
        </pc:picChg>
        <pc:picChg chg="add del mod ord">
          <ac:chgData name="Leonie Smith" userId="fed1330f33f5650e" providerId="LiveId" clId="{31A77F8C-BACD-44AB-98E8-CDF1993945C1}" dt="2023-10-25T06:02:10.683" v="30"/>
          <ac:picMkLst>
            <pc:docMk/>
            <pc:sldMk cId="4160448636" sldId="449"/>
            <ac:picMk id="20" creationId="{63C00401-E32E-4358-B6FB-B8FC1FE4BCA5}"/>
          </ac:picMkLst>
        </pc:picChg>
        <pc:picChg chg="add del mod">
          <ac:chgData name="Leonie Smith" userId="fed1330f33f5650e" providerId="LiveId" clId="{31A77F8C-BACD-44AB-98E8-CDF1993945C1}" dt="2023-10-25T06:02:28.417" v="32"/>
          <ac:picMkLst>
            <pc:docMk/>
            <pc:sldMk cId="4160448636" sldId="449"/>
            <ac:picMk id="21" creationId="{E7890F98-E6D3-34D6-B4EE-6C4777CA0EB7}"/>
          </ac:picMkLst>
        </pc:picChg>
        <pc:picChg chg="add del mod ord">
          <ac:chgData name="Leonie Smith" userId="fed1330f33f5650e" providerId="LiveId" clId="{31A77F8C-BACD-44AB-98E8-CDF1993945C1}" dt="2023-10-25T06:02:44.439" v="33"/>
          <ac:picMkLst>
            <pc:docMk/>
            <pc:sldMk cId="4160448636" sldId="449"/>
            <ac:picMk id="26" creationId="{0B330030-8471-7F41-EFEE-B28CF01446F7}"/>
          </ac:picMkLst>
        </pc:picChg>
        <pc:picChg chg="add del mod">
          <ac:chgData name="Leonie Smith" userId="fed1330f33f5650e" providerId="LiveId" clId="{31A77F8C-BACD-44AB-98E8-CDF1993945C1}" dt="2023-10-25T06:02:46.143" v="35"/>
          <ac:picMkLst>
            <pc:docMk/>
            <pc:sldMk cId="4160448636" sldId="449"/>
            <ac:picMk id="27" creationId="{3BFF8F17-5BC1-0BF8-211E-718EDC275A5B}"/>
          </ac:picMkLst>
        </pc:picChg>
        <pc:picChg chg="add del mod ord">
          <ac:chgData name="Leonie Smith" userId="fed1330f33f5650e" providerId="LiveId" clId="{31A77F8C-BACD-44AB-98E8-CDF1993945C1}" dt="2023-10-25T06:03:01.650" v="36"/>
          <ac:picMkLst>
            <pc:docMk/>
            <pc:sldMk cId="4160448636" sldId="449"/>
            <ac:picMk id="30" creationId="{73D54974-E158-68BB-BCA6-D765244C5F68}"/>
          </ac:picMkLst>
        </pc:picChg>
        <pc:picChg chg="add mod">
          <ac:chgData name="Leonie Smith" userId="fed1330f33f5650e" providerId="LiveId" clId="{31A77F8C-BACD-44AB-98E8-CDF1993945C1}" dt="2023-10-25T06:03:01.650" v="36"/>
          <ac:picMkLst>
            <pc:docMk/>
            <pc:sldMk cId="4160448636" sldId="449"/>
            <ac:picMk id="31" creationId="{54D76D80-2A6E-C745-C92C-FA1B979CB816}"/>
          </ac:picMkLst>
        </pc:picChg>
      </pc:sldChg>
      <pc:sldChg chg="addSp modSp">
        <pc:chgData name="Leonie Smith" userId="fed1330f33f5650e" providerId="LiveId" clId="{31A77F8C-BACD-44AB-98E8-CDF1993945C1}" dt="2023-10-25T06:04:23.191" v="37"/>
        <pc:sldMkLst>
          <pc:docMk/>
          <pc:sldMk cId="3386340796" sldId="451"/>
        </pc:sldMkLst>
        <pc:picChg chg="add mod">
          <ac:chgData name="Leonie Smith" userId="fed1330f33f5650e" providerId="LiveId" clId="{31A77F8C-BACD-44AB-98E8-CDF1993945C1}" dt="2023-10-25T06:04:23.191" v="37"/>
          <ac:picMkLst>
            <pc:docMk/>
            <pc:sldMk cId="3386340796" sldId="451"/>
            <ac:picMk id="6" creationId="{94ED6338-0473-4C46-D5D1-46F0F5B0FD77}"/>
          </ac:picMkLst>
        </pc:picChg>
      </pc:sldChg>
      <pc:sldChg chg="addSp delSp modSp mod modTransition modAnim">
        <pc:chgData name="Leonie Smith" userId="fed1330f33f5650e" providerId="LiveId" clId="{31A77F8C-BACD-44AB-98E8-CDF1993945C1}" dt="2023-10-25T06:05:40.276" v="41"/>
        <pc:sldMkLst>
          <pc:docMk/>
          <pc:sldMk cId="283334129" sldId="453"/>
        </pc:sldMkLst>
        <pc:picChg chg="add del mod">
          <ac:chgData name="Leonie Smith" userId="fed1330f33f5650e" providerId="LiveId" clId="{31A77F8C-BACD-44AB-98E8-CDF1993945C1}" dt="2023-10-25T06:05:25.560" v="40"/>
          <ac:picMkLst>
            <pc:docMk/>
            <pc:sldMk cId="283334129" sldId="453"/>
            <ac:picMk id="6" creationId="{C6C4BD01-05DE-0DB6-F474-896B7A0F4868}"/>
          </ac:picMkLst>
        </pc:picChg>
        <pc:picChg chg="add del mod">
          <ac:chgData name="Leonie Smith" userId="fed1330f33f5650e" providerId="LiveId" clId="{31A77F8C-BACD-44AB-98E8-CDF1993945C1}" dt="2023-10-25T06:05:40.276" v="41"/>
          <ac:picMkLst>
            <pc:docMk/>
            <pc:sldMk cId="283334129" sldId="453"/>
            <ac:picMk id="9" creationId="{DB723F0D-9409-E013-D778-6EEAF1AB961D}"/>
          </ac:picMkLst>
        </pc:picChg>
        <pc:picChg chg="add mod">
          <ac:chgData name="Leonie Smith" userId="fed1330f33f5650e" providerId="LiveId" clId="{31A77F8C-BACD-44AB-98E8-CDF1993945C1}" dt="2023-10-25T06:05:40.276" v="41"/>
          <ac:picMkLst>
            <pc:docMk/>
            <pc:sldMk cId="283334129" sldId="453"/>
            <ac:picMk id="10" creationId="{D256A5B6-1085-2F3F-6892-3870139F00D9}"/>
          </ac:picMkLst>
        </pc:picChg>
      </pc:sldChg>
      <pc:sldChg chg="addSp modSp">
        <pc:chgData name="Leonie Smith" userId="fed1330f33f5650e" providerId="LiveId" clId="{31A77F8C-BACD-44AB-98E8-CDF1993945C1}" dt="2023-10-25T06:06:11.680" v="42"/>
        <pc:sldMkLst>
          <pc:docMk/>
          <pc:sldMk cId="1799939013" sldId="455"/>
        </pc:sldMkLst>
        <pc:picChg chg="add mod">
          <ac:chgData name="Leonie Smith" userId="fed1330f33f5650e" providerId="LiveId" clId="{31A77F8C-BACD-44AB-98E8-CDF1993945C1}" dt="2023-10-25T06:06:11.680" v="42"/>
          <ac:picMkLst>
            <pc:docMk/>
            <pc:sldMk cId="1799939013" sldId="455"/>
            <ac:picMk id="6" creationId="{604F6C92-221F-17A4-E680-865E190B3635}"/>
          </ac:picMkLst>
        </pc:picChg>
      </pc:sldChg>
      <pc:sldChg chg="addSp delSp modSp mod modTransition modAnim">
        <pc:chgData name="Leonie Smith" userId="fed1330f33f5650e" providerId="LiveId" clId="{31A77F8C-BACD-44AB-98E8-CDF1993945C1}" dt="2023-10-25T06:07:25.061" v="49"/>
        <pc:sldMkLst>
          <pc:docMk/>
          <pc:sldMk cId="2618424304" sldId="457"/>
        </pc:sldMkLst>
        <pc:picChg chg="add del mod">
          <ac:chgData name="Leonie Smith" userId="fed1330f33f5650e" providerId="LiveId" clId="{31A77F8C-BACD-44AB-98E8-CDF1993945C1}" dt="2023-10-25T06:06:52.405" v="45"/>
          <ac:picMkLst>
            <pc:docMk/>
            <pc:sldMk cId="2618424304" sldId="457"/>
            <ac:picMk id="6" creationId="{39909DA7-FFE8-16A0-29FB-E63C5C1E0B43}"/>
          </ac:picMkLst>
        </pc:picChg>
        <pc:picChg chg="add del mod">
          <ac:chgData name="Leonie Smith" userId="fed1330f33f5650e" providerId="LiveId" clId="{31A77F8C-BACD-44AB-98E8-CDF1993945C1}" dt="2023-10-25T06:06:58.439" v="46"/>
          <ac:picMkLst>
            <pc:docMk/>
            <pc:sldMk cId="2618424304" sldId="457"/>
            <ac:picMk id="9" creationId="{7C987EE1-0405-966C-E2DB-9EA874CC6000}"/>
          </ac:picMkLst>
        </pc:picChg>
        <pc:picChg chg="add del mod">
          <ac:chgData name="Leonie Smith" userId="fed1330f33f5650e" providerId="LiveId" clId="{31A77F8C-BACD-44AB-98E8-CDF1993945C1}" dt="2023-10-25T06:07:06.933" v="48"/>
          <ac:picMkLst>
            <pc:docMk/>
            <pc:sldMk cId="2618424304" sldId="457"/>
            <ac:picMk id="10" creationId="{B3186660-717B-2708-944B-016B9FF16349}"/>
          </ac:picMkLst>
        </pc:picChg>
        <pc:picChg chg="add del mod ord">
          <ac:chgData name="Leonie Smith" userId="fed1330f33f5650e" providerId="LiveId" clId="{31A77F8C-BACD-44AB-98E8-CDF1993945C1}" dt="2023-10-25T06:07:25.061" v="49"/>
          <ac:picMkLst>
            <pc:docMk/>
            <pc:sldMk cId="2618424304" sldId="457"/>
            <ac:picMk id="13" creationId="{F6945FE5-A6CB-BF8F-F4C7-7240C5A139D6}"/>
          </ac:picMkLst>
        </pc:picChg>
        <pc:picChg chg="add mod">
          <ac:chgData name="Leonie Smith" userId="fed1330f33f5650e" providerId="LiveId" clId="{31A77F8C-BACD-44AB-98E8-CDF1993945C1}" dt="2023-10-25T06:07:25.061" v="49"/>
          <ac:picMkLst>
            <pc:docMk/>
            <pc:sldMk cId="2618424304" sldId="457"/>
            <ac:picMk id="14" creationId="{2BAEF2B6-D629-015C-20CD-2C770340C5EC}"/>
          </ac:picMkLst>
        </pc:picChg>
      </pc:sldChg>
      <pc:sldChg chg="addSp modSp">
        <pc:chgData name="Leonie Smith" userId="fed1330f33f5650e" providerId="LiveId" clId="{31A77F8C-BACD-44AB-98E8-CDF1993945C1}" dt="2023-10-25T05:55:00.825" v="0"/>
        <pc:sldMkLst>
          <pc:docMk/>
          <pc:sldMk cId="3596600315" sldId="468"/>
        </pc:sldMkLst>
        <pc:picChg chg="add mod">
          <ac:chgData name="Leonie Smith" userId="fed1330f33f5650e" providerId="LiveId" clId="{31A77F8C-BACD-44AB-98E8-CDF1993945C1}" dt="2023-10-25T05:55:00.825" v="0"/>
          <ac:picMkLst>
            <pc:docMk/>
            <pc:sldMk cId="3596600315" sldId="468"/>
            <ac:picMk id="7" creationId="{B5C72FD4-334D-FD71-87B9-CDB748C2844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23 </a:t>
            </a:r>
            <a:r>
              <a:rPr lang="en-IN" sz="1200" b="1" i="0" u="none" strike="noStrike" baseline="0" dirty="0">
                <a:latin typeface="TimesNewRomanPS-BoldMT"/>
              </a:rPr>
              <a:t>Jonah</a:t>
            </a:r>
          </a:p>
          <a:p>
            <a:pPr algn="l"/>
            <a:r>
              <a:rPr lang="en-US" sz="1200" b="0" i="0" u="none" strike="noStrike" baseline="0" dirty="0">
                <a:latin typeface="TimesNewRomanPSMT"/>
              </a:rPr>
              <a:t>1. Jonah Disobedient - Jonah 1:1-3 (Left Top)</a:t>
            </a:r>
          </a:p>
          <a:p>
            <a:pPr algn="l"/>
            <a:r>
              <a:rPr lang="en-US" sz="1200" b="0" i="0" u="none" strike="noStrike" baseline="0" dirty="0">
                <a:latin typeface="TimesNewRomanPSMT"/>
              </a:rPr>
              <a:t>2. Jonah Punished - Jonah 1:4-16 (Right Top)</a:t>
            </a:r>
          </a:p>
          <a:p>
            <a:pPr algn="l"/>
            <a:r>
              <a:rPr lang="en-US" sz="1200" b="0" i="0" u="none" strike="noStrike" baseline="0" dirty="0">
                <a:latin typeface="TimesNewRomanPSMT"/>
              </a:rPr>
              <a:t>3. Jonah Miraculously Preserved - Jonah 1:17 - 2:10 (Right Center)</a:t>
            </a:r>
          </a:p>
          <a:p>
            <a:pPr algn="l"/>
            <a:r>
              <a:rPr lang="en-US" sz="1200" b="0" i="0" u="none" strike="noStrike" baseline="0" dirty="0">
                <a:latin typeface="TimesNewRomanPSMT"/>
              </a:rPr>
              <a:t>4. Jonah's Ministry in Nineveh - Jonah 3:1-10 (Bottom)</a:t>
            </a:r>
          </a:p>
          <a:p>
            <a:pPr algn="l"/>
            <a:r>
              <a:rPr lang="en-US" sz="1200" b="0" i="0" u="none" strike="noStrike" baseline="0" dirty="0">
                <a:latin typeface="TimesNewRomanPSMT"/>
              </a:rPr>
              <a:t>5. A Narrow Prophet versus the Merciful God - Jonah 3:10 - 4:11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06559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23-3</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B5C72FD4-334D-FD71-87B9-CDB748C2844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93"/>
    </mc:Choice>
    <mc:Fallback xmlns="">
      <p:transition spd="slow" advTm="3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50D23B9-CE10-BA2C-311C-3EA6956BD72A}"/>
              </a:ext>
            </a:extLst>
          </p:cNvPr>
          <p:cNvPicPr>
            <a:picLocks noChangeAspect="1"/>
          </p:cNvPicPr>
          <p:nvPr/>
        </p:nvPicPr>
        <p:blipFill>
          <a:blip r:embed="rId2"/>
          <a:stretch>
            <a:fillRect/>
          </a:stretch>
        </p:blipFill>
        <p:spPr>
          <a:xfrm>
            <a:off x="-1" y="0"/>
            <a:ext cx="13274438" cy="6858000"/>
          </a:xfrm>
          <a:prstGeom prst="rect">
            <a:avLst/>
          </a:prstGeom>
        </p:spPr>
      </p:pic>
      <p:sp>
        <p:nvSpPr>
          <p:cNvPr id="2" name="TextBox 1">
            <a:extLst>
              <a:ext uri="{FF2B5EF4-FFF2-40B4-BE49-F238E27FC236}">
                <a16:creationId xmlns:a16="http://schemas.microsoft.com/office/drawing/2014/main" id="{9DD074AE-3A52-E804-B674-206C27B65C75}"/>
              </a:ext>
            </a:extLst>
          </p:cNvPr>
          <p:cNvSpPr txBox="1"/>
          <p:nvPr/>
        </p:nvSpPr>
        <p:spPr>
          <a:xfrm>
            <a:off x="320040" y="412487"/>
            <a:ext cx="3116424" cy="584775"/>
          </a:xfrm>
          <a:prstGeom prst="rect">
            <a:avLst/>
          </a:prstGeom>
          <a:noFill/>
        </p:spPr>
        <p:txBody>
          <a:bodyPr wrap="square" rtlCol="0">
            <a:spAutoFit/>
          </a:bodyPr>
          <a:lstStyle/>
          <a:p>
            <a:r>
              <a:rPr lang="hi-IN" sz="3200" b="0" i="0" u="none" strike="noStrike" baseline="0" dirty="0">
                <a:solidFill>
                  <a:schemeClr val="bg1"/>
                </a:solidFill>
                <a:latin typeface="TimesNewRomanPSMT"/>
                <a:cs typeface="+mj-cs"/>
              </a:rPr>
              <a:t>योनाह </a:t>
            </a:r>
            <a:r>
              <a:rPr lang="en-US" sz="3200" b="0" i="0" u="none" strike="noStrike" baseline="0" dirty="0">
                <a:solidFill>
                  <a:schemeClr val="bg1"/>
                </a:solidFill>
                <a:latin typeface="Mangal" panose="02040503050203030202" pitchFamily="18" charset="0"/>
                <a:cs typeface="Mangal" panose="02040503050203030202" pitchFamily="18" charset="0"/>
              </a:rPr>
              <a:t>3:4</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And the Ninevites believed God. They proclaimed a fast and dressed in sackcloth, from the greatest of them to the least.</a:t>
            </a:r>
            <a:endParaRPr lang="en-ZA" dirty="0"/>
          </a:p>
        </p:txBody>
      </p:sp>
      <p:sp>
        <p:nvSpPr>
          <p:cNvPr id="3" name="TextBox 2">
            <a:extLst>
              <a:ext uri="{FF2B5EF4-FFF2-40B4-BE49-F238E27FC236}">
                <a16:creationId xmlns:a16="http://schemas.microsoft.com/office/drawing/2014/main" id="{3642624E-5DD7-890E-11E3-CB3C977ADBBC}"/>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5 तब नीनवे के मनुष्यों ने परमेश्वर के वचन पर विश्वास किया; और उपवास का प्रचार किया गया और बड़े से लेकर छोटे तक सभी ने टाट ओढ़ा।</a:t>
            </a:r>
            <a:endParaRPr lang="en-IN" sz="3800" dirty="0"/>
          </a:p>
        </p:txBody>
      </p:sp>
      <p:pic>
        <p:nvPicPr>
          <p:cNvPr id="14" name="Audio 13">
            <a:hlinkClick r:id="" action="ppaction://media"/>
            <a:extLst>
              <a:ext uri="{FF2B5EF4-FFF2-40B4-BE49-F238E27FC236}">
                <a16:creationId xmlns:a16="http://schemas.microsoft.com/office/drawing/2014/main" id="{AC2CFCCE-83DB-F0F5-2D4B-539112BA2B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1436"/>
    </mc:Choice>
    <mc:Fallback xmlns="">
      <p:transition spd="slow" advTm="11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BC7E8F-0EA3-DFAA-D95A-8CB13A74B146}"/>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07319DE-F51D-F146-7E92-A9CF4CBC4660}"/>
              </a:ext>
            </a:extLst>
          </p:cNvPr>
          <p:cNvSpPr txBox="1"/>
          <p:nvPr/>
        </p:nvSpPr>
        <p:spPr>
          <a:xfrm>
            <a:off x="320040" y="412487"/>
            <a:ext cx="3116424" cy="584775"/>
          </a:xfrm>
          <a:prstGeom prst="rect">
            <a:avLst/>
          </a:prstGeom>
          <a:noFill/>
        </p:spPr>
        <p:txBody>
          <a:bodyPr wrap="square" rtlCol="0">
            <a:spAutoFit/>
          </a:bodyPr>
          <a:lstStyle/>
          <a:p>
            <a:r>
              <a:rPr lang="hi-IN" sz="3200" b="0" i="0" u="none" strike="noStrike" baseline="0" dirty="0">
                <a:solidFill>
                  <a:schemeClr val="bg1"/>
                </a:solidFill>
                <a:latin typeface="TimesNewRomanPSMT"/>
                <a:cs typeface="+mj-cs"/>
              </a:rPr>
              <a:t>योनाह </a:t>
            </a:r>
            <a:r>
              <a:rPr lang="en-US" sz="3200" b="0" i="0" u="none" strike="noStrike" baseline="0" dirty="0">
                <a:solidFill>
                  <a:schemeClr val="bg1"/>
                </a:solidFill>
                <a:latin typeface="Mangal" panose="02040503050203030202" pitchFamily="18" charset="0"/>
                <a:cs typeface="Mangal" panose="02040503050203030202" pitchFamily="18" charset="0"/>
              </a:rPr>
              <a:t>3:5</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When word reached the king of Nineveh, he got up from his throne, took off his royal robe, covered himself with sackcloth, and sat in ashes.</a:t>
            </a:r>
            <a:endParaRPr lang="en-ZA" sz="1600" dirty="0"/>
          </a:p>
        </p:txBody>
      </p:sp>
      <p:sp>
        <p:nvSpPr>
          <p:cNvPr id="3" name="TextBox 2">
            <a:extLst>
              <a:ext uri="{FF2B5EF4-FFF2-40B4-BE49-F238E27FC236}">
                <a16:creationId xmlns:a16="http://schemas.microsoft.com/office/drawing/2014/main" id="{94CB7CB3-C5ED-0842-8E83-C193840B3C93}"/>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6 तब यह समाचार नीनवे के राजा के कान में पहुँचा; और उसने सिंहासन पर से उठ, अपना राजकीय ओढ़ना उतारकर टाट ओढ़ लिया, और राख पर बैठ गया।</a:t>
            </a:r>
            <a:endParaRPr lang="en-IN" sz="4000" dirty="0"/>
          </a:p>
        </p:txBody>
      </p:sp>
      <p:pic>
        <p:nvPicPr>
          <p:cNvPr id="31" name="Audio 30">
            <a:hlinkClick r:id="" action="ppaction://media"/>
            <a:extLst>
              <a:ext uri="{FF2B5EF4-FFF2-40B4-BE49-F238E27FC236}">
                <a16:creationId xmlns:a16="http://schemas.microsoft.com/office/drawing/2014/main" id="{54D76D80-2A6E-C745-C92C-FA1B979CB8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194"/>
    </mc:Choice>
    <mc:Fallback xmlns="">
      <p:transition spd="slow" advTm="12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0B6FD39-07F3-69AA-967D-59B06A4120EC}"/>
              </a:ext>
            </a:extLst>
          </p:cNvPr>
          <p:cNvPicPr>
            <a:picLocks noChangeAspect="1"/>
          </p:cNvPicPr>
          <p:nvPr/>
        </p:nvPicPr>
        <p:blipFill>
          <a:blip r:embed="rId2"/>
          <a:stretch>
            <a:fillRect/>
          </a:stretch>
        </p:blipFill>
        <p:spPr>
          <a:xfrm>
            <a:off x="-2252133" y="-1952069"/>
            <a:ext cx="14444132" cy="8810069"/>
          </a:xfrm>
          <a:prstGeom prst="rect">
            <a:avLst/>
          </a:prstGeom>
        </p:spPr>
      </p:pic>
      <p:sp>
        <p:nvSpPr>
          <p:cNvPr id="2" name="TextBox 1">
            <a:extLst>
              <a:ext uri="{FF2B5EF4-FFF2-40B4-BE49-F238E27FC236}">
                <a16:creationId xmlns:a16="http://schemas.microsoft.com/office/drawing/2014/main" id="{80E626C3-3806-F572-7508-B19C9FEDBF09}"/>
              </a:ext>
            </a:extLst>
          </p:cNvPr>
          <p:cNvSpPr txBox="1"/>
          <p:nvPr/>
        </p:nvSpPr>
        <p:spPr>
          <a:xfrm>
            <a:off x="320040" y="412487"/>
            <a:ext cx="3116424" cy="584775"/>
          </a:xfrm>
          <a:prstGeom prst="rect">
            <a:avLst/>
          </a:prstGeom>
          <a:noFill/>
        </p:spPr>
        <p:txBody>
          <a:bodyPr wrap="square" rtlCol="0">
            <a:spAutoFit/>
          </a:bodyPr>
          <a:lstStyle/>
          <a:p>
            <a:r>
              <a:rPr lang="hi-IN" sz="3200" b="0" i="0" u="none" strike="noStrike" baseline="0" dirty="0">
                <a:solidFill>
                  <a:schemeClr val="bg1"/>
                </a:solidFill>
                <a:latin typeface="TimesNewRomanPSMT"/>
                <a:cs typeface="+mj-cs"/>
              </a:rPr>
              <a:t>योनाह </a:t>
            </a:r>
            <a:r>
              <a:rPr lang="en-US" sz="3200" b="0" i="0" u="none" strike="noStrike" baseline="0" dirty="0">
                <a:solidFill>
                  <a:schemeClr val="bg1"/>
                </a:solidFill>
                <a:latin typeface="Mangal" panose="02040503050203030202" pitchFamily="18" charset="0"/>
                <a:cs typeface="Mangal" panose="02040503050203030202" pitchFamily="18" charset="0"/>
              </a:rPr>
              <a:t>3:6</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Then he issued a proclamation in Nineveh:</a:t>
            </a:r>
          </a:p>
          <a:p>
            <a:pPr algn="l"/>
            <a:r>
              <a:rPr lang="en-US" sz="4000" b="0" i="0">
                <a:solidFill>
                  <a:srgbClr val="121212"/>
                </a:solidFill>
                <a:effectLst/>
                <a:latin typeface="Inter" panose="020B0502030000000004" pitchFamily="34" charset="0"/>
              </a:rPr>
              <a:t>“By the decree of the king and his nobles:</a:t>
            </a:r>
          </a:p>
          <a:p>
            <a:pPr algn="l"/>
            <a:r>
              <a:rPr lang="en-US" sz="4000" b="0" i="0">
                <a:solidFill>
                  <a:srgbClr val="121212"/>
                </a:solidFill>
                <a:effectLst/>
                <a:latin typeface="Inter" panose="020B0502030000000004" pitchFamily="34" charset="0"/>
              </a:rPr>
              <a:t>Let no man or beast, herd or flock, taste anything at all. They must not eat or drink.</a:t>
            </a:r>
          </a:p>
        </p:txBody>
      </p:sp>
      <p:sp>
        <p:nvSpPr>
          <p:cNvPr id="3" name="TextBox 2">
            <a:extLst>
              <a:ext uri="{FF2B5EF4-FFF2-40B4-BE49-F238E27FC236}">
                <a16:creationId xmlns:a16="http://schemas.microsoft.com/office/drawing/2014/main" id="{51D438DB-757B-D510-6C50-CB71DE141A60}"/>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7 राजा ने अपने प्रधानों से सम्मति लेकर नीनवे में इस आज्ञा का ढिंढोरा पिटवाया, “क्या मनुष्य, क्या गाय-बैल, क्या भेड़-बकरी, या और पशु, कोई कुछ भी न खाएँ; वे न खाएँ और न पानी पीएँ।</a:t>
            </a:r>
          </a:p>
        </p:txBody>
      </p:sp>
      <p:pic>
        <p:nvPicPr>
          <p:cNvPr id="6" name="Audio 5">
            <a:hlinkClick r:id="" action="ppaction://media"/>
            <a:extLst>
              <a:ext uri="{FF2B5EF4-FFF2-40B4-BE49-F238E27FC236}">
                <a16:creationId xmlns:a16="http://schemas.microsoft.com/office/drawing/2014/main" id="{94ED6338-0473-4C46-D5D1-46F0F5B0FD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6543"/>
    </mc:Choice>
    <mc:Fallback xmlns="">
      <p:transition spd="slow" advTm="1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9E1D2C4-9078-0AA2-301C-689306885BDC}"/>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B7854E4-A39A-D6D8-361E-B3FA1256770B}"/>
              </a:ext>
            </a:extLst>
          </p:cNvPr>
          <p:cNvSpPr txBox="1"/>
          <p:nvPr/>
        </p:nvSpPr>
        <p:spPr>
          <a:xfrm>
            <a:off x="320040" y="412487"/>
            <a:ext cx="3116424" cy="584775"/>
          </a:xfrm>
          <a:prstGeom prst="rect">
            <a:avLst/>
          </a:prstGeom>
          <a:noFill/>
        </p:spPr>
        <p:txBody>
          <a:bodyPr wrap="square" rtlCol="0">
            <a:spAutoFit/>
          </a:bodyPr>
          <a:lstStyle/>
          <a:p>
            <a:r>
              <a:rPr lang="hi-IN" sz="3200" b="0" i="0" u="none" strike="noStrike" baseline="0" dirty="0">
                <a:solidFill>
                  <a:schemeClr val="bg1"/>
                </a:solidFill>
                <a:latin typeface="TimesNewRomanPSMT"/>
                <a:cs typeface="+mj-cs"/>
              </a:rPr>
              <a:t>योनाह </a:t>
            </a:r>
            <a:r>
              <a:rPr lang="en-US" sz="3200" b="0" i="0" u="none" strike="noStrike" baseline="0" dirty="0">
                <a:solidFill>
                  <a:schemeClr val="bg1"/>
                </a:solidFill>
                <a:latin typeface="Mangal" panose="02040503050203030202" pitchFamily="18" charset="0"/>
                <a:cs typeface="Mangal" panose="02040503050203030202" pitchFamily="18" charset="0"/>
              </a:rPr>
              <a:t>3:7</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Furthermore, let both man and beast be covered with sackcloth, and have everyone call out earnestly to God. Let each one turn from his evil ways and from the violence in his hands.</a:t>
            </a:r>
            <a:endParaRPr lang="en-ZA" sz="1600" dirty="0"/>
          </a:p>
        </p:txBody>
      </p:sp>
      <p:sp>
        <p:nvSpPr>
          <p:cNvPr id="3" name="TextBox 2">
            <a:extLst>
              <a:ext uri="{FF2B5EF4-FFF2-40B4-BE49-F238E27FC236}">
                <a16:creationId xmlns:a16="http://schemas.microsoft.com/office/drawing/2014/main" id="{D5F8F798-0D3B-8BCD-969E-01009F02BD1D}"/>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8 और मनुष्य और पशु दोनों टाट ओढ़ें, और वे परमेश्वर की दुहाई चिल्ला चिल्लाकर दें; और अपने कुमार्ग से फिरें; और उस उपद्रव से, जो वे करते हैं, पश्चाताप करें।</a:t>
            </a:r>
            <a:endParaRPr lang="en-IN" sz="4000" dirty="0"/>
          </a:p>
        </p:txBody>
      </p:sp>
      <p:pic>
        <p:nvPicPr>
          <p:cNvPr id="10" name="Audio 9">
            <a:hlinkClick r:id="" action="ppaction://media"/>
            <a:extLst>
              <a:ext uri="{FF2B5EF4-FFF2-40B4-BE49-F238E27FC236}">
                <a16:creationId xmlns:a16="http://schemas.microsoft.com/office/drawing/2014/main" id="{D256A5B6-1085-2F3F-6892-3870139F00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1371"/>
    </mc:Choice>
    <mc:Fallback xmlns="">
      <p:transition spd="slow" advTm="11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0FABCD6-08EB-A772-DADC-C3EB05760142}"/>
              </a:ext>
            </a:extLst>
          </p:cNvPr>
          <p:cNvPicPr>
            <a:picLocks noChangeAspect="1"/>
          </p:cNvPicPr>
          <p:nvPr/>
        </p:nvPicPr>
        <p:blipFill>
          <a:blip r:embed="rId2"/>
          <a:stretch>
            <a:fillRect/>
          </a:stretch>
        </p:blipFill>
        <p:spPr>
          <a:xfrm>
            <a:off x="-53867" y="0"/>
            <a:ext cx="14650497" cy="6858000"/>
          </a:xfrm>
          <a:prstGeom prst="rect">
            <a:avLst/>
          </a:prstGeom>
        </p:spPr>
      </p:pic>
      <p:sp>
        <p:nvSpPr>
          <p:cNvPr id="2" name="TextBox 1">
            <a:extLst>
              <a:ext uri="{FF2B5EF4-FFF2-40B4-BE49-F238E27FC236}">
                <a16:creationId xmlns:a16="http://schemas.microsoft.com/office/drawing/2014/main" id="{DCCA70EF-8D5F-A590-436E-823818D3CAAC}"/>
              </a:ext>
            </a:extLst>
          </p:cNvPr>
          <p:cNvSpPr txBox="1"/>
          <p:nvPr/>
        </p:nvSpPr>
        <p:spPr>
          <a:xfrm>
            <a:off x="320040" y="412487"/>
            <a:ext cx="3116424" cy="584775"/>
          </a:xfrm>
          <a:prstGeom prst="rect">
            <a:avLst/>
          </a:prstGeom>
          <a:noFill/>
        </p:spPr>
        <p:txBody>
          <a:bodyPr wrap="square" rtlCol="0">
            <a:spAutoFit/>
          </a:bodyPr>
          <a:lstStyle/>
          <a:p>
            <a:r>
              <a:rPr lang="hi-IN" sz="3200" b="0" i="0" u="none" strike="noStrike" baseline="0" dirty="0">
                <a:solidFill>
                  <a:schemeClr val="bg1"/>
                </a:solidFill>
                <a:latin typeface="TimesNewRomanPSMT"/>
                <a:cs typeface="+mj-cs"/>
              </a:rPr>
              <a:t>योनाह </a:t>
            </a:r>
            <a:r>
              <a:rPr lang="en-US" sz="3200" b="0" i="0" u="none" strike="noStrike" baseline="0" dirty="0">
                <a:solidFill>
                  <a:schemeClr val="bg1"/>
                </a:solidFill>
                <a:latin typeface="Mangal" panose="02040503050203030202" pitchFamily="18" charset="0"/>
                <a:cs typeface="Mangal" panose="02040503050203030202" pitchFamily="18" charset="0"/>
              </a:rPr>
              <a:t>3:8</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9</a:t>
            </a:r>
            <a:r>
              <a:rPr lang="en-US" sz="4400" b="0" i="0">
                <a:solidFill>
                  <a:srgbClr val="121212"/>
                </a:solidFill>
                <a:effectLst/>
                <a:latin typeface="Inter" panose="020B0502030000000004" pitchFamily="34" charset="0"/>
              </a:rPr>
              <a:t>Who knows? God may turn and relent; He may turn from His fierce anger, so that we will not perish.”</a:t>
            </a:r>
            <a:endParaRPr lang="en-ZA" sz="1400" dirty="0"/>
          </a:p>
        </p:txBody>
      </p:sp>
      <p:sp>
        <p:nvSpPr>
          <p:cNvPr id="3" name="TextBox 2">
            <a:extLst>
              <a:ext uri="{FF2B5EF4-FFF2-40B4-BE49-F238E27FC236}">
                <a16:creationId xmlns:a16="http://schemas.microsoft.com/office/drawing/2014/main" id="{0A1B2939-4649-83AB-7FE4-979D04A0F5DC}"/>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9 सम्भव है, परमेश्वर दया करे और अपनी इच्छा बदल दे, और उसका भड़का हुआ कोप शान्त हो जाए और हम नाश होने से बच जाएँ।”</a:t>
            </a:r>
            <a:endParaRPr lang="en-IN" sz="4000" dirty="0"/>
          </a:p>
        </p:txBody>
      </p:sp>
      <p:pic>
        <p:nvPicPr>
          <p:cNvPr id="6" name="Audio 5">
            <a:hlinkClick r:id="" action="ppaction://media"/>
            <a:extLst>
              <a:ext uri="{FF2B5EF4-FFF2-40B4-BE49-F238E27FC236}">
                <a16:creationId xmlns:a16="http://schemas.microsoft.com/office/drawing/2014/main" id="{604F6C92-221F-17A4-E680-865E190B36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8742"/>
    </mc:Choice>
    <mc:Fallback xmlns="">
      <p:transition spd="slow" advTm="8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DF9518-525A-D803-E689-EEC2E8B8008E}"/>
              </a:ext>
            </a:extLst>
          </p:cNvPr>
          <p:cNvPicPr>
            <a:picLocks noChangeAspect="1"/>
          </p:cNvPicPr>
          <p:nvPr/>
        </p:nvPicPr>
        <p:blipFill>
          <a:blip r:embed="rId2"/>
          <a:stretch>
            <a:fillRect/>
          </a:stretch>
        </p:blipFill>
        <p:spPr>
          <a:xfrm>
            <a:off x="0" y="-1236133"/>
            <a:ext cx="16192832" cy="8094133"/>
          </a:xfrm>
          <a:prstGeom prst="rect">
            <a:avLst/>
          </a:prstGeom>
        </p:spPr>
      </p:pic>
      <p:sp>
        <p:nvSpPr>
          <p:cNvPr id="5" name="TextBox 4">
            <a:extLst>
              <a:ext uri="{FF2B5EF4-FFF2-40B4-BE49-F238E27FC236}">
                <a16:creationId xmlns:a16="http://schemas.microsoft.com/office/drawing/2014/main" id="{BF373C1E-821D-FBC5-6343-8FB493339DC9}"/>
              </a:ext>
            </a:extLst>
          </p:cNvPr>
          <p:cNvSpPr txBox="1"/>
          <p:nvPr/>
        </p:nvSpPr>
        <p:spPr>
          <a:xfrm>
            <a:off x="572344" y="3744869"/>
            <a:ext cx="7406244" cy="1741531"/>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नीनवे में योनाह की सेवकाई - योनाह 3:1-10</a:t>
            </a:r>
            <a:endParaRPr lang="en-US" sz="54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61B5BC73-9F36-8F24-C609-37AC54C2D72D}"/>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4A0488-F426-B523-6F4C-96E5F9811B39}"/>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BA07E0C-65D2-D7EF-FF12-5EFE33795E9E}"/>
              </a:ext>
            </a:extLst>
          </p:cNvPr>
          <p:cNvSpPr txBox="1"/>
          <p:nvPr/>
        </p:nvSpPr>
        <p:spPr>
          <a:xfrm>
            <a:off x="320040" y="412487"/>
            <a:ext cx="3116424" cy="584775"/>
          </a:xfrm>
          <a:prstGeom prst="rect">
            <a:avLst/>
          </a:prstGeom>
          <a:noFill/>
        </p:spPr>
        <p:txBody>
          <a:bodyPr wrap="square" rtlCol="0">
            <a:spAutoFit/>
          </a:bodyPr>
          <a:lstStyle/>
          <a:p>
            <a:r>
              <a:rPr lang="hi-IN" sz="3200" b="0" i="0" u="none" strike="noStrike" baseline="0" dirty="0">
                <a:solidFill>
                  <a:schemeClr val="bg1"/>
                </a:solidFill>
                <a:latin typeface="TimesNewRomanPSMT"/>
                <a:cs typeface="+mj-cs"/>
              </a:rPr>
              <a:t>योनाह </a:t>
            </a:r>
            <a:r>
              <a:rPr lang="en-US" sz="3200" b="0" i="0" u="none" strike="noStrike" baseline="0" dirty="0">
                <a:solidFill>
                  <a:schemeClr val="bg1"/>
                </a:solidFill>
                <a:latin typeface="Mangal" panose="02040503050203030202" pitchFamily="18" charset="0"/>
                <a:cs typeface="Mangal" panose="02040503050203030202" pitchFamily="18" charset="0"/>
              </a:rPr>
              <a:t>3:9</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When God saw their actions—that they had turned from their evil ways—He relented from the disaster He had threatened to bring upon them.</a:t>
            </a:r>
            <a:endParaRPr lang="en-ZA" sz="1600" dirty="0"/>
          </a:p>
        </p:txBody>
      </p:sp>
      <p:sp>
        <p:nvSpPr>
          <p:cNvPr id="3" name="TextBox 2">
            <a:extLst>
              <a:ext uri="{FF2B5EF4-FFF2-40B4-BE49-F238E27FC236}">
                <a16:creationId xmlns:a16="http://schemas.microsoft.com/office/drawing/2014/main" id="{5323FCCE-D4DA-5A99-3D13-D479C4E0C02C}"/>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10 जब परमेश्वर ने उनके कामों को देखा, कि वे कुमार्ग से फिर रहे हैं, तब परमेश्वर ने अपनी इच्छा बदल दी, और उनकी जो हानि करने की ठानी थी, उसको न किया</a:t>
            </a:r>
            <a:r>
              <a:rPr lang="en-US" sz="3600" b="0" i="0" dirty="0">
                <a:solidFill>
                  <a:srgbClr val="121212"/>
                </a:solidFill>
                <a:effectLst/>
                <a:latin typeface="Inter" panose="020B0502030000000004" pitchFamily="34" charset="0"/>
              </a:rPr>
              <a:t>b।</a:t>
            </a:r>
            <a:endParaRPr lang="en-IN" sz="3600" dirty="0"/>
          </a:p>
        </p:txBody>
      </p:sp>
      <p:pic>
        <p:nvPicPr>
          <p:cNvPr id="14" name="Audio 13">
            <a:hlinkClick r:id="" action="ppaction://media"/>
            <a:extLst>
              <a:ext uri="{FF2B5EF4-FFF2-40B4-BE49-F238E27FC236}">
                <a16:creationId xmlns:a16="http://schemas.microsoft.com/office/drawing/2014/main" id="{2BAEF2B6-D629-015C-20CD-2C770340C5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4786"/>
    </mc:Choice>
    <mc:Fallback xmlns="">
      <p:transition spd="slow" advTm="14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DF9518-525A-D803-E689-EEC2E8B8008E}"/>
              </a:ext>
            </a:extLst>
          </p:cNvPr>
          <p:cNvPicPr>
            <a:picLocks noChangeAspect="1"/>
          </p:cNvPicPr>
          <p:nvPr/>
        </p:nvPicPr>
        <p:blipFill>
          <a:blip r:embed="rId2"/>
          <a:stretch>
            <a:fillRect/>
          </a:stretch>
        </p:blipFill>
        <p:spPr>
          <a:xfrm>
            <a:off x="0" y="-1236133"/>
            <a:ext cx="16192832" cy="8094133"/>
          </a:xfrm>
          <a:prstGeom prst="rect">
            <a:avLst/>
          </a:prstGeom>
        </p:spPr>
      </p:pic>
      <p:sp>
        <p:nvSpPr>
          <p:cNvPr id="2" name="TextBox 1">
            <a:extLst>
              <a:ext uri="{FF2B5EF4-FFF2-40B4-BE49-F238E27FC236}">
                <a16:creationId xmlns:a16="http://schemas.microsoft.com/office/drawing/2014/main" id="{E6215AB2-7B5B-5325-9C08-56F05DFC28A3}"/>
              </a:ext>
            </a:extLst>
          </p:cNvPr>
          <p:cNvSpPr txBox="1"/>
          <p:nvPr/>
        </p:nvSpPr>
        <p:spPr>
          <a:xfrm>
            <a:off x="320040" y="412487"/>
            <a:ext cx="3116424" cy="584775"/>
          </a:xfrm>
          <a:prstGeom prst="rect">
            <a:avLst/>
          </a:prstGeom>
          <a:noFill/>
        </p:spPr>
        <p:txBody>
          <a:bodyPr wrap="square" rtlCol="0">
            <a:spAutoFit/>
          </a:bodyPr>
          <a:lstStyle/>
          <a:p>
            <a:r>
              <a:rPr lang="hi-IN" sz="3200" b="0" i="0" u="none" strike="noStrike" baseline="0" dirty="0">
                <a:solidFill>
                  <a:schemeClr val="bg1"/>
                </a:solidFill>
                <a:latin typeface="TimesNewRomanPSMT"/>
                <a:cs typeface="+mj-cs"/>
              </a:rPr>
              <a:t>योनाह </a:t>
            </a:r>
            <a:r>
              <a:rPr lang="en-US" sz="3200" b="0" i="0" u="none" strike="noStrike" baseline="0" dirty="0">
                <a:solidFill>
                  <a:schemeClr val="bg1"/>
                </a:solidFill>
                <a:latin typeface="Mangal" panose="02040503050203030202" pitchFamily="18" charset="0"/>
                <a:cs typeface="Mangal" panose="02040503050203030202" pitchFamily="18" charset="0"/>
              </a:rPr>
              <a:t>3:10</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26304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Jonah’s ministry in Nineveh - Jonah 3:1-10</a:t>
            </a:r>
          </a:p>
        </p:txBody>
      </p:sp>
      <p:sp>
        <p:nvSpPr>
          <p:cNvPr id="3" name="TextBox 2">
            <a:extLst>
              <a:ext uri="{FF2B5EF4-FFF2-40B4-BE49-F238E27FC236}">
                <a16:creationId xmlns:a16="http://schemas.microsoft.com/office/drawing/2014/main" id="{9E0356DB-720E-9B99-3692-32CFC7C33F18}"/>
              </a:ext>
            </a:extLst>
          </p:cNvPr>
          <p:cNvSpPr txBox="1"/>
          <p:nvPr/>
        </p:nvSpPr>
        <p:spPr>
          <a:xfrm>
            <a:off x="6096000" y="149950"/>
            <a:ext cx="6096000" cy="6558101"/>
          </a:xfrm>
          <a:prstGeom prst="rect">
            <a:avLst/>
          </a:prstGeom>
          <a:noFill/>
        </p:spPr>
        <p:txBody>
          <a:bodyPr wrap="square" rtlCol="0">
            <a:noAutofit/>
          </a:bodyPr>
          <a:lstStyle/>
          <a:p>
            <a:r>
              <a:rPr lang="hi-IN" sz="5400" dirty="0"/>
              <a:t>नीनवे में योनाह की सेवकाई - योनाह 3:1-10</a:t>
            </a:r>
            <a:endParaRPr lang="en-IN" sz="5400" dirty="0"/>
          </a:p>
        </p:txBody>
      </p:sp>
      <p:pic>
        <p:nvPicPr>
          <p:cNvPr id="6" name="Audio 5">
            <a:hlinkClick r:id="" action="ppaction://media"/>
            <a:extLst>
              <a:ext uri="{FF2B5EF4-FFF2-40B4-BE49-F238E27FC236}">
                <a16:creationId xmlns:a16="http://schemas.microsoft.com/office/drawing/2014/main" id="{E527547E-9CDD-3373-CEE5-3704FCE177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089"/>
    </mc:Choice>
    <mc:Fallback xmlns="">
      <p:transition spd="slow" advTm="3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DF9518-525A-D803-E689-EEC2E8B8008E}"/>
              </a:ext>
            </a:extLst>
          </p:cNvPr>
          <p:cNvPicPr>
            <a:picLocks noChangeAspect="1"/>
          </p:cNvPicPr>
          <p:nvPr/>
        </p:nvPicPr>
        <p:blipFill>
          <a:blip r:embed="rId2"/>
          <a:stretch>
            <a:fillRect/>
          </a:stretch>
        </p:blipFill>
        <p:spPr>
          <a:xfrm>
            <a:off x="0" y="-1236133"/>
            <a:ext cx="16192832" cy="8094133"/>
          </a:xfrm>
          <a:prstGeom prst="rect">
            <a:avLst/>
          </a:prstGeom>
        </p:spPr>
      </p:pic>
      <p:sp>
        <p:nvSpPr>
          <p:cNvPr id="5" name="TextBox 4">
            <a:extLst>
              <a:ext uri="{FF2B5EF4-FFF2-40B4-BE49-F238E27FC236}">
                <a16:creationId xmlns:a16="http://schemas.microsoft.com/office/drawing/2014/main" id="{72144B9C-9183-7B61-E364-AF81766A8D4C}"/>
              </a:ext>
            </a:extLst>
          </p:cNvPr>
          <p:cNvSpPr txBox="1"/>
          <p:nvPr/>
        </p:nvSpPr>
        <p:spPr>
          <a:xfrm>
            <a:off x="572344" y="3744869"/>
            <a:ext cx="7406244" cy="1741531"/>
          </a:xfrm>
          <a:prstGeom prst="rect">
            <a:avLst/>
          </a:prstGeom>
          <a:noFill/>
        </p:spPr>
        <p:txBody>
          <a:bodyPr wrap="square" rtlCol="0">
            <a:noAutofit/>
          </a:bodyPr>
          <a:lstStyle/>
          <a:p>
            <a:pPr algn="l"/>
            <a:r>
              <a:rPr lang="hi-IN" sz="5400" b="0" i="0" u="none" strike="noStrike" baseline="0" dirty="0">
                <a:solidFill>
                  <a:schemeClr val="bg1"/>
                </a:solidFill>
                <a:latin typeface="TimesNewRomanPSMT"/>
              </a:rPr>
              <a:t>नीनवे में योनाह की सेवकाई - योनाह 3:1-10</a:t>
            </a:r>
            <a:endParaRPr lang="en-US" sz="5400" b="0" i="0" u="none" strike="noStrike" baseline="0" dirty="0">
              <a:solidFill>
                <a:schemeClr val="bg1"/>
              </a:solidFill>
              <a:latin typeface="TimesNewRomanPSMT"/>
            </a:endParaRPr>
          </a:p>
        </p:txBody>
      </p:sp>
    </p:spTree>
    <p:extLst>
      <p:ext uri="{BB962C8B-B14F-4D97-AF65-F5344CB8AC3E}">
        <p14:creationId xmlns:p14="http://schemas.microsoft.com/office/powerpoint/2010/main" val="2789890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Then the word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came to Jonah a second time: </a:t>
            </a:r>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“Get up! Go to the great city of Nineveh and proclaim to it the message that I give you.”</a:t>
            </a:r>
            <a:endParaRPr lang="en-ZA" sz="1400" dirty="0"/>
          </a:p>
        </p:txBody>
      </p:sp>
      <p:sp>
        <p:nvSpPr>
          <p:cNvPr id="2" name="TextBox 1">
            <a:extLst>
              <a:ext uri="{FF2B5EF4-FFF2-40B4-BE49-F238E27FC236}">
                <a16:creationId xmlns:a16="http://schemas.microsoft.com/office/drawing/2014/main" id="{AD7E73B9-57F2-3C5E-5998-221874D61259}"/>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तब यहोवा का यह वचन दूसरी बार योना के पास पहुँचा, </a:t>
            </a:r>
            <a:r>
              <a:rPr lang="hi-IN" sz="3600" b="0" i="0" dirty="0">
                <a:solidFill>
                  <a:schemeClr val="bg1">
                    <a:lumMod val="50000"/>
                  </a:schemeClr>
                </a:solidFill>
                <a:effectLst/>
                <a:latin typeface="Inter" panose="020B0502030000000004" pitchFamily="34" charset="0"/>
              </a:rPr>
              <a:t>2</a:t>
            </a:r>
            <a:r>
              <a:rPr lang="hi-IN" sz="3600" b="0" i="0" dirty="0">
                <a:solidFill>
                  <a:srgbClr val="121212"/>
                </a:solidFill>
                <a:effectLst/>
                <a:latin typeface="Inter" panose="020B0502030000000004" pitchFamily="34" charset="0"/>
              </a:rPr>
              <a:t> “उठकर उस बड़े नगर नीनवे को जा, और जो बात मैं तुझ से कहूँगा, उसका उसमें प्रचार कर।”</a:t>
            </a:r>
            <a:endParaRPr lang="en-IN" sz="3600" dirty="0"/>
          </a:p>
        </p:txBody>
      </p:sp>
      <p:pic>
        <p:nvPicPr>
          <p:cNvPr id="11" name="Audio 10">
            <a:hlinkClick r:id="" action="ppaction://media"/>
            <a:extLst>
              <a:ext uri="{FF2B5EF4-FFF2-40B4-BE49-F238E27FC236}">
                <a16:creationId xmlns:a16="http://schemas.microsoft.com/office/drawing/2014/main" id="{FF7C4A5E-435A-9512-5DCA-660468DEE9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4090"/>
    </mc:Choice>
    <mc:Fallback xmlns="">
      <p:transition spd="slow" advTm="14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6C520E2-B64D-5772-9776-AE26E26295AA}"/>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D1A4669A-4983-C2D7-CBF2-09B164AF4BD1}"/>
              </a:ext>
            </a:extLst>
          </p:cNvPr>
          <p:cNvSpPr txBox="1"/>
          <p:nvPr/>
        </p:nvSpPr>
        <p:spPr>
          <a:xfrm>
            <a:off x="320040" y="412487"/>
            <a:ext cx="3116424" cy="584775"/>
          </a:xfrm>
          <a:prstGeom prst="rect">
            <a:avLst/>
          </a:prstGeom>
          <a:noFill/>
        </p:spPr>
        <p:txBody>
          <a:bodyPr wrap="square" rtlCol="0">
            <a:spAutoFit/>
          </a:bodyPr>
          <a:lstStyle/>
          <a:p>
            <a:r>
              <a:rPr lang="hi-IN" sz="3200" b="0" i="0" u="none" strike="noStrike" baseline="0" dirty="0">
                <a:solidFill>
                  <a:schemeClr val="bg1"/>
                </a:solidFill>
                <a:latin typeface="TimesNewRomanPSMT"/>
                <a:cs typeface="+mj-cs"/>
              </a:rPr>
              <a:t>योनाह </a:t>
            </a:r>
            <a:r>
              <a:rPr lang="en-US" sz="3200" b="0" i="0" u="none" strike="noStrike" baseline="0" dirty="0">
                <a:solidFill>
                  <a:schemeClr val="bg1"/>
                </a:solidFill>
                <a:latin typeface="Mangal" panose="02040503050203030202" pitchFamily="18" charset="0"/>
                <a:cs typeface="Mangal" panose="02040503050203030202" pitchFamily="18" charset="0"/>
              </a:rPr>
              <a:t>3:1,2</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3</a:t>
            </a:r>
            <a:r>
              <a:rPr lang="en-US" sz="3600" b="0" i="0" dirty="0">
                <a:solidFill>
                  <a:srgbClr val="121212"/>
                </a:solidFill>
                <a:effectLst/>
                <a:latin typeface="Inter" panose="020B0502030000000004" pitchFamily="34" charset="0"/>
              </a:rPr>
              <a:t>This time Jonah got up and went to Nineveh, in accordance with the word of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a:t>
            </a:r>
          </a:p>
          <a:p>
            <a:pPr algn="l"/>
            <a:r>
              <a:rPr lang="en-US" sz="3600" b="0" i="0" dirty="0">
                <a:solidFill>
                  <a:srgbClr val="121212"/>
                </a:solidFill>
                <a:effectLst/>
                <a:latin typeface="Inter" panose="020B0502030000000004" pitchFamily="34" charset="0"/>
              </a:rPr>
              <a:t>Now Nineveh was an exceedingly great city, requiring a three-day journey.</a:t>
            </a:r>
          </a:p>
        </p:txBody>
      </p:sp>
      <p:sp>
        <p:nvSpPr>
          <p:cNvPr id="3" name="TextBox 2">
            <a:extLst>
              <a:ext uri="{FF2B5EF4-FFF2-40B4-BE49-F238E27FC236}">
                <a16:creationId xmlns:a16="http://schemas.microsoft.com/office/drawing/2014/main" id="{272B1162-B6F0-40A9-1F36-0E1AD2A2B0C2}"/>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 तब योना यहोवा के वचन के अनुसार नीनवे को गया</a:t>
            </a:r>
            <a:r>
              <a:rPr lang="en-US" sz="4000" b="0" i="0" dirty="0">
                <a:solidFill>
                  <a:srgbClr val="121212"/>
                </a:solidFill>
                <a:effectLst/>
                <a:latin typeface="Inter" panose="020B0502030000000004" pitchFamily="34" charset="0"/>
              </a:rPr>
              <a:t>a। </a:t>
            </a:r>
            <a:r>
              <a:rPr lang="hi-IN" sz="4000" b="0" i="0" dirty="0">
                <a:solidFill>
                  <a:srgbClr val="121212"/>
                </a:solidFill>
                <a:effectLst/>
                <a:latin typeface="Inter" panose="020B0502030000000004" pitchFamily="34" charset="0"/>
              </a:rPr>
              <a:t>नीनवे एक बहुत बड़ा नगर था, वह तीन दिन की यात्रा का था।</a:t>
            </a:r>
            <a:endParaRPr lang="en-IN" sz="4000" dirty="0"/>
          </a:p>
        </p:txBody>
      </p:sp>
      <p:pic>
        <p:nvPicPr>
          <p:cNvPr id="6" name="Audio 5">
            <a:hlinkClick r:id="" action="ppaction://media"/>
            <a:extLst>
              <a:ext uri="{FF2B5EF4-FFF2-40B4-BE49-F238E27FC236}">
                <a16:creationId xmlns:a16="http://schemas.microsoft.com/office/drawing/2014/main" id="{B9E69D2F-00B7-E31B-0344-349BE340D9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0661"/>
    </mc:Choice>
    <mc:Fallback xmlns="">
      <p:transition spd="slow" advTm="10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DED679F-0822-7C96-F3B1-3635190B8B0B}"/>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772D0EE-73DE-7275-24BB-D76DFBAF47D4}"/>
              </a:ext>
            </a:extLst>
          </p:cNvPr>
          <p:cNvSpPr txBox="1"/>
          <p:nvPr/>
        </p:nvSpPr>
        <p:spPr>
          <a:xfrm>
            <a:off x="320040" y="412487"/>
            <a:ext cx="3116424" cy="584775"/>
          </a:xfrm>
          <a:prstGeom prst="rect">
            <a:avLst/>
          </a:prstGeom>
          <a:noFill/>
        </p:spPr>
        <p:txBody>
          <a:bodyPr wrap="square" rtlCol="0">
            <a:spAutoFit/>
          </a:bodyPr>
          <a:lstStyle/>
          <a:p>
            <a:r>
              <a:rPr lang="hi-IN" sz="3200" b="0" i="0" u="none" strike="noStrike" baseline="0" dirty="0">
                <a:solidFill>
                  <a:schemeClr val="bg1"/>
                </a:solidFill>
                <a:latin typeface="TimesNewRomanPSMT"/>
                <a:cs typeface="+mj-cs"/>
              </a:rPr>
              <a:t>योनाह </a:t>
            </a:r>
            <a:r>
              <a:rPr lang="en-US" sz="3200" b="0" i="0" u="none" strike="noStrike" baseline="0" dirty="0">
                <a:solidFill>
                  <a:schemeClr val="bg1"/>
                </a:solidFill>
                <a:latin typeface="Mangal" panose="02040503050203030202" pitchFamily="18" charset="0"/>
                <a:cs typeface="Mangal" panose="02040503050203030202" pitchFamily="18" charset="0"/>
              </a:rPr>
              <a:t>3:3</a:t>
            </a:r>
            <a:endParaRPr lang="bo-CN" sz="32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4</a:t>
            </a:r>
            <a:r>
              <a:rPr lang="en-US" sz="4400" b="0" i="0">
                <a:solidFill>
                  <a:srgbClr val="121212"/>
                </a:solidFill>
                <a:effectLst/>
                <a:latin typeface="Inter" panose="020B0502030000000004" pitchFamily="34" charset="0"/>
              </a:rPr>
              <a:t>On the first day of his journey, Jonah set out into the city and proclaimed, “Forty more days and Nineveh will be overturned!”</a:t>
            </a:r>
            <a:endParaRPr lang="en-ZA" sz="1600" dirty="0"/>
          </a:p>
        </p:txBody>
      </p:sp>
      <p:sp>
        <p:nvSpPr>
          <p:cNvPr id="3" name="TextBox 2">
            <a:extLst>
              <a:ext uri="{FF2B5EF4-FFF2-40B4-BE49-F238E27FC236}">
                <a16:creationId xmlns:a16="http://schemas.microsoft.com/office/drawing/2014/main" id="{31B92C05-E35B-510C-85F5-108CC5D80C8F}"/>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4 और योना ने नगर में प्रवेश करके एक दिन की यात्रा पूरी की, और यह प्रचार करता गया, “अब से चालीस दिन के बीतने पर नीनवे उलट दिया जाएगा।”</a:t>
            </a:r>
            <a:endParaRPr lang="en-IN" sz="4000" dirty="0"/>
          </a:p>
        </p:txBody>
      </p:sp>
      <p:pic>
        <p:nvPicPr>
          <p:cNvPr id="13" name="Audio 12">
            <a:hlinkClick r:id="" action="ppaction://media"/>
            <a:extLst>
              <a:ext uri="{FF2B5EF4-FFF2-40B4-BE49-F238E27FC236}">
                <a16:creationId xmlns:a16="http://schemas.microsoft.com/office/drawing/2014/main" id="{1A0EB1CA-9783-1FB8-EB26-3F50D45A75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164"/>
    </mc:Choice>
    <mc:Fallback xmlns="">
      <p:transition spd="slow" advTm="11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4662</TotalTime>
  <Words>875</Words>
  <Application>Microsoft Office PowerPoint</Application>
  <PresentationFormat>Widescreen</PresentationFormat>
  <Paragraphs>52</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23-3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61</cp:revision>
  <dcterms:created xsi:type="dcterms:W3CDTF">2021-07-20T09:23:46Z</dcterms:created>
  <dcterms:modified xsi:type="dcterms:W3CDTF">2024-07-30T15:41:58Z</dcterms:modified>
</cp:coreProperties>
</file>