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71" r:id="rId3"/>
    <p:sldId id="439" r:id="rId4"/>
    <p:sldId id="440" r:id="rId5"/>
    <p:sldId id="441" r:id="rId6"/>
    <p:sldId id="442"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69" r:id="rId21"/>
    <p:sldId id="458" r:id="rId22"/>
    <p:sldId id="470" r:id="rId23"/>
    <p:sldId id="459" r:id="rId24"/>
    <p:sldId id="460" r:id="rId25"/>
    <p:sldId id="461" r:id="rId26"/>
    <p:sldId id="462" r:id="rId27"/>
    <p:sldId id="463" r:id="rId28"/>
    <p:sldId id="4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F336D-3796-493B-9821-A5A001BF522C}" v="72" dt="2023-10-25T06:36:03.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3969" autoAdjust="0"/>
  </p:normalViewPr>
  <p:slideViewPr>
    <p:cSldViewPr snapToGrid="0">
      <p:cViewPr varScale="1">
        <p:scale>
          <a:sx n="54" d="100"/>
          <a:sy n="54" d="100"/>
        </p:scale>
        <p:origin x="90"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73F336D-3796-493B-9821-A5A001BF522C}"/>
    <pc:docChg chg="modSld">
      <pc:chgData name="Leonie Smith" userId="fed1330f33f5650e" providerId="LiveId" clId="{E73F336D-3796-493B-9821-A5A001BF522C}" dt="2023-10-25T06:36:03.482" v="100"/>
      <pc:docMkLst>
        <pc:docMk/>
      </pc:docMkLst>
      <pc:sldChg chg="addSp delSp modSp mod modTransition modAnim">
        <pc:chgData name="Leonie Smith" userId="fed1330f33f5650e" providerId="LiveId" clId="{E73F336D-3796-493B-9821-A5A001BF522C}" dt="2023-10-25T06:33:05.009" v="94"/>
        <pc:sldMkLst>
          <pc:docMk/>
          <pc:sldMk cId="3759221820" sldId="439"/>
        </pc:sldMkLst>
        <pc:picChg chg="add del mod">
          <ac:chgData name="Leonie Smith" userId="fed1330f33f5650e" providerId="LiveId" clId="{E73F336D-3796-493B-9821-A5A001BF522C}" dt="2023-10-25T06:31:41.193" v="78"/>
          <ac:picMkLst>
            <pc:docMk/>
            <pc:sldMk cId="3759221820" sldId="439"/>
            <ac:picMk id="6" creationId="{7620CCF0-6A2A-DC8A-51B3-54598AF8C3F0}"/>
          </ac:picMkLst>
        </pc:picChg>
        <pc:picChg chg="add del mod">
          <ac:chgData name="Leonie Smith" userId="fed1330f33f5650e" providerId="LiveId" clId="{E73F336D-3796-493B-9821-A5A001BF522C}" dt="2023-10-25T06:31:48.362" v="79"/>
          <ac:picMkLst>
            <pc:docMk/>
            <pc:sldMk cId="3759221820" sldId="439"/>
            <ac:picMk id="12" creationId="{90A2AA45-FDEE-2666-B40B-8219DF170F3C}"/>
          </ac:picMkLst>
        </pc:picChg>
        <pc:picChg chg="add del mod">
          <ac:chgData name="Leonie Smith" userId="fed1330f33f5650e" providerId="LiveId" clId="{E73F336D-3796-493B-9821-A5A001BF522C}" dt="2023-10-25T06:31:49.643" v="81"/>
          <ac:picMkLst>
            <pc:docMk/>
            <pc:sldMk cId="3759221820" sldId="439"/>
            <ac:picMk id="13" creationId="{51BA4638-A996-9F4D-A331-FD727539D67D}"/>
          </ac:picMkLst>
        </pc:picChg>
        <pc:picChg chg="add del mod ord">
          <ac:chgData name="Leonie Smith" userId="fed1330f33f5650e" providerId="LiveId" clId="{E73F336D-3796-493B-9821-A5A001BF522C}" dt="2023-10-25T06:31:57.964" v="82"/>
          <ac:picMkLst>
            <pc:docMk/>
            <pc:sldMk cId="3759221820" sldId="439"/>
            <ac:picMk id="16" creationId="{2A9F7508-087F-A68F-261F-9916D91D58F8}"/>
          </ac:picMkLst>
        </pc:picChg>
        <pc:picChg chg="add del mod">
          <ac:chgData name="Leonie Smith" userId="fed1330f33f5650e" providerId="LiveId" clId="{E73F336D-3796-493B-9821-A5A001BF522C}" dt="2023-10-25T06:32:03.657" v="84"/>
          <ac:picMkLst>
            <pc:docMk/>
            <pc:sldMk cId="3759221820" sldId="439"/>
            <ac:picMk id="17" creationId="{F200A38A-6329-CE81-D88D-6953F5D3B594}"/>
          </ac:picMkLst>
        </pc:picChg>
        <pc:picChg chg="add del mod ord">
          <ac:chgData name="Leonie Smith" userId="fed1330f33f5650e" providerId="LiveId" clId="{E73F336D-3796-493B-9821-A5A001BF522C}" dt="2023-10-25T06:32:11.976" v="85"/>
          <ac:picMkLst>
            <pc:docMk/>
            <pc:sldMk cId="3759221820" sldId="439"/>
            <ac:picMk id="21" creationId="{79A34BEE-3F87-BD2B-4E2A-C984050EF808}"/>
          </ac:picMkLst>
        </pc:picChg>
        <pc:picChg chg="add del mod">
          <ac:chgData name="Leonie Smith" userId="fed1330f33f5650e" providerId="LiveId" clId="{E73F336D-3796-493B-9821-A5A001BF522C}" dt="2023-10-25T06:32:23.520" v="87"/>
          <ac:picMkLst>
            <pc:docMk/>
            <pc:sldMk cId="3759221820" sldId="439"/>
            <ac:picMk id="22" creationId="{B6D6F5CD-F4E5-10F9-073F-DEB292DB60F7}"/>
          </ac:picMkLst>
        </pc:picChg>
        <pc:picChg chg="add del mod ord">
          <ac:chgData name="Leonie Smith" userId="fed1330f33f5650e" providerId="LiveId" clId="{E73F336D-3796-493B-9821-A5A001BF522C}" dt="2023-10-25T06:32:32.241" v="88"/>
          <ac:picMkLst>
            <pc:docMk/>
            <pc:sldMk cId="3759221820" sldId="439"/>
            <ac:picMk id="27" creationId="{6F668404-990C-F6B3-1032-1C9826C40513}"/>
          </ac:picMkLst>
        </pc:picChg>
        <pc:picChg chg="add del mod">
          <ac:chgData name="Leonie Smith" userId="fed1330f33f5650e" providerId="LiveId" clId="{E73F336D-3796-493B-9821-A5A001BF522C}" dt="2023-10-25T06:32:37.764" v="90"/>
          <ac:picMkLst>
            <pc:docMk/>
            <pc:sldMk cId="3759221820" sldId="439"/>
            <ac:picMk id="28" creationId="{339D73C7-1A48-608D-0EE9-BC12C2AB5F8E}"/>
          </ac:picMkLst>
        </pc:picChg>
        <pc:picChg chg="add del mod ord">
          <ac:chgData name="Leonie Smith" userId="fed1330f33f5650e" providerId="LiveId" clId="{E73F336D-3796-493B-9821-A5A001BF522C}" dt="2023-10-25T06:32:46.062" v="91"/>
          <ac:picMkLst>
            <pc:docMk/>
            <pc:sldMk cId="3759221820" sldId="439"/>
            <ac:picMk id="32" creationId="{B6FBAF4E-E29D-9D50-7612-77BC1305BE66}"/>
          </ac:picMkLst>
        </pc:picChg>
        <pc:picChg chg="add del mod">
          <ac:chgData name="Leonie Smith" userId="fed1330f33f5650e" providerId="LiveId" clId="{E73F336D-3796-493B-9821-A5A001BF522C}" dt="2023-10-25T06:32:56.583" v="93"/>
          <ac:picMkLst>
            <pc:docMk/>
            <pc:sldMk cId="3759221820" sldId="439"/>
            <ac:picMk id="33" creationId="{BD8D6D65-1119-8958-4179-61BC26A44EB3}"/>
          </ac:picMkLst>
        </pc:picChg>
        <pc:picChg chg="add del mod ord">
          <ac:chgData name="Leonie Smith" userId="fed1330f33f5650e" providerId="LiveId" clId="{E73F336D-3796-493B-9821-A5A001BF522C}" dt="2023-10-25T06:33:05.009" v="94"/>
          <ac:picMkLst>
            <pc:docMk/>
            <pc:sldMk cId="3759221820" sldId="439"/>
            <ac:picMk id="38" creationId="{3D8F4FAD-CE05-EBB9-8E01-467626C3D0A7}"/>
          </ac:picMkLst>
        </pc:picChg>
        <pc:picChg chg="add mod">
          <ac:chgData name="Leonie Smith" userId="fed1330f33f5650e" providerId="LiveId" clId="{E73F336D-3796-493B-9821-A5A001BF522C}" dt="2023-10-25T06:33:05.009" v="94"/>
          <ac:picMkLst>
            <pc:docMk/>
            <pc:sldMk cId="3759221820" sldId="439"/>
            <ac:picMk id="39" creationId="{93B39C90-ECAC-900B-9B7E-B3D846396FC5}"/>
          </ac:picMkLst>
        </pc:picChg>
      </pc:sldChg>
      <pc:sldChg chg="addSp delSp modSp mod modTransition modAnim">
        <pc:chgData name="Leonie Smith" userId="fed1330f33f5650e" providerId="LiveId" clId="{E73F336D-3796-493B-9821-A5A001BF522C}" dt="2023-10-25T06:11:48.005" v="8"/>
        <pc:sldMkLst>
          <pc:docMk/>
          <pc:sldMk cId="3676245138" sldId="441"/>
        </pc:sldMkLst>
        <pc:picChg chg="add del mod">
          <ac:chgData name="Leonie Smith" userId="fed1330f33f5650e" providerId="LiveId" clId="{E73F336D-3796-493B-9821-A5A001BF522C}" dt="2023-10-25T06:11:14.480" v="4"/>
          <ac:picMkLst>
            <pc:docMk/>
            <pc:sldMk cId="3676245138" sldId="441"/>
            <ac:picMk id="6" creationId="{3DD658AE-4D5A-A131-7BAC-EF906701EBDB}"/>
          </ac:picMkLst>
        </pc:picChg>
        <pc:picChg chg="add del mod">
          <ac:chgData name="Leonie Smith" userId="fed1330f33f5650e" providerId="LiveId" clId="{E73F336D-3796-493B-9821-A5A001BF522C}" dt="2023-10-25T06:11:21.541" v="5"/>
          <ac:picMkLst>
            <pc:docMk/>
            <pc:sldMk cId="3676245138" sldId="441"/>
            <ac:picMk id="9" creationId="{4D27AAF0-4B64-C84B-FDE2-0A0F1E69144E}"/>
          </ac:picMkLst>
        </pc:picChg>
        <pc:picChg chg="add del mod">
          <ac:chgData name="Leonie Smith" userId="fed1330f33f5650e" providerId="LiveId" clId="{E73F336D-3796-493B-9821-A5A001BF522C}" dt="2023-10-25T06:11:23.189" v="7"/>
          <ac:picMkLst>
            <pc:docMk/>
            <pc:sldMk cId="3676245138" sldId="441"/>
            <ac:picMk id="10" creationId="{15CB3860-FF10-01E6-FFBC-CC784F9BED57}"/>
          </ac:picMkLst>
        </pc:picChg>
        <pc:picChg chg="add del mod ord">
          <ac:chgData name="Leonie Smith" userId="fed1330f33f5650e" providerId="LiveId" clId="{E73F336D-3796-493B-9821-A5A001BF522C}" dt="2023-10-25T06:11:48.005" v="8"/>
          <ac:picMkLst>
            <pc:docMk/>
            <pc:sldMk cId="3676245138" sldId="441"/>
            <ac:picMk id="13" creationId="{0FC31CCF-9BF3-EF7E-1AC7-695AD5F9126D}"/>
          </ac:picMkLst>
        </pc:picChg>
        <pc:picChg chg="add mod">
          <ac:chgData name="Leonie Smith" userId="fed1330f33f5650e" providerId="LiveId" clId="{E73F336D-3796-493B-9821-A5A001BF522C}" dt="2023-10-25T06:11:48.005" v="8"/>
          <ac:picMkLst>
            <pc:docMk/>
            <pc:sldMk cId="3676245138" sldId="441"/>
            <ac:picMk id="14" creationId="{F8CEAF28-7A61-346B-87E4-A714EDDE3FFE}"/>
          </ac:picMkLst>
        </pc:picChg>
      </pc:sldChg>
      <pc:sldChg chg="addSp delSp modSp mod modTransition modAnim">
        <pc:chgData name="Leonie Smith" userId="fed1330f33f5650e" providerId="LiveId" clId="{E73F336D-3796-493B-9821-A5A001BF522C}" dt="2023-10-25T06:36:03.482" v="100"/>
        <pc:sldMkLst>
          <pc:docMk/>
          <pc:sldMk cId="2166098122" sldId="445"/>
        </pc:sldMkLst>
        <pc:picChg chg="add del mod">
          <ac:chgData name="Leonie Smith" userId="fed1330f33f5650e" providerId="LiveId" clId="{E73F336D-3796-493B-9821-A5A001BF522C}" dt="2023-10-25T06:13:02.147" v="11"/>
          <ac:picMkLst>
            <pc:docMk/>
            <pc:sldMk cId="2166098122" sldId="445"/>
            <ac:picMk id="6" creationId="{A646AF26-C3DF-148E-B958-A675535E6144}"/>
          </ac:picMkLst>
        </pc:picChg>
        <pc:picChg chg="add del mod">
          <ac:chgData name="Leonie Smith" userId="fed1330f33f5650e" providerId="LiveId" clId="{E73F336D-3796-493B-9821-A5A001BF522C}" dt="2023-10-25T06:13:16.361" v="12"/>
          <ac:picMkLst>
            <pc:docMk/>
            <pc:sldMk cId="2166098122" sldId="445"/>
            <ac:picMk id="9" creationId="{17C2D328-A170-F846-390B-8F42B4F66443}"/>
          </ac:picMkLst>
        </pc:picChg>
        <pc:picChg chg="add del mod">
          <ac:chgData name="Leonie Smith" userId="fed1330f33f5650e" providerId="LiveId" clId="{E73F336D-3796-493B-9821-A5A001BF522C}" dt="2023-10-25T06:35:40.279" v="96"/>
          <ac:picMkLst>
            <pc:docMk/>
            <pc:sldMk cId="2166098122" sldId="445"/>
            <ac:picMk id="10" creationId="{E77BF82F-E43B-E0D1-DED7-4D4BD1AC5251}"/>
          </ac:picMkLst>
        </pc:picChg>
        <pc:picChg chg="add del mod ord">
          <ac:chgData name="Leonie Smith" userId="fed1330f33f5650e" providerId="LiveId" clId="{E73F336D-3796-493B-9821-A5A001BF522C}" dt="2023-10-25T06:35:45.829" v="97"/>
          <ac:picMkLst>
            <pc:docMk/>
            <pc:sldMk cId="2166098122" sldId="445"/>
            <ac:picMk id="16" creationId="{3DB0C120-48E0-BEF1-1C1A-2DC2D6FC9CE7}"/>
          </ac:picMkLst>
        </pc:picChg>
        <pc:picChg chg="add del mod">
          <ac:chgData name="Leonie Smith" userId="fed1330f33f5650e" providerId="LiveId" clId="{E73F336D-3796-493B-9821-A5A001BF522C}" dt="2023-10-25T06:35:47.165" v="99"/>
          <ac:picMkLst>
            <pc:docMk/>
            <pc:sldMk cId="2166098122" sldId="445"/>
            <ac:picMk id="17" creationId="{FDB0F79B-3648-7961-0979-6E7ADE717E2B}"/>
          </ac:picMkLst>
        </pc:picChg>
        <pc:picChg chg="add del mod ord">
          <ac:chgData name="Leonie Smith" userId="fed1330f33f5650e" providerId="LiveId" clId="{E73F336D-3796-493B-9821-A5A001BF522C}" dt="2023-10-25T06:36:03.482" v="100"/>
          <ac:picMkLst>
            <pc:docMk/>
            <pc:sldMk cId="2166098122" sldId="445"/>
            <ac:picMk id="19" creationId="{3397BF92-CFDC-906F-A584-A19CC5BD1B28}"/>
          </ac:picMkLst>
        </pc:picChg>
        <pc:picChg chg="add mod">
          <ac:chgData name="Leonie Smith" userId="fed1330f33f5650e" providerId="LiveId" clId="{E73F336D-3796-493B-9821-A5A001BF522C}" dt="2023-10-25T06:36:03.482" v="100"/>
          <ac:picMkLst>
            <pc:docMk/>
            <pc:sldMk cId="2166098122" sldId="445"/>
            <ac:picMk id="20" creationId="{A53AF05E-A2C3-5997-6499-48269535FD68}"/>
          </ac:picMkLst>
        </pc:picChg>
      </pc:sldChg>
      <pc:sldChg chg="addSp delSp modSp mod modTransition modAnim">
        <pc:chgData name="Leonie Smith" userId="fed1330f33f5650e" providerId="LiveId" clId="{E73F336D-3796-493B-9821-A5A001BF522C}" dt="2023-10-25T06:14:11.043" v="16"/>
        <pc:sldMkLst>
          <pc:docMk/>
          <pc:sldMk cId="2422728137" sldId="447"/>
        </pc:sldMkLst>
        <pc:picChg chg="add del mod">
          <ac:chgData name="Leonie Smith" userId="fed1330f33f5650e" providerId="LiveId" clId="{E73F336D-3796-493B-9821-A5A001BF522C}" dt="2023-10-25T06:13:53.459" v="15"/>
          <ac:picMkLst>
            <pc:docMk/>
            <pc:sldMk cId="2422728137" sldId="447"/>
            <ac:picMk id="6" creationId="{196E05AE-8857-E715-0442-A2A6DACD9963}"/>
          </ac:picMkLst>
        </pc:picChg>
        <pc:picChg chg="add del mod">
          <ac:chgData name="Leonie Smith" userId="fed1330f33f5650e" providerId="LiveId" clId="{E73F336D-3796-493B-9821-A5A001BF522C}" dt="2023-10-25T06:14:11.043" v="16"/>
          <ac:picMkLst>
            <pc:docMk/>
            <pc:sldMk cId="2422728137" sldId="447"/>
            <ac:picMk id="9" creationId="{0A3C785C-4CF2-4822-3DE4-F3505EEFDEBF}"/>
          </ac:picMkLst>
        </pc:picChg>
        <pc:picChg chg="add mod">
          <ac:chgData name="Leonie Smith" userId="fed1330f33f5650e" providerId="LiveId" clId="{E73F336D-3796-493B-9821-A5A001BF522C}" dt="2023-10-25T06:14:11.043" v="16"/>
          <ac:picMkLst>
            <pc:docMk/>
            <pc:sldMk cId="2422728137" sldId="447"/>
            <ac:picMk id="10" creationId="{F8F5902C-A332-15AA-237D-539B0B38FF8E}"/>
          </ac:picMkLst>
        </pc:picChg>
      </pc:sldChg>
      <pc:sldChg chg="addSp delSp modSp mod modTransition modAnim">
        <pc:chgData name="Leonie Smith" userId="fed1330f33f5650e" providerId="LiveId" clId="{E73F336D-3796-493B-9821-A5A001BF522C}" dt="2023-10-25T06:15:28.517" v="23"/>
        <pc:sldMkLst>
          <pc:docMk/>
          <pc:sldMk cId="4160448636" sldId="449"/>
        </pc:sldMkLst>
        <pc:picChg chg="add del mod">
          <ac:chgData name="Leonie Smith" userId="fed1330f33f5650e" providerId="LiveId" clId="{E73F336D-3796-493B-9821-A5A001BF522C}" dt="2023-10-25T06:14:59.680" v="19"/>
          <ac:picMkLst>
            <pc:docMk/>
            <pc:sldMk cId="4160448636" sldId="449"/>
            <ac:picMk id="6" creationId="{67F7B148-2F95-FC73-48D5-14058677474A}"/>
          </ac:picMkLst>
        </pc:picChg>
        <pc:picChg chg="add del mod">
          <ac:chgData name="Leonie Smith" userId="fed1330f33f5650e" providerId="LiveId" clId="{E73F336D-3796-493B-9821-A5A001BF522C}" dt="2023-10-25T06:15:09.975" v="20"/>
          <ac:picMkLst>
            <pc:docMk/>
            <pc:sldMk cId="4160448636" sldId="449"/>
            <ac:picMk id="9" creationId="{E123B8AF-919E-02A4-BDF9-F0B81F1534FB}"/>
          </ac:picMkLst>
        </pc:picChg>
        <pc:picChg chg="add del mod">
          <ac:chgData name="Leonie Smith" userId="fed1330f33f5650e" providerId="LiveId" clId="{E73F336D-3796-493B-9821-A5A001BF522C}" dt="2023-10-25T06:15:11.581" v="22"/>
          <ac:picMkLst>
            <pc:docMk/>
            <pc:sldMk cId="4160448636" sldId="449"/>
            <ac:picMk id="10" creationId="{CBAAFBAC-E4D9-95D2-0F95-FF7CAB958E73}"/>
          </ac:picMkLst>
        </pc:picChg>
        <pc:picChg chg="add del mod ord">
          <ac:chgData name="Leonie Smith" userId="fed1330f33f5650e" providerId="LiveId" clId="{E73F336D-3796-493B-9821-A5A001BF522C}" dt="2023-10-25T06:15:28.517" v="23"/>
          <ac:picMkLst>
            <pc:docMk/>
            <pc:sldMk cId="4160448636" sldId="449"/>
            <ac:picMk id="13" creationId="{5A730970-FC25-55D5-7199-E06FA9364BCF}"/>
          </ac:picMkLst>
        </pc:picChg>
        <pc:picChg chg="add mod">
          <ac:chgData name="Leonie Smith" userId="fed1330f33f5650e" providerId="LiveId" clId="{E73F336D-3796-493B-9821-A5A001BF522C}" dt="2023-10-25T06:15:28.517" v="23"/>
          <ac:picMkLst>
            <pc:docMk/>
            <pc:sldMk cId="4160448636" sldId="449"/>
            <ac:picMk id="14" creationId="{3942125F-89A5-56C7-8B4B-180CDFD0ED8E}"/>
          </ac:picMkLst>
        </pc:picChg>
      </pc:sldChg>
      <pc:sldChg chg="addSp delSp modSp mod modTransition modAnim">
        <pc:chgData name="Leonie Smith" userId="fed1330f33f5650e" providerId="LiveId" clId="{E73F336D-3796-493B-9821-A5A001BF522C}" dt="2023-10-25T06:16:44.607" v="30"/>
        <pc:sldMkLst>
          <pc:docMk/>
          <pc:sldMk cId="3386340796" sldId="451"/>
        </pc:sldMkLst>
        <pc:picChg chg="add del mod">
          <ac:chgData name="Leonie Smith" userId="fed1330f33f5650e" providerId="LiveId" clId="{E73F336D-3796-493B-9821-A5A001BF522C}" dt="2023-10-25T06:16:18.637" v="26"/>
          <ac:picMkLst>
            <pc:docMk/>
            <pc:sldMk cId="3386340796" sldId="451"/>
            <ac:picMk id="6" creationId="{304AA8EE-1BAB-71DA-8FBF-9A8DF7B4905B}"/>
          </ac:picMkLst>
        </pc:picChg>
        <pc:picChg chg="add del mod">
          <ac:chgData name="Leonie Smith" userId="fed1330f33f5650e" providerId="LiveId" clId="{E73F336D-3796-493B-9821-A5A001BF522C}" dt="2023-10-25T06:16:26.924" v="27"/>
          <ac:picMkLst>
            <pc:docMk/>
            <pc:sldMk cId="3386340796" sldId="451"/>
            <ac:picMk id="10" creationId="{9ADF504C-75E5-DDDD-AFE7-EE42D877A201}"/>
          </ac:picMkLst>
        </pc:picChg>
        <pc:picChg chg="add del mod">
          <ac:chgData name="Leonie Smith" userId="fed1330f33f5650e" providerId="LiveId" clId="{E73F336D-3796-493B-9821-A5A001BF522C}" dt="2023-10-25T06:16:28.073" v="29"/>
          <ac:picMkLst>
            <pc:docMk/>
            <pc:sldMk cId="3386340796" sldId="451"/>
            <ac:picMk id="11" creationId="{1C805280-7914-7126-3751-C7CC05658A3E}"/>
          </ac:picMkLst>
        </pc:picChg>
        <pc:picChg chg="add del mod ord">
          <ac:chgData name="Leonie Smith" userId="fed1330f33f5650e" providerId="LiveId" clId="{E73F336D-3796-493B-9821-A5A001BF522C}" dt="2023-10-25T06:16:44.607" v="30"/>
          <ac:picMkLst>
            <pc:docMk/>
            <pc:sldMk cId="3386340796" sldId="451"/>
            <ac:picMk id="14" creationId="{0DA7037B-87DB-4EAC-FD37-DE9CB975C9F8}"/>
          </ac:picMkLst>
        </pc:picChg>
        <pc:picChg chg="add mod">
          <ac:chgData name="Leonie Smith" userId="fed1330f33f5650e" providerId="LiveId" clId="{E73F336D-3796-493B-9821-A5A001BF522C}" dt="2023-10-25T06:16:44.607" v="30"/>
          <ac:picMkLst>
            <pc:docMk/>
            <pc:sldMk cId="3386340796" sldId="451"/>
            <ac:picMk id="15" creationId="{8AE5FC00-816C-683A-8009-CA937592FB26}"/>
          </ac:picMkLst>
        </pc:picChg>
      </pc:sldChg>
      <pc:sldChg chg="addSp delSp modSp mod modTransition modAnim">
        <pc:chgData name="Leonie Smith" userId="fed1330f33f5650e" providerId="LiveId" clId="{E73F336D-3796-493B-9821-A5A001BF522C}" dt="2023-10-25T06:17:39.744" v="34"/>
        <pc:sldMkLst>
          <pc:docMk/>
          <pc:sldMk cId="283334129" sldId="453"/>
        </pc:sldMkLst>
        <pc:picChg chg="add del mod">
          <ac:chgData name="Leonie Smith" userId="fed1330f33f5650e" providerId="LiveId" clId="{E73F336D-3796-493B-9821-A5A001BF522C}" dt="2023-10-25T06:17:21.622" v="33"/>
          <ac:picMkLst>
            <pc:docMk/>
            <pc:sldMk cId="283334129" sldId="453"/>
            <ac:picMk id="6" creationId="{C84FB0E9-81C2-1F13-D78A-D7F46F210081}"/>
          </ac:picMkLst>
        </pc:picChg>
        <pc:picChg chg="add del mod">
          <ac:chgData name="Leonie Smith" userId="fed1330f33f5650e" providerId="LiveId" clId="{E73F336D-3796-493B-9821-A5A001BF522C}" dt="2023-10-25T06:17:39.744" v="34"/>
          <ac:picMkLst>
            <pc:docMk/>
            <pc:sldMk cId="283334129" sldId="453"/>
            <ac:picMk id="9" creationId="{B281DC10-DBE0-2901-98CB-39381BEF05F3}"/>
          </ac:picMkLst>
        </pc:picChg>
        <pc:picChg chg="add mod">
          <ac:chgData name="Leonie Smith" userId="fed1330f33f5650e" providerId="LiveId" clId="{E73F336D-3796-493B-9821-A5A001BF522C}" dt="2023-10-25T06:17:39.744" v="34"/>
          <ac:picMkLst>
            <pc:docMk/>
            <pc:sldMk cId="283334129" sldId="453"/>
            <ac:picMk id="10" creationId="{4EE340AC-3A64-3B3A-0911-4CB9EB92A866}"/>
          </ac:picMkLst>
        </pc:picChg>
      </pc:sldChg>
      <pc:sldChg chg="addSp delSp modSp mod modTransition modAnim">
        <pc:chgData name="Leonie Smith" userId="fed1330f33f5650e" providerId="LiveId" clId="{E73F336D-3796-493B-9821-A5A001BF522C}" dt="2023-10-25T06:18:45.531" v="41"/>
        <pc:sldMkLst>
          <pc:docMk/>
          <pc:sldMk cId="1799939013" sldId="455"/>
        </pc:sldMkLst>
        <pc:picChg chg="add del mod">
          <ac:chgData name="Leonie Smith" userId="fed1330f33f5650e" providerId="LiveId" clId="{E73F336D-3796-493B-9821-A5A001BF522C}" dt="2023-10-25T06:18:20.302" v="37"/>
          <ac:picMkLst>
            <pc:docMk/>
            <pc:sldMk cId="1799939013" sldId="455"/>
            <ac:picMk id="6" creationId="{1450CB71-E1EB-51D0-3D1B-F10E931BA713}"/>
          </ac:picMkLst>
        </pc:picChg>
        <pc:picChg chg="add del mod">
          <ac:chgData name="Leonie Smith" userId="fed1330f33f5650e" providerId="LiveId" clId="{E73F336D-3796-493B-9821-A5A001BF522C}" dt="2023-10-25T06:18:30.637" v="38"/>
          <ac:picMkLst>
            <pc:docMk/>
            <pc:sldMk cId="1799939013" sldId="455"/>
            <ac:picMk id="9" creationId="{36351F9D-1253-2B04-811C-92D3B80338F0}"/>
          </ac:picMkLst>
        </pc:picChg>
        <pc:picChg chg="add del mod">
          <ac:chgData name="Leonie Smith" userId="fed1330f33f5650e" providerId="LiveId" clId="{E73F336D-3796-493B-9821-A5A001BF522C}" dt="2023-10-25T06:18:31.912" v="40"/>
          <ac:picMkLst>
            <pc:docMk/>
            <pc:sldMk cId="1799939013" sldId="455"/>
            <ac:picMk id="10" creationId="{86B9051F-7657-0336-E415-78418B121639}"/>
          </ac:picMkLst>
        </pc:picChg>
        <pc:picChg chg="add del mod ord">
          <ac:chgData name="Leonie Smith" userId="fed1330f33f5650e" providerId="LiveId" clId="{E73F336D-3796-493B-9821-A5A001BF522C}" dt="2023-10-25T06:18:45.531" v="41"/>
          <ac:picMkLst>
            <pc:docMk/>
            <pc:sldMk cId="1799939013" sldId="455"/>
            <ac:picMk id="13" creationId="{59677A65-4BCF-17A2-B258-8C6A863B359C}"/>
          </ac:picMkLst>
        </pc:picChg>
        <pc:picChg chg="add mod">
          <ac:chgData name="Leonie Smith" userId="fed1330f33f5650e" providerId="LiveId" clId="{E73F336D-3796-493B-9821-A5A001BF522C}" dt="2023-10-25T06:18:45.531" v="41"/>
          <ac:picMkLst>
            <pc:docMk/>
            <pc:sldMk cId="1799939013" sldId="455"/>
            <ac:picMk id="14" creationId="{16ACAB9A-AA48-50FD-AA63-25E35BF59062}"/>
          </ac:picMkLst>
        </pc:picChg>
      </pc:sldChg>
      <pc:sldChg chg="addSp delSp modSp mod modTransition modAnim">
        <pc:chgData name="Leonie Smith" userId="fed1330f33f5650e" providerId="LiveId" clId="{E73F336D-3796-493B-9821-A5A001BF522C}" dt="2023-10-25T06:19:41.476" v="48"/>
        <pc:sldMkLst>
          <pc:docMk/>
          <pc:sldMk cId="2618424304" sldId="457"/>
        </pc:sldMkLst>
        <pc:picChg chg="add del mod">
          <ac:chgData name="Leonie Smith" userId="fed1330f33f5650e" providerId="LiveId" clId="{E73F336D-3796-493B-9821-A5A001BF522C}" dt="2023-10-25T06:19:20.532" v="44"/>
          <ac:picMkLst>
            <pc:docMk/>
            <pc:sldMk cId="2618424304" sldId="457"/>
            <ac:picMk id="6" creationId="{44B0872E-9CBC-16DE-8E0B-063B1C2F8E70}"/>
          </ac:picMkLst>
        </pc:picChg>
        <pc:picChg chg="add del mod">
          <ac:chgData name="Leonie Smith" userId="fed1330f33f5650e" providerId="LiveId" clId="{E73F336D-3796-493B-9821-A5A001BF522C}" dt="2023-10-25T06:19:25.698" v="45"/>
          <ac:picMkLst>
            <pc:docMk/>
            <pc:sldMk cId="2618424304" sldId="457"/>
            <ac:picMk id="9" creationId="{559B8773-A8F2-7863-C867-C6572A8851BB}"/>
          </ac:picMkLst>
        </pc:picChg>
        <pc:picChg chg="add del mod">
          <ac:chgData name="Leonie Smith" userId="fed1330f33f5650e" providerId="LiveId" clId="{E73F336D-3796-493B-9821-A5A001BF522C}" dt="2023-10-25T06:19:27.633" v="47"/>
          <ac:picMkLst>
            <pc:docMk/>
            <pc:sldMk cId="2618424304" sldId="457"/>
            <ac:picMk id="10" creationId="{BEFEA001-904D-AF43-94A1-B2711DEBFE85}"/>
          </ac:picMkLst>
        </pc:picChg>
        <pc:picChg chg="add del mod ord">
          <ac:chgData name="Leonie Smith" userId="fed1330f33f5650e" providerId="LiveId" clId="{E73F336D-3796-493B-9821-A5A001BF522C}" dt="2023-10-25T06:19:41.476" v="48"/>
          <ac:picMkLst>
            <pc:docMk/>
            <pc:sldMk cId="2618424304" sldId="457"/>
            <ac:picMk id="13" creationId="{6D46C8D3-420A-35B9-29C0-FC69C78E1489}"/>
          </ac:picMkLst>
        </pc:picChg>
        <pc:picChg chg="add mod">
          <ac:chgData name="Leonie Smith" userId="fed1330f33f5650e" providerId="LiveId" clId="{E73F336D-3796-493B-9821-A5A001BF522C}" dt="2023-10-25T06:19:41.476" v="48"/>
          <ac:picMkLst>
            <pc:docMk/>
            <pc:sldMk cId="2618424304" sldId="457"/>
            <ac:picMk id="14" creationId="{AAA369C2-3B85-79A2-DC66-900B202962C4}"/>
          </ac:picMkLst>
        </pc:picChg>
      </pc:sldChg>
      <pc:sldChg chg="addSp delSp modSp mod modTransition modAnim">
        <pc:chgData name="Leonie Smith" userId="fed1330f33f5650e" providerId="LiveId" clId="{E73F336D-3796-493B-9821-A5A001BF522C}" dt="2023-10-25T06:21:03.185" v="52"/>
        <pc:sldMkLst>
          <pc:docMk/>
          <pc:sldMk cId="2789980734" sldId="458"/>
        </pc:sldMkLst>
        <pc:picChg chg="add del mod">
          <ac:chgData name="Leonie Smith" userId="fed1330f33f5650e" providerId="LiveId" clId="{E73F336D-3796-493B-9821-A5A001BF522C}" dt="2023-10-25T06:20:50.779" v="51"/>
          <ac:picMkLst>
            <pc:docMk/>
            <pc:sldMk cId="2789980734" sldId="458"/>
            <ac:picMk id="6" creationId="{2A5621ED-34C7-B667-3F46-5AB70FD7A0B4}"/>
          </ac:picMkLst>
        </pc:picChg>
        <pc:picChg chg="add del mod">
          <ac:chgData name="Leonie Smith" userId="fed1330f33f5650e" providerId="LiveId" clId="{E73F336D-3796-493B-9821-A5A001BF522C}" dt="2023-10-25T06:21:03.185" v="52"/>
          <ac:picMkLst>
            <pc:docMk/>
            <pc:sldMk cId="2789980734" sldId="458"/>
            <ac:picMk id="11" creationId="{542256BA-7AF6-D947-1996-ECE7A04692A1}"/>
          </ac:picMkLst>
        </pc:picChg>
        <pc:picChg chg="add mod">
          <ac:chgData name="Leonie Smith" userId="fed1330f33f5650e" providerId="LiveId" clId="{E73F336D-3796-493B-9821-A5A001BF522C}" dt="2023-10-25T06:21:03.185" v="52"/>
          <ac:picMkLst>
            <pc:docMk/>
            <pc:sldMk cId="2789980734" sldId="458"/>
            <ac:picMk id="12" creationId="{C45EE48B-2234-2E39-C1EE-A0A7296A7359}"/>
          </ac:picMkLst>
        </pc:picChg>
      </pc:sldChg>
      <pc:sldChg chg="addSp modSp">
        <pc:chgData name="Leonie Smith" userId="fed1330f33f5650e" providerId="LiveId" clId="{E73F336D-3796-493B-9821-A5A001BF522C}" dt="2023-10-25T06:21:43.101" v="53"/>
        <pc:sldMkLst>
          <pc:docMk/>
          <pc:sldMk cId="783514268" sldId="459"/>
        </pc:sldMkLst>
        <pc:picChg chg="add mod">
          <ac:chgData name="Leonie Smith" userId="fed1330f33f5650e" providerId="LiveId" clId="{E73F336D-3796-493B-9821-A5A001BF522C}" dt="2023-10-25T06:21:43.101" v="53"/>
          <ac:picMkLst>
            <pc:docMk/>
            <pc:sldMk cId="783514268" sldId="459"/>
            <ac:picMk id="6" creationId="{791FB3EC-24AD-8B6E-F813-E9F499943FCD}"/>
          </ac:picMkLst>
        </pc:picChg>
      </pc:sldChg>
      <pc:sldChg chg="addSp delSp modSp mod modTransition modAnim">
        <pc:chgData name="Leonie Smith" userId="fed1330f33f5650e" providerId="LiveId" clId="{E73F336D-3796-493B-9821-A5A001BF522C}" dt="2023-10-25T06:22:37.704" v="57"/>
        <pc:sldMkLst>
          <pc:docMk/>
          <pc:sldMk cId="3868250199" sldId="461"/>
        </pc:sldMkLst>
        <pc:picChg chg="add del mod">
          <ac:chgData name="Leonie Smith" userId="fed1330f33f5650e" providerId="LiveId" clId="{E73F336D-3796-493B-9821-A5A001BF522C}" dt="2023-10-25T06:22:20.937" v="56"/>
          <ac:picMkLst>
            <pc:docMk/>
            <pc:sldMk cId="3868250199" sldId="461"/>
            <ac:picMk id="6" creationId="{F2D262BE-4F9C-F3B3-D1A2-954F1016B24B}"/>
          </ac:picMkLst>
        </pc:picChg>
        <pc:picChg chg="add del mod">
          <ac:chgData name="Leonie Smith" userId="fed1330f33f5650e" providerId="LiveId" clId="{E73F336D-3796-493B-9821-A5A001BF522C}" dt="2023-10-25T06:22:37.704" v="57"/>
          <ac:picMkLst>
            <pc:docMk/>
            <pc:sldMk cId="3868250199" sldId="461"/>
            <ac:picMk id="9" creationId="{9260A294-A3AF-59CE-46A9-E18B6614AE6B}"/>
          </ac:picMkLst>
        </pc:picChg>
        <pc:picChg chg="add mod">
          <ac:chgData name="Leonie Smith" userId="fed1330f33f5650e" providerId="LiveId" clId="{E73F336D-3796-493B-9821-A5A001BF522C}" dt="2023-10-25T06:22:37.704" v="57"/>
          <ac:picMkLst>
            <pc:docMk/>
            <pc:sldMk cId="3868250199" sldId="461"/>
            <ac:picMk id="10" creationId="{5FB7BB15-9777-47FE-74EF-FA9F6E3B2FE3}"/>
          </ac:picMkLst>
        </pc:picChg>
      </pc:sldChg>
      <pc:sldChg chg="addSp delSp modSp mod modTransition modAnim">
        <pc:chgData name="Leonie Smith" userId="fed1330f33f5650e" providerId="LiveId" clId="{E73F336D-3796-493B-9821-A5A001BF522C}" dt="2023-10-25T06:30:50.963" v="76"/>
        <pc:sldMkLst>
          <pc:docMk/>
          <pc:sldMk cId="2982327576" sldId="463"/>
        </pc:sldMkLst>
        <pc:picChg chg="add del mod">
          <ac:chgData name="Leonie Smith" userId="fed1330f33f5650e" providerId="LiveId" clId="{E73F336D-3796-493B-9821-A5A001BF522C}" dt="2023-10-25T06:23:36.134" v="60"/>
          <ac:picMkLst>
            <pc:docMk/>
            <pc:sldMk cId="2982327576" sldId="463"/>
            <ac:picMk id="6" creationId="{06E67436-F437-501F-6457-04E1DBB6261D}"/>
          </ac:picMkLst>
        </pc:picChg>
        <pc:picChg chg="add del mod">
          <ac:chgData name="Leonie Smith" userId="fed1330f33f5650e" providerId="LiveId" clId="{E73F336D-3796-493B-9821-A5A001BF522C}" dt="2023-10-25T06:23:42.981" v="61"/>
          <ac:picMkLst>
            <pc:docMk/>
            <pc:sldMk cId="2982327576" sldId="463"/>
            <ac:picMk id="9" creationId="{0098A749-4FEC-387B-71CA-8A348B3DC47B}"/>
          </ac:picMkLst>
        </pc:picChg>
        <pc:picChg chg="add del mod">
          <ac:chgData name="Leonie Smith" userId="fed1330f33f5650e" providerId="LiveId" clId="{E73F336D-3796-493B-9821-A5A001BF522C}" dt="2023-10-25T06:23:44.181" v="63"/>
          <ac:picMkLst>
            <pc:docMk/>
            <pc:sldMk cId="2982327576" sldId="463"/>
            <ac:picMk id="10" creationId="{6995453B-0789-98FE-3787-5D752B204A1E}"/>
          </ac:picMkLst>
        </pc:picChg>
        <pc:picChg chg="add del mod ord">
          <ac:chgData name="Leonie Smith" userId="fed1330f33f5650e" providerId="LiveId" clId="{E73F336D-3796-493B-9821-A5A001BF522C}" dt="2023-10-25T06:23:50.236" v="64"/>
          <ac:picMkLst>
            <pc:docMk/>
            <pc:sldMk cId="2982327576" sldId="463"/>
            <ac:picMk id="13" creationId="{38B308E0-D098-0F5E-F76A-1FB1FD754EAD}"/>
          </ac:picMkLst>
        </pc:picChg>
        <pc:picChg chg="add del mod">
          <ac:chgData name="Leonie Smith" userId="fed1330f33f5650e" providerId="LiveId" clId="{E73F336D-3796-493B-9821-A5A001BF522C}" dt="2023-10-25T06:23:51.438" v="66"/>
          <ac:picMkLst>
            <pc:docMk/>
            <pc:sldMk cId="2982327576" sldId="463"/>
            <ac:picMk id="14" creationId="{C460006D-6F15-6A82-A655-7AD820E1696A}"/>
          </ac:picMkLst>
        </pc:picChg>
        <pc:picChg chg="add del mod ord">
          <ac:chgData name="Leonie Smith" userId="fed1330f33f5650e" providerId="LiveId" clId="{E73F336D-3796-493B-9821-A5A001BF522C}" dt="2023-10-25T06:24:13.052" v="67"/>
          <ac:picMkLst>
            <pc:docMk/>
            <pc:sldMk cId="2982327576" sldId="463"/>
            <ac:picMk id="17" creationId="{CD253157-AA44-FA29-7BD5-B61174BA71A0}"/>
          </ac:picMkLst>
        </pc:picChg>
        <pc:picChg chg="add del mod">
          <ac:chgData name="Leonie Smith" userId="fed1330f33f5650e" providerId="LiveId" clId="{E73F336D-3796-493B-9821-A5A001BF522C}" dt="2023-10-25T06:29:50.136" v="69"/>
          <ac:picMkLst>
            <pc:docMk/>
            <pc:sldMk cId="2982327576" sldId="463"/>
            <ac:picMk id="18" creationId="{E840BA77-C48F-80B7-2034-50DD9DCE973C}"/>
          </ac:picMkLst>
        </pc:picChg>
        <pc:picChg chg="add del mod ord">
          <ac:chgData name="Leonie Smith" userId="fed1330f33f5650e" providerId="LiveId" clId="{E73F336D-3796-493B-9821-A5A001BF522C}" dt="2023-10-25T06:30:00.422" v="70"/>
          <ac:picMkLst>
            <pc:docMk/>
            <pc:sldMk cId="2982327576" sldId="463"/>
            <ac:picMk id="22" creationId="{F3B26CDA-57EC-A1B8-6333-57B5189F2628}"/>
          </ac:picMkLst>
        </pc:picChg>
        <pc:picChg chg="add del mod">
          <ac:chgData name="Leonie Smith" userId="fed1330f33f5650e" providerId="LiveId" clId="{E73F336D-3796-493B-9821-A5A001BF522C}" dt="2023-10-25T06:30:01.916" v="72"/>
          <ac:picMkLst>
            <pc:docMk/>
            <pc:sldMk cId="2982327576" sldId="463"/>
            <ac:picMk id="23" creationId="{52A75F4F-B41F-BB98-A155-6B9159D3ECF7}"/>
          </ac:picMkLst>
        </pc:picChg>
        <pc:picChg chg="add del mod ord">
          <ac:chgData name="Leonie Smith" userId="fed1330f33f5650e" providerId="LiveId" clId="{E73F336D-3796-493B-9821-A5A001BF522C}" dt="2023-10-25T06:30:22.832" v="73"/>
          <ac:picMkLst>
            <pc:docMk/>
            <pc:sldMk cId="2982327576" sldId="463"/>
            <ac:picMk id="26" creationId="{9249835E-006D-80C4-9EB7-248BD2E7F1B9}"/>
          </ac:picMkLst>
        </pc:picChg>
        <pc:picChg chg="add del mod">
          <ac:chgData name="Leonie Smith" userId="fed1330f33f5650e" providerId="LiveId" clId="{E73F336D-3796-493B-9821-A5A001BF522C}" dt="2023-10-25T06:30:29.320" v="75"/>
          <ac:picMkLst>
            <pc:docMk/>
            <pc:sldMk cId="2982327576" sldId="463"/>
            <ac:picMk id="27" creationId="{88073188-FEB7-2423-F50A-511A98DBCD6F}"/>
          </ac:picMkLst>
        </pc:picChg>
        <pc:picChg chg="add del mod ord">
          <ac:chgData name="Leonie Smith" userId="fed1330f33f5650e" providerId="LiveId" clId="{E73F336D-3796-493B-9821-A5A001BF522C}" dt="2023-10-25T06:30:50.963" v="76"/>
          <ac:picMkLst>
            <pc:docMk/>
            <pc:sldMk cId="2982327576" sldId="463"/>
            <ac:picMk id="31" creationId="{A46145ED-2339-7138-67B6-635F8010FCE7}"/>
          </ac:picMkLst>
        </pc:picChg>
        <pc:picChg chg="add mod">
          <ac:chgData name="Leonie Smith" userId="fed1330f33f5650e" providerId="LiveId" clId="{E73F336D-3796-493B-9821-A5A001BF522C}" dt="2023-10-25T06:30:50.963" v="76"/>
          <ac:picMkLst>
            <pc:docMk/>
            <pc:sldMk cId="2982327576" sldId="463"/>
            <ac:picMk id="32" creationId="{7BC1FBFD-198E-9D4C-EF4A-E2A9D6E0A4D0}"/>
          </ac:picMkLst>
        </pc:picChg>
      </pc:sldChg>
      <pc:sldChg chg="addSp modSp">
        <pc:chgData name="Leonie Smith" userId="fed1330f33f5650e" providerId="LiveId" clId="{E73F336D-3796-493B-9821-A5A001BF522C}" dt="2023-10-25T06:10:13.172" v="0"/>
        <pc:sldMkLst>
          <pc:docMk/>
          <pc:sldMk cId="3596600315" sldId="468"/>
        </pc:sldMkLst>
        <pc:picChg chg="add mod">
          <ac:chgData name="Leonie Smith" userId="fed1330f33f5650e" providerId="LiveId" clId="{E73F336D-3796-493B-9821-A5A001BF522C}" dt="2023-10-25T06:10:13.172" v="0"/>
          <ac:picMkLst>
            <pc:docMk/>
            <pc:sldMk cId="3596600315" sldId="468"/>
            <ac:picMk id="7" creationId="{8541BF52-4942-AD44-958C-3B645C9BE84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23 </a:t>
            </a:r>
            <a:r>
              <a:rPr lang="en-IN" sz="1200" b="1" i="0" u="none" strike="noStrike" baseline="0" dirty="0">
                <a:latin typeface="TimesNewRomanPS-BoldMT"/>
              </a:rPr>
              <a:t>Jonah</a:t>
            </a:r>
          </a:p>
          <a:p>
            <a:pPr algn="l"/>
            <a:r>
              <a:rPr lang="en-US" sz="1200" b="0" i="0" u="none" strike="noStrike" baseline="0" dirty="0">
                <a:latin typeface="TimesNewRomanPSMT"/>
              </a:rPr>
              <a:t>1. Jonah Disobedient - Jonah 1:1-3 (Left Top)</a:t>
            </a:r>
          </a:p>
          <a:p>
            <a:pPr algn="l"/>
            <a:r>
              <a:rPr lang="en-US" sz="1200" b="0" i="0" u="none" strike="noStrike" baseline="0" dirty="0">
                <a:latin typeface="TimesNewRomanPSMT"/>
              </a:rPr>
              <a:t>2. Jonah Punished - Jonah 1:4-16 (Right Top)</a:t>
            </a:r>
          </a:p>
          <a:p>
            <a:pPr algn="l"/>
            <a:r>
              <a:rPr lang="en-US" sz="1200" b="0" i="0" u="none" strike="noStrike" baseline="0" dirty="0">
                <a:latin typeface="TimesNewRomanPSMT"/>
              </a:rPr>
              <a:t>3. Jonah Miraculously Preserved - Jonah 1:17 - 2:10 (Right Center)</a:t>
            </a:r>
          </a:p>
          <a:p>
            <a:pPr algn="l"/>
            <a:r>
              <a:rPr lang="en-US" sz="1200" b="0" i="0" u="none" strike="noStrike" baseline="0" dirty="0">
                <a:latin typeface="TimesNewRomanPSMT"/>
              </a:rPr>
              <a:t>4. Jonah's Ministry in Nineveh - Jonah 3:1-10 (Bottom)</a:t>
            </a:r>
          </a:p>
          <a:p>
            <a:pPr algn="l"/>
            <a:r>
              <a:rPr lang="en-US" sz="1200" b="0" i="0" u="none" strike="noStrike" baseline="0" dirty="0">
                <a:latin typeface="TimesNewRomanPSMT"/>
              </a:rPr>
              <a:t>5. A Narrow Prophet versus the Merciful God - Jonah 3:10 - 4:11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749916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23-4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8541BF52-4942-AD44-958C-3B645C9BE8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32"/>
    </mc:Choice>
    <mc:Fallback xmlns="">
      <p:transition spd="slow" advTm="3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415628E-D441-E603-ED1E-441FBF65D8A3}"/>
              </a:ext>
            </a:extLst>
          </p:cNvPr>
          <p:cNvPicPr>
            <a:picLocks noChangeAspect="1"/>
          </p:cNvPicPr>
          <p:nvPr/>
        </p:nvPicPr>
        <p:blipFill rotWithShape="1">
          <a:blip r:embed="rId2"/>
          <a:srcRect t="2842" b="143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AFE57A5-B9CB-A602-CEF0-5D571009FC53}"/>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And now, O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please take my life from me, for it is better for me to die than to live.”</a:t>
            </a:r>
          </a:p>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But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replied, “Have you any right to be angry?”</a:t>
            </a:r>
          </a:p>
        </p:txBody>
      </p:sp>
      <p:sp>
        <p:nvSpPr>
          <p:cNvPr id="3" name="TextBox 2">
            <a:extLst>
              <a:ext uri="{FF2B5EF4-FFF2-40B4-BE49-F238E27FC236}">
                <a16:creationId xmlns:a16="http://schemas.microsoft.com/office/drawing/2014/main" id="{D706773E-F0B4-7BF0-82BC-409A84424E89}"/>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सो अब हे यहोवा, मेरा प्राण ले ले; क्योंकि मेरे लिये जीवित रहने से मरना ही भला है।” 4 यहोवा ने कहा, “तेरा जो क्रोध भड़का है, क्या वह उचित है?</a:t>
            </a:r>
            <a:r>
              <a:rPr lang="en-US" sz="4000" b="0" i="0" dirty="0">
                <a:solidFill>
                  <a:srgbClr val="121212"/>
                </a:solidFill>
                <a:effectLst/>
                <a:latin typeface="Inter" panose="020B0502030000000004" pitchFamily="34" charset="0"/>
              </a:rPr>
              <a:t>b”</a:t>
            </a:r>
            <a:endParaRPr lang="en-IN" sz="4000" dirty="0"/>
          </a:p>
        </p:txBody>
      </p:sp>
      <p:pic>
        <p:nvPicPr>
          <p:cNvPr id="14" name="Audio 13">
            <a:hlinkClick r:id="" action="ppaction://media"/>
            <a:extLst>
              <a:ext uri="{FF2B5EF4-FFF2-40B4-BE49-F238E27FC236}">
                <a16:creationId xmlns:a16="http://schemas.microsoft.com/office/drawing/2014/main" id="{3942125F-89A5-56C7-8B4B-180CDFD0ED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3626"/>
    </mc:Choice>
    <mc:Fallback xmlns="">
      <p:transition spd="slow" advTm="1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210BC6-9803-F814-7959-9A949C76A2A9}"/>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631E69B-C038-1F24-A856-FDD8FB638EE0}"/>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3,4</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Then Jonah left the city and sat down east of it, where he made himself a shelter and sat in its shade to see what would happen to the city.</a:t>
            </a:r>
            <a:endParaRPr lang="en-ZA" sz="1600" dirty="0"/>
          </a:p>
        </p:txBody>
      </p:sp>
      <p:sp>
        <p:nvSpPr>
          <p:cNvPr id="3" name="TextBox 2">
            <a:extLst>
              <a:ext uri="{FF2B5EF4-FFF2-40B4-BE49-F238E27FC236}">
                <a16:creationId xmlns:a16="http://schemas.microsoft.com/office/drawing/2014/main" id="{00A045BF-9643-3282-99B7-A3FD5155A631}"/>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5 इस पर योना उस नगर से निकलकर, उसकी पूरब ओर बैठ गया; और वहाँ एक छप्पर बनाकर उसकी छाया में बैठा हुआ यह देखने लगा कि नगर का क्या होगा?</a:t>
            </a:r>
            <a:endParaRPr lang="en-IN" sz="4000" dirty="0"/>
          </a:p>
        </p:txBody>
      </p:sp>
      <p:pic>
        <p:nvPicPr>
          <p:cNvPr id="15" name="Audio 14">
            <a:hlinkClick r:id="" action="ppaction://media"/>
            <a:extLst>
              <a:ext uri="{FF2B5EF4-FFF2-40B4-BE49-F238E27FC236}">
                <a16:creationId xmlns:a16="http://schemas.microsoft.com/office/drawing/2014/main" id="{8AE5FC00-816C-683A-8009-CA937592FB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215"/>
    </mc:Choice>
    <mc:Fallback xmlns="">
      <p:transition spd="slow" advTm="13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9343B9-00A5-9A2B-9DE2-983B88BE3048}"/>
              </a:ext>
            </a:extLst>
          </p:cNvPr>
          <p:cNvPicPr>
            <a:picLocks noChangeAspect="1"/>
          </p:cNvPicPr>
          <p:nvPr/>
        </p:nvPicPr>
        <p:blipFill>
          <a:blip r:embed="rId2"/>
          <a:stretch>
            <a:fillRect/>
          </a:stretch>
        </p:blipFill>
        <p:spPr>
          <a:xfrm>
            <a:off x="0" y="0"/>
            <a:ext cx="12191999" cy="7356562"/>
          </a:xfrm>
          <a:prstGeom prst="rect">
            <a:avLst/>
          </a:prstGeom>
        </p:spPr>
      </p:pic>
      <p:sp>
        <p:nvSpPr>
          <p:cNvPr id="2" name="TextBox 1">
            <a:extLst>
              <a:ext uri="{FF2B5EF4-FFF2-40B4-BE49-F238E27FC236}">
                <a16:creationId xmlns:a16="http://schemas.microsoft.com/office/drawing/2014/main" id="{19AE33B0-9B71-016F-577E-F187B65E3CCF}"/>
              </a:ext>
            </a:extLst>
          </p:cNvPr>
          <p:cNvSpPr txBox="1"/>
          <p:nvPr/>
        </p:nvSpPr>
        <p:spPr>
          <a:xfrm>
            <a:off x="10267720"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So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God appointed a vine, and it grew up to provide shade over Jonah’s head to ease his discomfort, and Jonah was greatly pleased with the plant.</a:t>
            </a:r>
            <a:endParaRPr lang="en-ZA" sz="1600" dirty="0"/>
          </a:p>
        </p:txBody>
      </p:sp>
      <p:sp>
        <p:nvSpPr>
          <p:cNvPr id="3" name="TextBox 2">
            <a:extLst>
              <a:ext uri="{FF2B5EF4-FFF2-40B4-BE49-F238E27FC236}">
                <a16:creationId xmlns:a16="http://schemas.microsoft.com/office/drawing/2014/main" id="{2EFA9228-3650-2470-2874-BCAD0E97A263}"/>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तब यहोवा परमेश्वर ने एक रेंड़ का पेड़ उगाकर ऐसा बढ़ाया कि योना के सिर पर छाया हो, जिससे उसका दुःख दूर हो। योना उस रेंड़ के पेड़ के कारण बहुत ही आनन्दित हुआ।</a:t>
            </a:r>
            <a:endParaRPr lang="en-IN" sz="4000" dirty="0"/>
          </a:p>
        </p:txBody>
      </p:sp>
      <p:pic>
        <p:nvPicPr>
          <p:cNvPr id="10" name="Audio 9">
            <a:hlinkClick r:id="" action="ppaction://media"/>
            <a:extLst>
              <a:ext uri="{FF2B5EF4-FFF2-40B4-BE49-F238E27FC236}">
                <a16:creationId xmlns:a16="http://schemas.microsoft.com/office/drawing/2014/main" id="{4EE340AC-3A64-3B3A-0911-4CB9EB92A8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803"/>
    </mc:Choice>
    <mc:Fallback xmlns="">
      <p:transition spd="slow" advTm="1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A734B2-BDE0-5D07-6553-D551A0AD5104}"/>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E123548-1EF8-2D1B-1B62-DCF19A54B325}"/>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When dawn came the next day, God appointed a worm that attacked the plant so that it withered.</a:t>
            </a:r>
            <a:endParaRPr lang="en-ZA" sz="1200" dirty="0"/>
          </a:p>
        </p:txBody>
      </p:sp>
      <p:sp>
        <p:nvSpPr>
          <p:cNvPr id="3" name="TextBox 2">
            <a:extLst>
              <a:ext uri="{FF2B5EF4-FFF2-40B4-BE49-F238E27FC236}">
                <a16:creationId xmlns:a16="http://schemas.microsoft.com/office/drawing/2014/main" id="{4E851640-F08B-8992-4A68-7542F195CBBA}"/>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7 सवेरे जब पौ फटने लगी, तब परमेश्वर ने एक कीड़े को भेजा, जिसने रेंड़ का पेड़ ऐसा काटा कि वह सूख गया।</a:t>
            </a:r>
            <a:endParaRPr lang="en-IN" sz="4000" dirty="0"/>
          </a:p>
        </p:txBody>
      </p:sp>
      <p:pic>
        <p:nvPicPr>
          <p:cNvPr id="14" name="Audio 13">
            <a:hlinkClick r:id="" action="ppaction://media"/>
            <a:extLst>
              <a:ext uri="{FF2B5EF4-FFF2-40B4-BE49-F238E27FC236}">
                <a16:creationId xmlns:a16="http://schemas.microsoft.com/office/drawing/2014/main" id="{16ACAB9A-AA48-50FD-AA63-25E35BF590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0323"/>
    </mc:Choice>
    <mc:Fallback xmlns="">
      <p:transition spd="slow" advTm="1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5084C0-52FE-3147-7913-E1CCB44496B2}"/>
              </a:ext>
            </a:extLst>
          </p:cNvPr>
          <p:cNvPicPr>
            <a:picLocks noChangeAspect="1"/>
          </p:cNvPicPr>
          <p:nvPr/>
        </p:nvPicPr>
        <p:blipFill rotWithShape="1">
          <a:blip r:embed="rId2"/>
          <a:srcRect t="2954" b="633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62DD9B5-9FD0-319E-A81B-62F0823FF9EC}"/>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8</a:t>
            </a:r>
            <a:r>
              <a:rPr lang="en-US" sz="4000" b="0" i="0" dirty="0">
                <a:solidFill>
                  <a:srgbClr val="121212"/>
                </a:solidFill>
                <a:effectLst/>
                <a:latin typeface="Inter" panose="020B0502030000000004" pitchFamily="34" charset="0"/>
              </a:rPr>
              <a:t>As the sun was rising, God appointed a scorching east wind, and the sun beat down on Jonah’s head so that he grew faint</a:t>
            </a:r>
            <a:endParaRPr lang="en-ZA" sz="1600" dirty="0"/>
          </a:p>
        </p:txBody>
      </p:sp>
      <p:sp>
        <p:nvSpPr>
          <p:cNvPr id="3" name="TextBox 2">
            <a:extLst>
              <a:ext uri="{FF2B5EF4-FFF2-40B4-BE49-F238E27FC236}">
                <a16:creationId xmlns:a16="http://schemas.microsoft.com/office/drawing/2014/main" id="{190E8F1F-80BC-D5B2-7211-AE6C9EB7E2C4}"/>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8 जब सूर्य उगा, तब परमेश्वर ने पुरवाई बहाकर लू चलाई, और धूप योना के सिर पर ऐसे लगी कि वह मूर्छा खाने लगा; </a:t>
            </a:r>
            <a:endParaRPr lang="en-IN" sz="4000" dirty="0"/>
          </a:p>
        </p:txBody>
      </p:sp>
      <p:pic>
        <p:nvPicPr>
          <p:cNvPr id="14" name="Audio 13">
            <a:hlinkClick r:id="" action="ppaction://media"/>
            <a:extLst>
              <a:ext uri="{FF2B5EF4-FFF2-40B4-BE49-F238E27FC236}">
                <a16:creationId xmlns:a16="http://schemas.microsoft.com/office/drawing/2014/main" id="{AAA369C2-3B85-79A2-DC66-900B202962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512"/>
    </mc:Choice>
    <mc:Fallback xmlns="">
      <p:transition spd="slow" advTm="1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06328-211A-307E-D290-758045E22A0A}"/>
              </a:ext>
            </a:extLst>
          </p:cNvPr>
          <p:cNvPicPr>
            <a:picLocks noChangeAspect="1"/>
          </p:cNvPicPr>
          <p:nvPr/>
        </p:nvPicPr>
        <p:blipFill rotWithShape="1">
          <a:blip r:embed="rId2"/>
          <a:srcRect t="3779" b="8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57D9AAC-E409-98E1-0A4C-33914C94D77F}"/>
              </a:ext>
            </a:extLst>
          </p:cNvPr>
          <p:cNvSpPr txBox="1"/>
          <p:nvPr/>
        </p:nvSpPr>
        <p:spPr>
          <a:xfrm>
            <a:off x="6974541" y="2958353"/>
            <a:ext cx="4859342" cy="3387707"/>
          </a:xfrm>
          <a:prstGeom prst="rect">
            <a:avLst/>
          </a:prstGeom>
          <a:noFill/>
        </p:spPr>
        <p:txBody>
          <a:bodyPr wrap="square" rtlCol="0">
            <a:noAutofit/>
          </a:bodyPr>
          <a:lstStyle/>
          <a:p>
            <a:r>
              <a:rPr lang="hi-IN" sz="6000" dirty="0">
                <a:solidFill>
                  <a:schemeClr val="bg1"/>
                </a:solidFill>
                <a:latin typeface="Times New Roman" panose="02020603050405020304" pitchFamily="18" charset="0"/>
                <a:cs typeface="Times New Roman" panose="02020603050405020304" pitchFamily="18" charset="0"/>
              </a:rPr>
              <a:t>योनाह क्रोधित हुआ कि परमेश्वर ने नीनवे को बख्श दिया - योनाह </a:t>
            </a:r>
            <a:r>
              <a:rPr lang="hi-IN" sz="4400" dirty="0">
                <a:solidFill>
                  <a:schemeClr val="bg1"/>
                </a:solidFill>
                <a:latin typeface="Times New Roman" panose="02020603050405020304" pitchFamily="18" charset="0"/>
                <a:cs typeface="Times New Roman" panose="02020603050405020304" pitchFamily="18" charset="0"/>
              </a:rPr>
              <a:t>3:10-4:1</a:t>
            </a:r>
            <a:endParaRPr lang="en-US" sz="5400" b="0" i="0" u="none" strike="noStrike" baseline="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F618889-39C9-7CE9-94E7-10B6F1CD2E7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997301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ACFE06-655F-7E7E-9515-081EBD46AF50}"/>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BD2FD05-2C39-046A-16B9-402D600DA9E6}"/>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8</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845763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…and wished to die, saying, “It is better for me to die than to live.”</a:t>
            </a:r>
            <a:endParaRPr lang="en-ZA" sz="4400" dirty="0"/>
          </a:p>
        </p:txBody>
      </p:sp>
      <p:sp>
        <p:nvSpPr>
          <p:cNvPr id="3" name="TextBox 2">
            <a:extLst>
              <a:ext uri="{FF2B5EF4-FFF2-40B4-BE49-F238E27FC236}">
                <a16:creationId xmlns:a16="http://schemas.microsoft.com/office/drawing/2014/main" id="{0ABAE9B7-54E0-B0BD-CA3D-561E9E5506EE}"/>
              </a:ext>
            </a:extLst>
          </p:cNvPr>
          <p:cNvSpPr txBox="1"/>
          <p:nvPr/>
        </p:nvSpPr>
        <p:spPr>
          <a:xfrm>
            <a:off x="6096000" y="149950"/>
            <a:ext cx="6096000" cy="6558101"/>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और उसने यह कहकर मृत्यु माँगी, “मेरे लिये जीवित रहने से मरना ही अच्छा है।”</a:t>
            </a:r>
            <a:endParaRPr lang="en-IN" sz="3600" dirty="0"/>
          </a:p>
        </p:txBody>
      </p:sp>
      <p:pic>
        <p:nvPicPr>
          <p:cNvPr id="12" name="Audio 11">
            <a:hlinkClick r:id="" action="ppaction://media"/>
            <a:extLst>
              <a:ext uri="{FF2B5EF4-FFF2-40B4-BE49-F238E27FC236}">
                <a16:creationId xmlns:a16="http://schemas.microsoft.com/office/drawing/2014/main" id="{C45EE48B-2234-2E39-C1EE-A0A7296A73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9048"/>
    </mc:Choice>
    <mc:Fallback xmlns="">
      <p:transition spd="slow" advTm="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96A1A6-2103-0868-44AC-512153A81385}"/>
              </a:ext>
            </a:extLst>
          </p:cNvPr>
          <p:cNvPicPr>
            <a:picLocks noChangeAspect="1"/>
          </p:cNvPicPr>
          <p:nvPr/>
        </p:nvPicPr>
        <p:blipFill>
          <a:blip r:embed="rId2"/>
          <a:stretch>
            <a:fillRect/>
          </a:stretch>
        </p:blipFill>
        <p:spPr>
          <a:xfrm>
            <a:off x="0" y="-934439"/>
            <a:ext cx="12192000" cy="7792440"/>
          </a:xfrm>
          <a:prstGeom prst="rect">
            <a:avLst/>
          </a:prstGeom>
        </p:spPr>
      </p:pic>
      <p:sp>
        <p:nvSpPr>
          <p:cNvPr id="2" name="TextBox 1">
            <a:extLst>
              <a:ext uri="{FF2B5EF4-FFF2-40B4-BE49-F238E27FC236}">
                <a16:creationId xmlns:a16="http://schemas.microsoft.com/office/drawing/2014/main" id="{81A3270D-2F59-BD96-9689-91CE921AC715}"/>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218107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Then God asked Jonah, “Have you any right to be angry about the plant?”</a:t>
            </a:r>
          </a:p>
          <a:p>
            <a:pPr algn="l"/>
            <a:r>
              <a:rPr lang="en-US" sz="4400" b="0" i="0">
                <a:solidFill>
                  <a:srgbClr val="121212"/>
                </a:solidFill>
                <a:effectLst/>
                <a:latin typeface="Inter" panose="020B0502030000000004" pitchFamily="34" charset="0"/>
              </a:rPr>
              <a:t>“I do,” he replied. “I am angry enough to die!”</a:t>
            </a:r>
          </a:p>
        </p:txBody>
      </p:sp>
      <p:sp>
        <p:nvSpPr>
          <p:cNvPr id="3" name="TextBox 2">
            <a:extLst>
              <a:ext uri="{FF2B5EF4-FFF2-40B4-BE49-F238E27FC236}">
                <a16:creationId xmlns:a16="http://schemas.microsoft.com/office/drawing/2014/main" id="{56061802-0A0D-6764-6B28-A29DA114E03F}"/>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9 परमेश्वर ने योना से कहा, “तेरा क्रोध, जो रेंड़ के पेड़ के कारण भड़का है, क्या वह उचित है?” उसने कहा, “हाँ, मेरा जो क्रोध भड़का है वह अच्छा ही है, वरन् क्रोध के मारे मरना भी अच्छा होता।”</a:t>
            </a:r>
          </a:p>
        </p:txBody>
      </p:sp>
      <p:pic>
        <p:nvPicPr>
          <p:cNvPr id="6" name="Audio 5">
            <a:hlinkClick r:id="" action="ppaction://media"/>
            <a:extLst>
              <a:ext uri="{FF2B5EF4-FFF2-40B4-BE49-F238E27FC236}">
                <a16:creationId xmlns:a16="http://schemas.microsoft.com/office/drawing/2014/main" id="{791FB3EC-24AD-8B6E-F813-E9F499943F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650"/>
    </mc:Choice>
    <mc:Fallback xmlns="">
      <p:transition spd="slow" advTm="1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C9F6A2-4F9E-DDDC-950D-8CE14C140792}"/>
              </a:ext>
            </a:extLst>
          </p:cNvPr>
          <p:cNvPicPr>
            <a:picLocks noChangeAspect="1"/>
          </p:cNvPicPr>
          <p:nvPr/>
        </p:nvPicPr>
        <p:blipFill rotWithShape="1">
          <a:blip r:embed="rId2"/>
          <a:srcRect t="2185" b="1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1CCCB54-6627-7A49-4579-DB886E824F5E}"/>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10</a:t>
            </a:r>
            <a:r>
              <a:rPr lang="en-US" sz="4400" b="0" i="0">
                <a:solidFill>
                  <a:srgbClr val="121212"/>
                </a:solidFill>
                <a:effectLst/>
                <a:latin typeface="Inter" panose="020B0502030000000004" pitchFamily="34" charset="0"/>
              </a:rPr>
              <a:t>But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said, “You cared about the plant, which you neither tended nor made grow. It sprang up in a night and perished in a night.</a:t>
            </a:r>
            <a:endParaRPr lang="en-ZA" sz="1600" dirty="0"/>
          </a:p>
        </p:txBody>
      </p:sp>
      <p:sp>
        <p:nvSpPr>
          <p:cNvPr id="3" name="TextBox 2">
            <a:extLst>
              <a:ext uri="{FF2B5EF4-FFF2-40B4-BE49-F238E27FC236}">
                <a16:creationId xmlns:a16="http://schemas.microsoft.com/office/drawing/2014/main" id="{3F4CC142-599D-5DA8-CF71-EE69973775A6}"/>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10 तब यहोवा ने कहा, “जिस रेंड़ के पेड़ के लिये तूने कुछ परिश्रम नहीं किया, न उसको बढ़ाया, जो एक ही रात में हुआ, और एक ही रात में नाश भी हुआ; उस पर तूने तरस खाई है।</a:t>
            </a:r>
            <a:endParaRPr lang="en-IN" sz="4000" dirty="0"/>
          </a:p>
        </p:txBody>
      </p:sp>
      <p:pic>
        <p:nvPicPr>
          <p:cNvPr id="10" name="Audio 9">
            <a:hlinkClick r:id="" action="ppaction://media"/>
            <a:extLst>
              <a:ext uri="{FF2B5EF4-FFF2-40B4-BE49-F238E27FC236}">
                <a16:creationId xmlns:a16="http://schemas.microsoft.com/office/drawing/2014/main" id="{5FB7BB15-9777-47FE-74EF-FA9F6E3B2F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352"/>
    </mc:Choice>
    <mc:Fallback xmlns="">
      <p:transition spd="slow" advTm="1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2DD0A8-E9F1-AC3B-152F-85BFAD39C1E0}"/>
              </a:ext>
            </a:extLst>
          </p:cNvPr>
          <p:cNvPicPr>
            <a:picLocks noChangeAspect="1"/>
          </p:cNvPicPr>
          <p:nvPr/>
        </p:nvPicPr>
        <p:blipFill>
          <a:blip r:embed="rId2"/>
          <a:stretch>
            <a:fillRect/>
          </a:stretch>
        </p:blipFill>
        <p:spPr>
          <a:xfrm>
            <a:off x="0" y="-414908"/>
            <a:ext cx="12750800" cy="7272908"/>
          </a:xfrm>
          <a:prstGeom prst="rect">
            <a:avLst/>
          </a:prstGeom>
        </p:spPr>
      </p:pic>
      <p:sp>
        <p:nvSpPr>
          <p:cNvPr id="2" name="TextBox 1">
            <a:extLst>
              <a:ext uri="{FF2B5EF4-FFF2-40B4-BE49-F238E27FC236}">
                <a16:creationId xmlns:a16="http://schemas.microsoft.com/office/drawing/2014/main" id="{0E0C3B3B-B83A-BA23-D6BB-CED25DD4BD0E}"/>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So should I not care about the great city of Nineveh, which has more than 120,000 people who cannot tell their right hand from their left, and many cattle as well?”</a:t>
            </a:r>
            <a:endParaRPr lang="en-ZA" sz="1600" dirty="0"/>
          </a:p>
        </p:txBody>
      </p:sp>
      <p:sp>
        <p:nvSpPr>
          <p:cNvPr id="3" name="TextBox 2">
            <a:extLst>
              <a:ext uri="{FF2B5EF4-FFF2-40B4-BE49-F238E27FC236}">
                <a16:creationId xmlns:a16="http://schemas.microsoft.com/office/drawing/2014/main" id="{14CB0A94-631C-4CBC-C233-7895A6C5993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11 फिर यह बड़ा नगर नीनवे, जिसमें एक लाख बीस हजार से अधिक मनुष्य हैं, जो अपने दाएँ-बाएँ हाथों का भेद नहीं पहचानते, और बहुत घरेलू पशु भी उसमें रहते हैं, तो क्या मैं उस पर तरस न खाऊँ?”</a:t>
            </a:r>
            <a:endParaRPr lang="en-IN" sz="3600" dirty="0"/>
          </a:p>
        </p:txBody>
      </p:sp>
      <p:pic>
        <p:nvPicPr>
          <p:cNvPr id="32" name="Audio 31">
            <a:hlinkClick r:id="" action="ppaction://media"/>
            <a:extLst>
              <a:ext uri="{FF2B5EF4-FFF2-40B4-BE49-F238E27FC236}">
                <a16:creationId xmlns:a16="http://schemas.microsoft.com/office/drawing/2014/main" id="{7BC1FBFD-198E-9D4C-EF4A-E2A9D6E0A4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8330"/>
    </mc:Choice>
    <mc:Fallback xmlns="">
      <p:transition spd="slow"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1589DFB-C210-51D1-913C-BDA322CC5B9F}"/>
              </a:ext>
            </a:extLst>
          </p:cNvPr>
          <p:cNvPicPr>
            <a:picLocks noChangeAspect="1"/>
          </p:cNvPicPr>
          <p:nvPr/>
        </p:nvPicPr>
        <p:blipFill rotWithShape="1">
          <a:blip r:embed="rId2"/>
          <a:srcRect l="2436" r="4657"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0970310-08AD-8581-D09F-496536132A2A}"/>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11</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347146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Times New Roman" panose="02020603050405020304" pitchFamily="18" charset="0"/>
                <a:cs typeface="Times New Roman" panose="02020603050405020304" pitchFamily="18" charset="0"/>
              </a:rPr>
              <a:t>Jonah is angry that the Lord spares Nineveh</a:t>
            </a:r>
            <a:r>
              <a:rPr lang="en-IN" sz="5400" dirty="0">
                <a:solidFill>
                  <a:srgbClr val="121212"/>
                </a:solidFill>
                <a:latin typeface="Times New Roman" panose="02020603050405020304" pitchFamily="18" charset="0"/>
                <a:cs typeface="Times New Roman" panose="02020603050405020304" pitchFamily="18" charset="0"/>
              </a:rPr>
              <a:t> –</a:t>
            </a:r>
          </a:p>
          <a:p>
            <a:r>
              <a:rPr lang="en-US" sz="5400" b="0" i="0" u="none" strike="noStrike" baseline="0" dirty="0">
                <a:latin typeface="Times New Roman" panose="02020603050405020304" pitchFamily="18" charset="0"/>
                <a:cs typeface="Times New Roman" panose="02020603050405020304" pitchFamily="18" charset="0"/>
              </a:rPr>
              <a:t>Jonah 3:10-4:1</a:t>
            </a:r>
          </a:p>
        </p:txBody>
      </p:sp>
      <p:sp>
        <p:nvSpPr>
          <p:cNvPr id="2" name="TextBox 1">
            <a:extLst>
              <a:ext uri="{FF2B5EF4-FFF2-40B4-BE49-F238E27FC236}">
                <a16:creationId xmlns:a16="http://schemas.microsoft.com/office/drawing/2014/main" id="{ABA2BC25-6BBC-1C53-64FD-5542A61E4618}"/>
              </a:ext>
            </a:extLst>
          </p:cNvPr>
          <p:cNvSpPr txBox="1"/>
          <p:nvPr/>
        </p:nvSpPr>
        <p:spPr>
          <a:xfrm>
            <a:off x="6096000" y="166254"/>
            <a:ext cx="6096000" cy="6558101"/>
          </a:xfrm>
          <a:prstGeom prst="rect">
            <a:avLst/>
          </a:prstGeom>
          <a:noFill/>
        </p:spPr>
        <p:txBody>
          <a:bodyPr wrap="square" rtlCol="0">
            <a:noAutofit/>
          </a:bodyPr>
          <a:lstStyle/>
          <a:p>
            <a:r>
              <a:rPr lang="hi-IN" sz="5400" dirty="0"/>
              <a:t>योनाह क्रोधित हुआ कि परमेश्वर ने नीनवे को बख्श दिया -</a:t>
            </a:r>
            <a:r>
              <a:rPr lang="en-US" sz="5400" dirty="0"/>
              <a:t> </a:t>
            </a:r>
            <a:r>
              <a:rPr lang="hi-IN" sz="5400" dirty="0"/>
              <a:t>योनाह 3:10-4:1</a:t>
            </a:r>
          </a:p>
        </p:txBody>
      </p:sp>
      <p:pic>
        <p:nvPicPr>
          <p:cNvPr id="39" name="Audio 38">
            <a:hlinkClick r:id="" action="ppaction://media"/>
            <a:extLst>
              <a:ext uri="{FF2B5EF4-FFF2-40B4-BE49-F238E27FC236}">
                <a16:creationId xmlns:a16="http://schemas.microsoft.com/office/drawing/2014/main" id="{93B39C90-ECAC-900B-9B7E-B3D846396F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114"/>
    </mc:Choice>
    <mc:Fallback xmlns="">
      <p:transition spd="slow" advTm="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206328-211A-307E-D290-758045E22A0A}"/>
              </a:ext>
            </a:extLst>
          </p:cNvPr>
          <p:cNvPicPr>
            <a:picLocks noChangeAspect="1"/>
          </p:cNvPicPr>
          <p:nvPr/>
        </p:nvPicPr>
        <p:blipFill rotWithShape="1">
          <a:blip r:embed="rId2"/>
          <a:srcRect t="3779" b="8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894ADD-23BB-5DBF-AF55-D1C8B9D891C4}"/>
              </a:ext>
            </a:extLst>
          </p:cNvPr>
          <p:cNvSpPr txBox="1"/>
          <p:nvPr/>
        </p:nvSpPr>
        <p:spPr>
          <a:xfrm>
            <a:off x="6974541" y="2958353"/>
            <a:ext cx="4859342" cy="3387707"/>
          </a:xfrm>
          <a:prstGeom prst="rect">
            <a:avLst/>
          </a:prstGeom>
          <a:noFill/>
        </p:spPr>
        <p:txBody>
          <a:bodyPr wrap="square" rtlCol="0">
            <a:noAutofit/>
          </a:bodyPr>
          <a:lstStyle/>
          <a:p>
            <a:r>
              <a:rPr lang="hi-IN" sz="6000" dirty="0">
                <a:solidFill>
                  <a:schemeClr val="bg1"/>
                </a:solidFill>
                <a:latin typeface="Times New Roman" panose="02020603050405020304" pitchFamily="18" charset="0"/>
                <a:cs typeface="Times New Roman" panose="02020603050405020304" pitchFamily="18" charset="0"/>
              </a:rPr>
              <a:t>योनाह क्रोधित हुआ कि परमेश्वर ने नीनवे को बख्श दिया - योनाह </a:t>
            </a:r>
            <a:r>
              <a:rPr lang="hi-IN" sz="4400" dirty="0">
                <a:solidFill>
                  <a:schemeClr val="bg1"/>
                </a:solidFill>
                <a:latin typeface="Times New Roman" panose="02020603050405020304" pitchFamily="18" charset="0"/>
                <a:cs typeface="Times New Roman" panose="02020603050405020304" pitchFamily="18" charset="0"/>
              </a:rPr>
              <a:t>3:10-4:1</a:t>
            </a:r>
            <a:endParaRPr lang="en-US" sz="5400" b="0" i="0" u="none" strike="noStrike" baseline="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rtl="0"/>
            <a:r>
              <a:rPr lang="en-US" sz="3800" dirty="0"/>
              <a:t>10When God saw their actions—that they had turned from their evil ways—He relented from the disaster He had threatened to bring upon them.</a:t>
            </a:r>
          </a:p>
          <a:p>
            <a:r>
              <a:rPr lang="en-US" sz="3800" b="1" dirty="0"/>
              <a:t>JONAH 4</a:t>
            </a:r>
          </a:p>
          <a:p>
            <a:pPr algn="l" rtl="0"/>
            <a:r>
              <a:rPr lang="en-US" sz="3800" dirty="0"/>
              <a:t>1Jonah, however, was greatly displeased, and he became angry.</a:t>
            </a:r>
            <a:br>
              <a:rPr lang="en-US" sz="3800" dirty="0"/>
            </a:br>
            <a:endParaRPr lang="en-ZA" sz="3800" dirty="0"/>
          </a:p>
        </p:txBody>
      </p:sp>
      <p:sp>
        <p:nvSpPr>
          <p:cNvPr id="2" name="TextBox 1">
            <a:extLst>
              <a:ext uri="{FF2B5EF4-FFF2-40B4-BE49-F238E27FC236}">
                <a16:creationId xmlns:a16="http://schemas.microsoft.com/office/drawing/2014/main" id="{0D5597E4-9A75-66FC-D58C-882AF13669D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जब परमेश्वर ने उनके कामों को देखा, कि वे कुमार्ग से फिर रहे हैं, तब परमेश्वर ने अपनी इच्छा बदल दी, और उनकी जो हानि करने की ठानी थी, उसको न किया</a:t>
            </a:r>
            <a:r>
              <a:rPr lang="en-US" sz="3600" b="0" i="0" dirty="0">
                <a:solidFill>
                  <a:srgbClr val="121212"/>
                </a:solidFill>
                <a:effectLst/>
                <a:latin typeface="Inter" panose="020B0502030000000004" pitchFamily="34" charset="0"/>
              </a:rPr>
              <a:t>b।</a:t>
            </a:r>
          </a:p>
          <a:p>
            <a:r>
              <a:rPr lang="hi-IN" sz="4000" b="1" dirty="0"/>
              <a:t>योना</a:t>
            </a:r>
            <a:r>
              <a:rPr lang="en-US" sz="4000" b="1" dirty="0"/>
              <a:t> 4</a:t>
            </a:r>
          </a:p>
          <a:p>
            <a:r>
              <a:rPr lang="hi-IN" sz="3600" dirty="0"/>
              <a:t>यह बात योना को बहुत ही बुरी लगी, और उसका क्रोध भड़का।</a:t>
            </a:r>
            <a:endParaRPr lang="en-IN" sz="3600" dirty="0"/>
          </a:p>
        </p:txBody>
      </p:sp>
      <p:pic>
        <p:nvPicPr>
          <p:cNvPr id="14" name="Audio 13">
            <a:hlinkClick r:id="" action="ppaction://media"/>
            <a:extLst>
              <a:ext uri="{FF2B5EF4-FFF2-40B4-BE49-F238E27FC236}">
                <a16:creationId xmlns:a16="http://schemas.microsoft.com/office/drawing/2014/main" id="{F8CEAF28-7A61-346B-87E4-A714EDDE3F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1495"/>
    </mc:Choice>
    <mc:Fallback xmlns="">
      <p:transition spd="slow" advTm="2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03B209-CB19-6919-3A7B-29FED74C758B}"/>
              </a:ext>
            </a:extLst>
          </p:cNvPr>
          <p:cNvPicPr>
            <a:picLocks noChangeAspect="1"/>
          </p:cNvPicPr>
          <p:nvPr/>
        </p:nvPicPr>
        <p:blipFill rotWithShape="1">
          <a:blip r:embed="rId2"/>
          <a:srcRect r="842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3D42B28-4DFA-34A1-ECDC-004FF99E7BF2}"/>
              </a:ext>
            </a:extLst>
          </p:cNvPr>
          <p:cNvSpPr txBox="1"/>
          <p:nvPr/>
        </p:nvSpPr>
        <p:spPr>
          <a:xfrm>
            <a:off x="253386" y="425758"/>
            <a:ext cx="3116424" cy="507832"/>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3:10, 4:1</a:t>
            </a:r>
            <a:endParaRPr lang="bo-CN" sz="24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So he prayed to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saying, “O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is this not what I said while I was still in my own country? This is why I was so quick to flee toward Tarshish.</a:t>
            </a:r>
            <a:endParaRPr lang="en-ZA" sz="1600" dirty="0"/>
          </a:p>
        </p:txBody>
      </p:sp>
      <p:sp>
        <p:nvSpPr>
          <p:cNvPr id="2" name="TextBox 1">
            <a:extLst>
              <a:ext uri="{FF2B5EF4-FFF2-40B4-BE49-F238E27FC236}">
                <a16:creationId xmlns:a16="http://schemas.microsoft.com/office/drawing/2014/main" id="{2A6F742F-3E1B-A19A-8A0C-D7BFE686AEB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 और उसने यहोवा से यह कहकर प्रार्थना की</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हे यहोवा जब मैं अपने देश में था, तब क्या मैं यही बात न कहता था? इसी कारण मैंने तेरी आज्ञा सुनते ही तर्शीश को भाग जाने के लिये फुर्ती की; </a:t>
            </a:r>
            <a:endParaRPr lang="en-IN" sz="3600" dirty="0"/>
          </a:p>
        </p:txBody>
      </p:sp>
      <p:pic>
        <p:nvPicPr>
          <p:cNvPr id="20" name="Audio 19">
            <a:hlinkClick r:id="" action="ppaction://media"/>
            <a:extLst>
              <a:ext uri="{FF2B5EF4-FFF2-40B4-BE49-F238E27FC236}">
                <a16:creationId xmlns:a16="http://schemas.microsoft.com/office/drawing/2014/main" id="{A53AF05E-A2C3-5997-6499-48269535FD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029"/>
    </mc:Choice>
    <mc:Fallback xmlns="">
      <p:transition spd="slow" advTm="1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1CBD4A-AC11-58EE-6D12-7222C15182B7}"/>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853EF83-F311-2B18-F94F-FA4DB3C87FAA}"/>
              </a:ext>
            </a:extLst>
          </p:cNvPr>
          <p:cNvSpPr txBox="1"/>
          <p:nvPr/>
        </p:nvSpPr>
        <p:spPr>
          <a:xfrm>
            <a:off x="253386" y="425758"/>
            <a:ext cx="3116424" cy="461665"/>
          </a:xfrm>
          <a:prstGeom prst="rect">
            <a:avLst/>
          </a:prstGeom>
          <a:noFill/>
        </p:spPr>
        <p:txBody>
          <a:bodyPr wrap="square" rtlCol="0">
            <a:spAutoFit/>
          </a:bodyPr>
          <a:lstStyle/>
          <a:p>
            <a:r>
              <a:rPr lang="hi-IN" sz="2400" b="0" i="0" u="none" strike="noStrike" baseline="0" dirty="0">
                <a:solidFill>
                  <a:schemeClr val="bg1"/>
                </a:solidFill>
                <a:latin typeface="Times New Roman" panose="02020603050405020304" pitchFamily="18" charset="0"/>
                <a:cs typeface="+mj-cs"/>
              </a:rPr>
              <a:t>योनाह 4:</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…I knew that You are a gracious and compassionate God, slow to anger, abounding in loving devotion—One who relents from sending disaster.</a:t>
            </a:r>
            <a:endParaRPr lang="en-ZA" sz="1600" dirty="0"/>
          </a:p>
        </p:txBody>
      </p:sp>
      <p:sp>
        <p:nvSpPr>
          <p:cNvPr id="3" name="TextBox 2">
            <a:extLst>
              <a:ext uri="{FF2B5EF4-FFF2-40B4-BE49-F238E27FC236}">
                <a16:creationId xmlns:a16="http://schemas.microsoft.com/office/drawing/2014/main" id="{D1899A5E-0D78-C19E-9EAF-B56FF35A8478}"/>
              </a:ext>
            </a:extLst>
          </p:cNvPr>
          <p:cNvSpPr txBox="1"/>
          <p:nvPr/>
        </p:nvSpPr>
        <p:spPr>
          <a:xfrm>
            <a:off x="6096000" y="149950"/>
            <a:ext cx="6096000" cy="6558101"/>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a:t>
            </a:r>
            <a:r>
              <a:rPr lang="hi-IN" sz="4000" b="0" i="0" dirty="0">
                <a:solidFill>
                  <a:srgbClr val="121212"/>
                </a:solidFill>
                <a:effectLst/>
                <a:latin typeface="Inter" panose="020B0502030000000004" pitchFamily="34" charset="0"/>
              </a:rPr>
              <a:t>क्योंकि मैं जानता था कि तू अनुग्रहकारी और दयालु परमेश्वर है, और विलम्ब से कोप करनेवाला करुणानिधान है, और दुःख देने से प्रसन्न नहीं होता।</a:t>
            </a:r>
            <a:endParaRPr lang="en-IN" sz="4000" dirty="0"/>
          </a:p>
        </p:txBody>
      </p:sp>
      <p:pic>
        <p:nvPicPr>
          <p:cNvPr id="10" name="Audio 9">
            <a:hlinkClick r:id="" action="ppaction://media"/>
            <a:extLst>
              <a:ext uri="{FF2B5EF4-FFF2-40B4-BE49-F238E27FC236}">
                <a16:creationId xmlns:a16="http://schemas.microsoft.com/office/drawing/2014/main" id="{F8F5902C-A332-15AA-237D-539B0B38FF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4254"/>
    </mc:Choice>
    <mc:Fallback xmlns="">
      <p:transition spd="slow" advTm="1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4638</TotalTime>
  <Words>1158</Words>
  <Application>Microsoft Office PowerPoint</Application>
  <PresentationFormat>Widescreen</PresentationFormat>
  <Paragraphs>65</Paragraphs>
  <Slides>28</Slides>
  <Notes>1</Notes>
  <HiddenSlides>0</HiddenSlides>
  <MMClips>14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93</cp:revision>
  <dcterms:created xsi:type="dcterms:W3CDTF">2021-07-20T09:23:46Z</dcterms:created>
  <dcterms:modified xsi:type="dcterms:W3CDTF">2024-07-30T16:37:29Z</dcterms:modified>
</cp:coreProperties>
</file>