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73" r:id="rId3"/>
    <p:sldId id="439" r:id="rId4"/>
    <p:sldId id="471" r:id="rId5"/>
    <p:sldId id="441" r:id="rId6"/>
    <p:sldId id="442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70" r:id="rId15"/>
    <p:sldId id="452" r:id="rId16"/>
    <p:sldId id="453" r:id="rId17"/>
    <p:sldId id="454" r:id="rId18"/>
    <p:sldId id="455" r:id="rId19"/>
    <p:sldId id="456" r:id="rId20"/>
    <p:sldId id="4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C822BF-FDAC-4A16-BFDD-7D7DA6127BBF}" v="42" dt="2023-10-25T06:51:24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54" d="100"/>
          <a:sy n="54" d="100"/>
        </p:scale>
        <p:origin x="114" y="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AAC822BF-FDAC-4A16-BFDD-7D7DA6127BBF}"/>
    <pc:docChg chg="modSld">
      <pc:chgData name="Leonie Smith" userId="fed1330f33f5650e" providerId="LiveId" clId="{AAC822BF-FDAC-4A16-BFDD-7D7DA6127BBF}" dt="2023-10-25T06:51:24.858" v="57"/>
      <pc:docMkLst>
        <pc:docMk/>
      </pc:docMkLst>
      <pc:sldChg chg="addSp delSp modSp mod modTransition modAnim">
        <pc:chgData name="Leonie Smith" userId="fed1330f33f5650e" providerId="LiveId" clId="{AAC822BF-FDAC-4A16-BFDD-7D7DA6127BBF}" dt="2023-10-25T06:40:25.257" v="13"/>
        <pc:sldMkLst>
          <pc:docMk/>
          <pc:sldMk cId="3759221820" sldId="439"/>
        </pc:sldMkLst>
        <pc:picChg chg="add del mod">
          <ac:chgData name="Leonie Smith" userId="fed1330f33f5650e" providerId="LiveId" clId="{AAC822BF-FDAC-4A16-BFDD-7D7DA6127BBF}" dt="2023-10-25T06:40:19.571" v="12"/>
          <ac:picMkLst>
            <pc:docMk/>
            <pc:sldMk cId="3759221820" sldId="439"/>
            <ac:picMk id="6" creationId="{BD1A07FF-2760-FC85-E321-91230EB130A8}"/>
          </ac:picMkLst>
        </pc:picChg>
        <pc:picChg chg="add del mod">
          <ac:chgData name="Leonie Smith" userId="fed1330f33f5650e" providerId="LiveId" clId="{AAC822BF-FDAC-4A16-BFDD-7D7DA6127BBF}" dt="2023-10-25T06:40:25.257" v="13"/>
          <ac:picMkLst>
            <pc:docMk/>
            <pc:sldMk cId="3759221820" sldId="439"/>
            <ac:picMk id="11" creationId="{522A2207-B875-9111-D4E4-44AAA66639F5}"/>
          </ac:picMkLst>
        </pc:picChg>
        <pc:picChg chg="add mod">
          <ac:chgData name="Leonie Smith" userId="fed1330f33f5650e" providerId="LiveId" clId="{AAC822BF-FDAC-4A16-BFDD-7D7DA6127BBF}" dt="2023-10-25T06:40:25.257" v="13"/>
          <ac:picMkLst>
            <pc:docMk/>
            <pc:sldMk cId="3759221820" sldId="439"/>
            <ac:picMk id="12" creationId="{6ABD0294-7D97-AE34-7B19-EC73E81685B6}"/>
          </ac:picMkLst>
        </pc:picChg>
      </pc:sldChg>
      <pc:sldChg chg="addSp delSp modSp mod modTransition modAnim">
        <pc:chgData name="Leonie Smith" userId="fed1330f33f5650e" providerId="LiveId" clId="{AAC822BF-FDAC-4A16-BFDD-7D7DA6127BBF}" dt="2023-10-25T06:44:01.551" v="26"/>
        <pc:sldMkLst>
          <pc:docMk/>
          <pc:sldMk cId="3676245138" sldId="441"/>
        </pc:sldMkLst>
        <pc:picChg chg="add del mod">
          <ac:chgData name="Leonie Smith" userId="fed1330f33f5650e" providerId="LiveId" clId="{AAC822BF-FDAC-4A16-BFDD-7D7DA6127BBF}" dt="2023-10-25T06:43:43.660" v="25"/>
          <ac:picMkLst>
            <pc:docMk/>
            <pc:sldMk cId="3676245138" sldId="441"/>
            <ac:picMk id="3" creationId="{C7DA11FD-9640-20C6-D773-F5A426E2DE75}"/>
          </ac:picMkLst>
        </pc:picChg>
        <pc:picChg chg="add del mod">
          <ac:chgData name="Leonie Smith" userId="fed1330f33f5650e" providerId="LiveId" clId="{AAC822BF-FDAC-4A16-BFDD-7D7DA6127BBF}" dt="2023-10-25T06:42:27.171" v="16"/>
          <ac:picMkLst>
            <pc:docMk/>
            <pc:sldMk cId="3676245138" sldId="441"/>
            <ac:picMk id="6" creationId="{F01FEB81-3325-F79A-DC14-80813ECFC4E3}"/>
          </ac:picMkLst>
        </pc:picChg>
        <pc:picChg chg="add del mod">
          <ac:chgData name="Leonie Smith" userId="fed1330f33f5650e" providerId="LiveId" clId="{AAC822BF-FDAC-4A16-BFDD-7D7DA6127BBF}" dt="2023-10-25T06:42:44.765" v="17"/>
          <ac:picMkLst>
            <pc:docMk/>
            <pc:sldMk cId="3676245138" sldId="441"/>
            <ac:picMk id="8" creationId="{296F08FE-6571-38D4-0893-E08ADCC85A11}"/>
          </ac:picMkLst>
        </pc:picChg>
        <pc:picChg chg="add del mod ord">
          <ac:chgData name="Leonie Smith" userId="fed1330f33f5650e" providerId="LiveId" clId="{AAC822BF-FDAC-4A16-BFDD-7D7DA6127BBF}" dt="2023-10-25T06:44:01.551" v="26"/>
          <ac:picMkLst>
            <pc:docMk/>
            <pc:sldMk cId="3676245138" sldId="441"/>
            <ac:picMk id="9" creationId="{F4F92A8E-CC47-D16B-9ACD-7156E24AEF8F}"/>
          </ac:picMkLst>
        </pc:picChg>
        <pc:picChg chg="add del mod">
          <ac:chgData name="Leonie Smith" userId="fed1330f33f5650e" providerId="LiveId" clId="{AAC822BF-FDAC-4A16-BFDD-7D7DA6127BBF}" dt="2023-10-25T06:43:06.550" v="19"/>
          <ac:picMkLst>
            <pc:docMk/>
            <pc:sldMk cId="3676245138" sldId="441"/>
            <ac:picMk id="9" creationId="{FC13CED4-C414-9843-8870-A71FF045190D}"/>
          </ac:picMkLst>
        </pc:picChg>
        <pc:picChg chg="add mod">
          <ac:chgData name="Leonie Smith" userId="fed1330f33f5650e" providerId="LiveId" clId="{AAC822BF-FDAC-4A16-BFDD-7D7DA6127BBF}" dt="2023-10-25T06:44:01.551" v="26"/>
          <ac:picMkLst>
            <pc:docMk/>
            <pc:sldMk cId="3676245138" sldId="441"/>
            <ac:picMk id="10" creationId="{970B126B-C933-841D-398E-99DC3655DBBE}"/>
          </ac:picMkLst>
        </pc:picChg>
        <pc:picChg chg="add del mod ord">
          <ac:chgData name="Leonie Smith" userId="fed1330f33f5650e" providerId="LiveId" clId="{AAC822BF-FDAC-4A16-BFDD-7D7DA6127BBF}" dt="2023-10-25T06:43:36.459" v="23"/>
          <ac:picMkLst>
            <pc:docMk/>
            <pc:sldMk cId="3676245138" sldId="441"/>
            <ac:picMk id="14" creationId="{7F579EA8-C1B0-1D2D-FE52-5CAB7CFBF289}"/>
          </ac:picMkLst>
        </pc:picChg>
        <pc:picChg chg="add del mod">
          <ac:chgData name="Leonie Smith" userId="fed1330f33f5650e" providerId="LiveId" clId="{AAC822BF-FDAC-4A16-BFDD-7D7DA6127BBF}" dt="2023-10-25T06:43:18.741" v="22"/>
          <ac:picMkLst>
            <pc:docMk/>
            <pc:sldMk cId="3676245138" sldId="441"/>
            <ac:picMk id="15" creationId="{4F68558A-9888-0A42-1AB4-47169CD0C8A6}"/>
          </ac:picMkLst>
        </pc:picChg>
        <pc:picChg chg="add mod ord">
          <ac:chgData name="Leonie Smith" userId="fed1330f33f5650e" providerId="LiveId" clId="{AAC822BF-FDAC-4A16-BFDD-7D7DA6127BBF}" dt="2023-10-25T06:43:18.717" v="21" actId="34307"/>
          <ac:picMkLst>
            <pc:docMk/>
            <pc:sldMk cId="3676245138" sldId="441"/>
            <ac:picMk id="18" creationId="{AD6D0142-E4E4-9ECA-69B6-35B4836321CE}"/>
          </ac:picMkLst>
        </pc:picChg>
      </pc:sldChg>
      <pc:sldChg chg="addSp delSp modSp mod modTransition modAnim">
        <pc:chgData name="Leonie Smith" userId="fed1330f33f5650e" providerId="LiveId" clId="{AAC822BF-FDAC-4A16-BFDD-7D7DA6127BBF}" dt="2023-10-25T06:46:03.750" v="36"/>
        <pc:sldMkLst>
          <pc:docMk/>
          <pc:sldMk cId="1718612039" sldId="444"/>
        </pc:sldMkLst>
        <pc:picChg chg="add del mod">
          <ac:chgData name="Leonie Smith" userId="fed1330f33f5650e" providerId="LiveId" clId="{AAC822BF-FDAC-4A16-BFDD-7D7DA6127BBF}" dt="2023-10-25T06:45:04.606" v="29"/>
          <ac:picMkLst>
            <pc:docMk/>
            <pc:sldMk cId="1718612039" sldId="444"/>
            <ac:picMk id="6" creationId="{514BF431-AEE8-0478-E647-E37BAB03963D}"/>
          </ac:picMkLst>
        </pc:picChg>
        <pc:picChg chg="add del mod">
          <ac:chgData name="Leonie Smith" userId="fed1330f33f5650e" providerId="LiveId" clId="{AAC822BF-FDAC-4A16-BFDD-7D7DA6127BBF}" dt="2023-10-25T06:45:15.601" v="30"/>
          <ac:picMkLst>
            <pc:docMk/>
            <pc:sldMk cId="1718612039" sldId="444"/>
            <ac:picMk id="11" creationId="{5A2D0B76-DA63-D5B7-DD3A-1E9A4A0F0E73}"/>
          </ac:picMkLst>
        </pc:picChg>
        <pc:picChg chg="add del mod">
          <ac:chgData name="Leonie Smith" userId="fed1330f33f5650e" providerId="LiveId" clId="{AAC822BF-FDAC-4A16-BFDD-7D7DA6127BBF}" dt="2023-10-25T06:45:16.856" v="32"/>
          <ac:picMkLst>
            <pc:docMk/>
            <pc:sldMk cId="1718612039" sldId="444"/>
            <ac:picMk id="12" creationId="{0E7D38C2-532C-B1C2-317B-D2F1B39F2900}"/>
          </ac:picMkLst>
        </pc:picChg>
        <pc:picChg chg="add del mod ord">
          <ac:chgData name="Leonie Smith" userId="fed1330f33f5650e" providerId="LiveId" clId="{AAC822BF-FDAC-4A16-BFDD-7D7DA6127BBF}" dt="2023-10-25T06:45:32.977" v="33"/>
          <ac:picMkLst>
            <pc:docMk/>
            <pc:sldMk cId="1718612039" sldId="444"/>
            <ac:picMk id="15" creationId="{AF5A4DAE-E481-5736-C475-E317747C8EC9}"/>
          </ac:picMkLst>
        </pc:picChg>
        <pc:picChg chg="add del mod">
          <ac:chgData name="Leonie Smith" userId="fed1330f33f5650e" providerId="LiveId" clId="{AAC822BF-FDAC-4A16-BFDD-7D7DA6127BBF}" dt="2023-10-25T06:45:47.693" v="35"/>
          <ac:picMkLst>
            <pc:docMk/>
            <pc:sldMk cId="1718612039" sldId="444"/>
            <ac:picMk id="16" creationId="{632B5FEC-C6E8-58F9-3A1E-FFFB94AC19AB}"/>
          </ac:picMkLst>
        </pc:picChg>
        <pc:picChg chg="add del mod ord">
          <ac:chgData name="Leonie Smith" userId="fed1330f33f5650e" providerId="LiveId" clId="{AAC822BF-FDAC-4A16-BFDD-7D7DA6127BBF}" dt="2023-10-25T06:46:03.750" v="36"/>
          <ac:picMkLst>
            <pc:docMk/>
            <pc:sldMk cId="1718612039" sldId="444"/>
            <ac:picMk id="20" creationId="{8DE12853-F6BB-A10F-700B-16449B65F2EF}"/>
          </ac:picMkLst>
        </pc:picChg>
        <pc:picChg chg="add mod">
          <ac:chgData name="Leonie Smith" userId="fed1330f33f5650e" providerId="LiveId" clId="{AAC822BF-FDAC-4A16-BFDD-7D7DA6127BBF}" dt="2023-10-25T06:46:03.750" v="36"/>
          <ac:picMkLst>
            <pc:docMk/>
            <pc:sldMk cId="1718612039" sldId="444"/>
            <ac:picMk id="21" creationId="{C47B78B1-9D96-E1E1-529D-5731F17A225D}"/>
          </ac:picMkLst>
        </pc:picChg>
      </pc:sldChg>
      <pc:sldChg chg="addSp modSp">
        <pc:chgData name="Leonie Smith" userId="fed1330f33f5650e" providerId="LiveId" clId="{AAC822BF-FDAC-4A16-BFDD-7D7DA6127BBF}" dt="2023-10-25T06:46:38.392" v="37"/>
        <pc:sldMkLst>
          <pc:docMk/>
          <pc:sldMk cId="665805102" sldId="446"/>
        </pc:sldMkLst>
        <pc:picChg chg="add mod">
          <ac:chgData name="Leonie Smith" userId="fed1330f33f5650e" providerId="LiveId" clId="{AAC822BF-FDAC-4A16-BFDD-7D7DA6127BBF}" dt="2023-10-25T06:46:38.392" v="37"/>
          <ac:picMkLst>
            <pc:docMk/>
            <pc:sldMk cId="665805102" sldId="446"/>
            <ac:picMk id="6" creationId="{A5E812B1-D261-6A5C-4CF0-D78822C22C83}"/>
          </ac:picMkLst>
        </pc:picChg>
      </pc:sldChg>
      <pc:sldChg chg="addSp delSp modSp mod modTransition modAnim">
        <pc:chgData name="Leonie Smith" userId="fed1330f33f5650e" providerId="LiveId" clId="{AAC822BF-FDAC-4A16-BFDD-7D7DA6127BBF}" dt="2023-10-25T06:47:42.923" v="41"/>
        <pc:sldMkLst>
          <pc:docMk/>
          <pc:sldMk cId="843663555" sldId="448"/>
        </pc:sldMkLst>
        <pc:picChg chg="add del mod">
          <ac:chgData name="Leonie Smith" userId="fed1330f33f5650e" providerId="LiveId" clId="{AAC822BF-FDAC-4A16-BFDD-7D7DA6127BBF}" dt="2023-10-25T06:47:32.947" v="40"/>
          <ac:picMkLst>
            <pc:docMk/>
            <pc:sldMk cId="843663555" sldId="448"/>
            <ac:picMk id="6" creationId="{09116412-138F-14CE-8094-AF03BA4E31ED}"/>
          </ac:picMkLst>
        </pc:picChg>
        <pc:picChg chg="add del mod">
          <ac:chgData name="Leonie Smith" userId="fed1330f33f5650e" providerId="LiveId" clId="{AAC822BF-FDAC-4A16-BFDD-7D7DA6127BBF}" dt="2023-10-25T06:47:42.923" v="41"/>
          <ac:picMkLst>
            <pc:docMk/>
            <pc:sldMk cId="843663555" sldId="448"/>
            <ac:picMk id="9" creationId="{BC19495F-84DB-5080-1D7A-98A20D19D3CE}"/>
          </ac:picMkLst>
        </pc:picChg>
        <pc:picChg chg="add mod">
          <ac:chgData name="Leonie Smith" userId="fed1330f33f5650e" providerId="LiveId" clId="{AAC822BF-FDAC-4A16-BFDD-7D7DA6127BBF}" dt="2023-10-25T06:47:42.923" v="41"/>
          <ac:picMkLst>
            <pc:docMk/>
            <pc:sldMk cId="843663555" sldId="448"/>
            <ac:picMk id="10" creationId="{3049C974-F638-8AF3-5F4F-C9AF5FA4385E}"/>
          </ac:picMkLst>
        </pc:picChg>
      </pc:sldChg>
      <pc:sldChg chg="addSp modSp">
        <pc:chgData name="Leonie Smith" userId="fed1330f33f5650e" providerId="LiveId" clId="{AAC822BF-FDAC-4A16-BFDD-7D7DA6127BBF}" dt="2023-10-25T06:48:30.295" v="42"/>
        <pc:sldMkLst>
          <pc:docMk/>
          <pc:sldMk cId="538051216" sldId="450"/>
        </pc:sldMkLst>
        <pc:picChg chg="add mod">
          <ac:chgData name="Leonie Smith" userId="fed1330f33f5650e" providerId="LiveId" clId="{AAC822BF-FDAC-4A16-BFDD-7D7DA6127BBF}" dt="2023-10-25T06:48:30.295" v="42"/>
          <ac:picMkLst>
            <pc:docMk/>
            <pc:sldMk cId="538051216" sldId="450"/>
            <ac:picMk id="6" creationId="{FDB36E22-8708-7C83-7245-C76557C197FA}"/>
          </ac:picMkLst>
        </pc:picChg>
      </pc:sldChg>
      <pc:sldChg chg="addSp delSp modSp mod modTransition modAnim">
        <pc:chgData name="Leonie Smith" userId="fed1330f33f5650e" providerId="LiveId" clId="{AAC822BF-FDAC-4A16-BFDD-7D7DA6127BBF}" dt="2023-10-25T06:49:33.783" v="46"/>
        <pc:sldMkLst>
          <pc:docMk/>
          <pc:sldMk cId="4002949039" sldId="452"/>
        </pc:sldMkLst>
        <pc:picChg chg="add del mod">
          <ac:chgData name="Leonie Smith" userId="fed1330f33f5650e" providerId="LiveId" clId="{AAC822BF-FDAC-4A16-BFDD-7D7DA6127BBF}" dt="2023-10-25T06:49:21.158" v="45"/>
          <ac:picMkLst>
            <pc:docMk/>
            <pc:sldMk cId="4002949039" sldId="452"/>
            <ac:picMk id="6" creationId="{C2FE1F8A-54CA-FE40-98BA-E15D99A553A6}"/>
          </ac:picMkLst>
        </pc:picChg>
        <pc:picChg chg="add del mod">
          <ac:chgData name="Leonie Smith" userId="fed1330f33f5650e" providerId="LiveId" clId="{AAC822BF-FDAC-4A16-BFDD-7D7DA6127BBF}" dt="2023-10-25T06:49:33.783" v="46"/>
          <ac:picMkLst>
            <pc:docMk/>
            <pc:sldMk cId="4002949039" sldId="452"/>
            <ac:picMk id="9" creationId="{060C31CF-7629-419E-AE37-6EFF07FDF550}"/>
          </ac:picMkLst>
        </pc:picChg>
        <pc:picChg chg="add mod">
          <ac:chgData name="Leonie Smith" userId="fed1330f33f5650e" providerId="LiveId" clId="{AAC822BF-FDAC-4A16-BFDD-7D7DA6127BBF}" dt="2023-10-25T06:49:33.783" v="46"/>
          <ac:picMkLst>
            <pc:docMk/>
            <pc:sldMk cId="4002949039" sldId="452"/>
            <ac:picMk id="10" creationId="{4EBA9A54-7570-1FCF-A004-E44220AF7903}"/>
          </ac:picMkLst>
        </pc:picChg>
      </pc:sldChg>
      <pc:sldChg chg="addSp delSp modSp mod modTransition modAnim">
        <pc:chgData name="Leonie Smith" userId="fed1330f33f5650e" providerId="LiveId" clId="{AAC822BF-FDAC-4A16-BFDD-7D7DA6127BBF}" dt="2023-10-25T06:50:47.843" v="56"/>
        <pc:sldMkLst>
          <pc:docMk/>
          <pc:sldMk cId="2511564658" sldId="454"/>
        </pc:sldMkLst>
        <pc:picChg chg="add del mod">
          <ac:chgData name="Leonie Smith" userId="fed1330f33f5650e" providerId="LiveId" clId="{AAC822BF-FDAC-4A16-BFDD-7D7DA6127BBF}" dt="2023-10-25T06:50:11.081" v="49"/>
          <ac:picMkLst>
            <pc:docMk/>
            <pc:sldMk cId="2511564658" sldId="454"/>
            <ac:picMk id="6" creationId="{C58917FB-FB4F-0C98-932D-D89253729D85}"/>
          </ac:picMkLst>
        </pc:picChg>
        <pc:picChg chg="add del mod">
          <ac:chgData name="Leonie Smith" userId="fed1330f33f5650e" providerId="LiveId" clId="{AAC822BF-FDAC-4A16-BFDD-7D7DA6127BBF}" dt="2023-10-25T06:50:18.673" v="50"/>
          <ac:picMkLst>
            <pc:docMk/>
            <pc:sldMk cId="2511564658" sldId="454"/>
            <ac:picMk id="9" creationId="{FF9E5FEA-FDF8-B488-0619-D14E3517B07A}"/>
          </ac:picMkLst>
        </pc:picChg>
        <pc:picChg chg="add del mod">
          <ac:chgData name="Leonie Smith" userId="fed1330f33f5650e" providerId="LiveId" clId="{AAC822BF-FDAC-4A16-BFDD-7D7DA6127BBF}" dt="2023-10-25T06:50:19.904" v="52"/>
          <ac:picMkLst>
            <pc:docMk/>
            <pc:sldMk cId="2511564658" sldId="454"/>
            <ac:picMk id="10" creationId="{50748D06-8CC5-13C7-BA16-2C1B61D6A3B9}"/>
          </ac:picMkLst>
        </pc:picChg>
        <pc:picChg chg="add del mod ord">
          <ac:chgData name="Leonie Smith" userId="fed1330f33f5650e" providerId="LiveId" clId="{AAC822BF-FDAC-4A16-BFDD-7D7DA6127BBF}" dt="2023-10-25T06:50:31.879" v="53"/>
          <ac:picMkLst>
            <pc:docMk/>
            <pc:sldMk cId="2511564658" sldId="454"/>
            <ac:picMk id="13" creationId="{177D94C4-96EB-8C79-5815-C2C209AB2984}"/>
          </ac:picMkLst>
        </pc:picChg>
        <pc:picChg chg="add del mod">
          <ac:chgData name="Leonie Smith" userId="fed1330f33f5650e" providerId="LiveId" clId="{AAC822BF-FDAC-4A16-BFDD-7D7DA6127BBF}" dt="2023-10-25T06:50:33.046" v="55"/>
          <ac:picMkLst>
            <pc:docMk/>
            <pc:sldMk cId="2511564658" sldId="454"/>
            <ac:picMk id="14" creationId="{F091AE5E-29B5-88DA-0EBB-D62433B53407}"/>
          </ac:picMkLst>
        </pc:picChg>
        <pc:picChg chg="add del mod ord">
          <ac:chgData name="Leonie Smith" userId="fed1330f33f5650e" providerId="LiveId" clId="{AAC822BF-FDAC-4A16-BFDD-7D7DA6127BBF}" dt="2023-10-25T06:50:47.843" v="56"/>
          <ac:picMkLst>
            <pc:docMk/>
            <pc:sldMk cId="2511564658" sldId="454"/>
            <ac:picMk id="17" creationId="{C5C40D20-447C-9617-D447-60C8C6900765}"/>
          </ac:picMkLst>
        </pc:picChg>
        <pc:picChg chg="add mod">
          <ac:chgData name="Leonie Smith" userId="fed1330f33f5650e" providerId="LiveId" clId="{AAC822BF-FDAC-4A16-BFDD-7D7DA6127BBF}" dt="2023-10-25T06:50:47.843" v="56"/>
          <ac:picMkLst>
            <pc:docMk/>
            <pc:sldMk cId="2511564658" sldId="454"/>
            <ac:picMk id="18" creationId="{EDFAC325-52D8-BAA6-D354-7786CCAB904F}"/>
          </ac:picMkLst>
        </pc:picChg>
      </pc:sldChg>
      <pc:sldChg chg="addSp modSp">
        <pc:chgData name="Leonie Smith" userId="fed1330f33f5650e" providerId="LiveId" clId="{AAC822BF-FDAC-4A16-BFDD-7D7DA6127BBF}" dt="2023-10-25T06:51:24.858" v="57"/>
        <pc:sldMkLst>
          <pc:docMk/>
          <pc:sldMk cId="4049696417" sldId="456"/>
        </pc:sldMkLst>
        <pc:picChg chg="add mod">
          <ac:chgData name="Leonie Smith" userId="fed1330f33f5650e" providerId="LiveId" clId="{AAC822BF-FDAC-4A16-BFDD-7D7DA6127BBF}" dt="2023-10-25T06:51:24.858" v="57"/>
          <ac:picMkLst>
            <pc:docMk/>
            <pc:sldMk cId="4049696417" sldId="456"/>
            <ac:picMk id="6" creationId="{0ED15F05-FF14-6354-9CCD-3CEB2009DC5E}"/>
          </ac:picMkLst>
        </pc:picChg>
      </pc:sldChg>
      <pc:sldChg chg="addSp delSp modSp mod modTransition modAnim">
        <pc:chgData name="Leonie Smith" userId="fed1330f33f5650e" providerId="LiveId" clId="{AAC822BF-FDAC-4A16-BFDD-7D7DA6127BBF}" dt="2023-10-25T06:40:00.922" v="9"/>
        <pc:sldMkLst>
          <pc:docMk/>
          <pc:sldMk cId="3596600315" sldId="468"/>
        </pc:sldMkLst>
        <pc:picChg chg="add del mod">
          <ac:chgData name="Leonie Smith" userId="fed1330f33f5650e" providerId="LiveId" clId="{AAC822BF-FDAC-4A16-BFDD-7D7DA6127BBF}" dt="2023-10-25T06:39:28.838" v="2"/>
          <ac:picMkLst>
            <pc:docMk/>
            <pc:sldMk cId="3596600315" sldId="468"/>
            <ac:picMk id="7" creationId="{E0AC69A1-DAA4-40B8-46C1-E067696203C0}"/>
          </ac:picMkLst>
        </pc:picChg>
        <pc:picChg chg="add del mod">
          <ac:chgData name="Leonie Smith" userId="fed1330f33f5650e" providerId="LiveId" clId="{AAC822BF-FDAC-4A16-BFDD-7D7DA6127BBF}" dt="2023-10-25T06:39:35.135" v="3"/>
          <ac:picMkLst>
            <pc:docMk/>
            <pc:sldMk cId="3596600315" sldId="468"/>
            <ac:picMk id="12" creationId="{88C93C98-F912-BA76-6375-B66F0436BEFA}"/>
          </ac:picMkLst>
        </pc:picChg>
        <pc:picChg chg="add del mod">
          <ac:chgData name="Leonie Smith" userId="fed1330f33f5650e" providerId="LiveId" clId="{AAC822BF-FDAC-4A16-BFDD-7D7DA6127BBF}" dt="2023-10-25T06:39:42.133" v="5"/>
          <ac:picMkLst>
            <pc:docMk/>
            <pc:sldMk cId="3596600315" sldId="468"/>
            <ac:picMk id="13" creationId="{ABEF1DC8-E6C1-48B8-B0DC-37C7E354C5F8}"/>
          </ac:picMkLst>
        </pc:picChg>
        <pc:picChg chg="add del mod ord">
          <ac:chgData name="Leonie Smith" userId="fed1330f33f5650e" providerId="LiveId" clId="{AAC822BF-FDAC-4A16-BFDD-7D7DA6127BBF}" dt="2023-10-25T06:39:48.823" v="6"/>
          <ac:picMkLst>
            <pc:docMk/>
            <pc:sldMk cId="3596600315" sldId="468"/>
            <ac:picMk id="18" creationId="{C98090BA-E2EF-1330-EE63-F8C7DD3F21DA}"/>
          </ac:picMkLst>
        </pc:picChg>
        <pc:picChg chg="add del mod">
          <ac:chgData name="Leonie Smith" userId="fed1330f33f5650e" providerId="LiveId" clId="{AAC822BF-FDAC-4A16-BFDD-7D7DA6127BBF}" dt="2023-10-25T06:39:54.387" v="8"/>
          <ac:picMkLst>
            <pc:docMk/>
            <pc:sldMk cId="3596600315" sldId="468"/>
            <ac:picMk id="19" creationId="{157B0E62-3DDE-E4FD-B767-47C369682131}"/>
          </ac:picMkLst>
        </pc:picChg>
        <pc:picChg chg="add del mod ord">
          <ac:chgData name="Leonie Smith" userId="fed1330f33f5650e" providerId="LiveId" clId="{AAC822BF-FDAC-4A16-BFDD-7D7DA6127BBF}" dt="2023-10-25T06:40:00.922" v="9"/>
          <ac:picMkLst>
            <pc:docMk/>
            <pc:sldMk cId="3596600315" sldId="468"/>
            <ac:picMk id="23" creationId="{971234B5-0F9A-6F56-84AF-32F12536C871}"/>
          </ac:picMkLst>
        </pc:picChg>
        <pc:picChg chg="add mod">
          <ac:chgData name="Leonie Smith" userId="fed1330f33f5650e" providerId="LiveId" clId="{AAC822BF-FDAC-4A16-BFDD-7D7DA6127BBF}" dt="2023-10-25T06:40:00.922" v="9"/>
          <ac:picMkLst>
            <pc:docMk/>
            <pc:sldMk cId="3596600315" sldId="468"/>
            <ac:picMk id="24" creationId="{44ACC1D0-C230-FD2F-D96F-988116A274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24 </a:t>
            </a:r>
            <a:r>
              <a:rPr lang="en-IN" sz="1800" b="1" i="0" u="none" strike="noStrike" baseline="0" dirty="0">
                <a:latin typeface="TimesNewRomanPS-BoldMT"/>
              </a:rPr>
              <a:t>Isaiah</a:t>
            </a:r>
          </a:p>
          <a:p>
            <a:pPr algn="l"/>
            <a:r>
              <a:rPr lang="fr-FR" sz="1800" b="0" i="0" u="none" strike="noStrike" baseline="0" dirty="0">
                <a:latin typeface="TimesNewRomanPSMT"/>
              </a:rPr>
              <a:t>1. </a:t>
            </a:r>
            <a:r>
              <a:rPr lang="fr-FR" sz="1800" b="0" i="0" u="none" strike="noStrike" baseline="0" dirty="0" err="1">
                <a:latin typeface="TimesNewRomanPSMT"/>
              </a:rPr>
              <a:t>Isaiah’s</a:t>
            </a:r>
            <a:r>
              <a:rPr lang="fr-FR" sz="1800" b="0" i="0" u="none" strike="noStrike" baseline="0" dirty="0">
                <a:latin typeface="TimesNewRomanPSMT"/>
              </a:rPr>
              <a:t> commission - </a:t>
            </a:r>
            <a:r>
              <a:rPr lang="fr-FR" sz="1800" b="0" i="0" u="none" strike="noStrike" baseline="0" dirty="0" err="1">
                <a:latin typeface="TimesNewRomanPSMT"/>
              </a:rPr>
              <a:t>Isaiah</a:t>
            </a:r>
            <a:r>
              <a:rPr lang="fr-FR" sz="1800" b="0" i="0" u="none" strike="noStrike" baseline="0" dirty="0">
                <a:latin typeface="TimesNewRomanPSMT"/>
              </a:rPr>
              <a:t> 6:1-8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“Bring your worthless offerings no longer” - Isaiah 1:1-20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“Those who fashion a graven image are all of them futile” - Isaiah 44:9-20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“Comfort, oh comfort my people.” - Isaiah 40:1-31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“The wolf will dwell with the lamb” - Isaiah 11:1-9, 12:1-6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Immanuel - Isaiah 7:14, 9:1-7, 60:1-5, 61:1-3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“Like a lamb that is led to slaughter” - Isaiah 53:1-12 (Center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8. “The LORD of hosts will prepare a lavish banquet” - Isaiah 66:18-19, 25:6-9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9. "Ho! Every one who thirsts, come to the waters” - Isaiah 55:1-13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1385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24-1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4ACC1D0-C230-FD2F-D96F-988116A27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4"/>
    </mc:Choice>
    <mc:Fallback xmlns="">
      <p:transition spd="slow" advTm="3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91207-2506-3895-64A2-DF8100550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3130"/>
            <a:ext cx="12191999" cy="6891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9C1A1-3895-9DDA-C3CE-5B32EBCD48C1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u="none" strike="noStrike" baseline="0" dirty="0" err="1">
                <a:solidFill>
                  <a:schemeClr val="bg1"/>
                </a:solidFill>
                <a:latin typeface="TimesNewRomanPSMT"/>
              </a:rPr>
              <a:t>Isaiah</a:t>
            </a:r>
            <a:r>
              <a:rPr lang="fr-F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the sound of their voices the doorposts and thresholds shook, and the temple was filled with smoke.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EBE35E-F7CC-A730-987F-043B0A2E5D74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4 और पुकारनेवाले के शब्द से डेवढ़ियों की नींवें डोल उठी, और भवन धुएँ से भर गया।</a:t>
            </a:r>
            <a:endParaRPr lang="en-IN" sz="4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049C974-F638-8AF3-5F4F-C9AF5FA43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7"/>
    </mc:Choice>
    <mc:Fallback xmlns="">
      <p:transition spd="slow" advTm="6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E388D-6584-C8C2-5C44-CBA1D7CCB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7223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364F60-DA04-E170-A8D0-EE8FDB1C127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u="none" strike="noStrike" baseline="0" dirty="0" err="1">
                <a:solidFill>
                  <a:schemeClr val="bg1"/>
                </a:solidFill>
                <a:latin typeface="TimesNewRomanPSMT"/>
              </a:rPr>
              <a:t>Isaiah</a:t>
            </a:r>
            <a:r>
              <a:rPr lang="fr-F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I said: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“Woe is me,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I am ruined,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because I am a man of unclean lips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dwelling among a people of unclean lips;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my eyes have seen the King,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of Hosts.”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7325E-4D41-3782-6E32-FF199965AF7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5 तब मैंने कहा, “हाय! हाय! मैं नाश हुआ; क्योंकि मैं अशुद्ध होंठवाला मनुष्य हूँ, और अशुद्ध होंठवाले मनुष्यों के बीच में रहता हूँ; क्योंकि मैंने सेनाओं के यहोवा महाराजाधिराज को अपनी आँखों से देखा है!”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B36E22-8708-7C83-7245-C76557C19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4"/>
    </mc:Choice>
    <mc:Fallback xmlns="">
      <p:transition spd="slow" advTm="1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DBF2B-5FF0-2727-BF07-E5521728F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3950"/>
            <a:ext cx="12513733" cy="7201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85F7E-11CF-E3CC-5DB0-35A8F1DBE25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u="none" strike="noStrike" baseline="0" dirty="0" err="1">
                <a:solidFill>
                  <a:schemeClr val="bg1"/>
                </a:solidFill>
                <a:latin typeface="TimesNewRomanPSMT"/>
              </a:rPr>
              <a:t>Isaiah</a:t>
            </a:r>
            <a:r>
              <a:rPr lang="fr-F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46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one of the seraphim flew to me, and in his hand was a glowing coal that he had taken with tongs from the altar.</a:t>
            </a:r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0D404-F950-C65E-9408-14B9C20EF97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6 तब एक साराप हाथ में अंगारा लिए हुए, जिसे उसने चिमटे से वेदी पर से उठा लिया था, मेरे पास उड़कर आया।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EBA9A54-7570-1FCF-A004-E44220AF7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9"/>
    </mc:Choice>
    <mc:Fallback xmlns="">
      <p:transition spd="slow" advTm="9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B31C3-C952-02AB-F588-A9D0F31C2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75D9C6-9D30-5047-4E45-44B81665A86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u="none" strike="noStrike" baseline="0" dirty="0" err="1">
                <a:solidFill>
                  <a:schemeClr val="bg1"/>
                </a:solidFill>
                <a:latin typeface="TimesNewRomanPSMT"/>
              </a:rPr>
              <a:t>Isaiah</a:t>
            </a:r>
            <a:r>
              <a:rPr lang="fr-F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with it he touched my mouth and said: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“Now that this has touched your lips,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your iniquity is removed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your sin is atoned for.”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21D63-C05B-4499-C3D8-1C76F7A1E13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7 उसने उससे मेरे मुँह को छूकर कहा, “देख, इसने तेरे होठों को छू लिया है, इसलिए तेरा अधर्म दूर हो गया और तेरे पाप क्षमा हो गए।”</a:t>
            </a:r>
            <a:endParaRPr lang="en-IN" sz="4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DFAC325-52D8-BAA6-D354-7786CCAB9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7"/>
    </mc:Choice>
    <mc:Fallback xmlns="">
      <p:transition spd="slow" advTm="11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BD3BF-BBDD-558B-6F9B-BB34A0931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9099" y="-730019"/>
            <a:ext cx="17171938" cy="8318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FD1A4D-B10A-EBFE-23BB-8EAF8CADE92A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u="none" strike="noStrike" baseline="0" dirty="0" err="1">
                <a:solidFill>
                  <a:schemeClr val="bg1"/>
                </a:solidFill>
                <a:latin typeface="TimesNewRomanPSMT"/>
              </a:rPr>
              <a:t>Isaiah</a:t>
            </a:r>
            <a:r>
              <a:rPr lang="fr-F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I heard the voice of the Lord saying: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“Whom shall I send?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Who will go for Us?”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I said: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“Here am I. Send me!”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5DDD04-D0A8-FEF3-6440-31DCCDB59DD0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8 तब मैंने प्रभु का यह वचन सुना, “मैं किसको भेजूँ, और हमारी ओर से कौन जाएगा?” तब मैंने कहा, “मैं यहाँ हूँ! मुझे भेज।”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ED15F05-FF14-6354-9CCD-3CEB2009D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6"/>
    </mc:Choice>
    <mc:Fallback xmlns="">
      <p:transition spd="slow" advTm="1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325110-0CD5-945B-BEBE-5A1F1121A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256D3-6B9D-8F82-36EB-CF15BFEE6D78}"/>
              </a:ext>
            </a:extLst>
          </p:cNvPr>
          <p:cNvSpPr txBox="1"/>
          <p:nvPr/>
        </p:nvSpPr>
        <p:spPr>
          <a:xfrm>
            <a:off x="6705600" y="4810203"/>
            <a:ext cx="5486380" cy="15358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यशायाह का आदेश - यशायाह 6:1-8</a:t>
            </a:r>
            <a:endParaRPr lang="fr-FR" sz="54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EB79B1-55B3-496A-C9AF-B2DC0DD75B96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37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325110-0CD5-945B-BEBE-5A1F1121A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49CFF-A274-4766-CAC2-8EA5EB3E6B9F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u="none" strike="noStrike" baseline="0" dirty="0" err="1">
                <a:solidFill>
                  <a:schemeClr val="bg1"/>
                </a:solidFill>
                <a:latin typeface="TimesNewRomanPSMT"/>
              </a:rPr>
              <a:t>Isaiah</a:t>
            </a:r>
            <a:r>
              <a:rPr lang="fr-F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2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fr-FR" sz="5400" b="0" i="0" u="none" strike="noStrike" baseline="0" dirty="0" err="1">
                <a:latin typeface="TimesNewRomanPSMT"/>
              </a:rPr>
              <a:t>Isaiah’s</a:t>
            </a:r>
            <a:r>
              <a:rPr lang="fr-FR" sz="5400" b="0" i="0" u="none" strike="noStrike" baseline="0" dirty="0">
                <a:latin typeface="TimesNewRomanPSMT"/>
              </a:rPr>
              <a:t> commission – </a:t>
            </a:r>
            <a:r>
              <a:rPr lang="fr-FR" sz="5400" b="0" i="0" u="none" strike="noStrike" baseline="0" dirty="0" err="1">
                <a:latin typeface="TimesNewRomanPSMT"/>
              </a:rPr>
              <a:t>Isaiah</a:t>
            </a:r>
            <a:r>
              <a:rPr lang="fr-FR" sz="5400" b="0" i="0" u="none" strike="noStrike" baseline="0" dirty="0">
                <a:latin typeface="TimesNewRomanPSMT"/>
              </a:rPr>
              <a:t> 6:1-8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DEE7F5-9648-FA72-9AAC-E22200D32D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यशायाह का आदेश - यशायाह 6:1-8</a:t>
            </a:r>
            <a:endParaRPr lang="en-IN" sz="48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ABD0294-7D97-AE34-7B19-EC73E8168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25110-0CD5-945B-BEBE-5A1F1121A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DD7442-29A6-9E92-1E65-4E0799D2180E}"/>
              </a:ext>
            </a:extLst>
          </p:cNvPr>
          <p:cNvSpPr txBox="1"/>
          <p:nvPr/>
        </p:nvSpPr>
        <p:spPr>
          <a:xfrm>
            <a:off x="6705600" y="4810203"/>
            <a:ext cx="5486380" cy="15358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यशायाह का आदेश - यशायाह 6:1-8</a:t>
            </a:r>
            <a:endParaRPr lang="fr-FR" sz="54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1500191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 the year that King Uzziah died, I saw the Lord seated on a throne, high and exalted; and the train of His robe  filled the temple.</a:t>
            </a:r>
            <a:endParaRPr lang="en-ZA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11F5D9-85F8-6676-C985-649A0AAB30A1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जिस वर्ष उज्जियाह राजा मरा, मैंने प्रभु को बहुत ही ऊँचे सिंहासन पर विराजमान देखा; और उसके वस्त्र के घेर से मन्दिर भर गया।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70B126B-C933-841D-398E-99DC3655D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0"/>
    </mc:Choice>
    <mc:Fallback xmlns="">
      <p:transition spd="slow" advTm="14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8EDC1-B7B5-92CC-0FD7-80ECD6F3B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" r="3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8E6876-4E08-BEEB-C5D2-DCA73AFE594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u="none" strike="noStrike" baseline="0" dirty="0" err="1">
                <a:solidFill>
                  <a:schemeClr val="bg1"/>
                </a:solidFill>
                <a:latin typeface="TimesNewRomanPSMT"/>
              </a:rPr>
              <a:t>Isaiah</a:t>
            </a:r>
            <a:r>
              <a:rPr lang="fr-F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Above Him stood seraphim, each having six wings: With two wings they covered their faces, with two they covered their feet, and with two they were flying.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FACC0-B5CC-C3EA-918B-80229482BC00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2 उससे ऊँचे पर साराप दिखाई दिए; उनके छः छः पंख थे; दो पंखों से वे अपने मुँह को ढाँपे थे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दो से अपने पाँवों को, और दो से उड़ रहे थे।</a:t>
            </a:r>
            <a:endParaRPr lang="en-IN" sz="4000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47B78B1-9D96-E1E1-529D-5731F17A2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4"/>
    </mc:Choice>
    <mc:Fallback xmlns="">
      <p:transition spd="slow" advTm="1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63B17-4F6E-FAE7-0B63-1727AE1F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7487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34F9A8-70EB-9BFF-4286-F7521C461F1E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u="none" strike="noStrike" baseline="0" dirty="0" err="1">
                <a:solidFill>
                  <a:schemeClr val="bg1"/>
                </a:solidFill>
                <a:latin typeface="TimesNewRomanPSMT"/>
              </a:rPr>
              <a:t>Isaiah</a:t>
            </a:r>
            <a:r>
              <a:rPr lang="fr-F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they were calling out to one another: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“Holy, holy, holy is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of Hosts;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all the earth is full of His glory.”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1548D-B52E-10AC-9EA9-A2CD3F52CD3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3 और वे एक दूसरे से पुकार पुकारकर कह रहे थे: “सेनाओं का यहोवा पवित्र, पवित्र, पवित्र है; सारी पृथ्वी उसके तेज से भरपूर है।”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E812B1-D261-6A5C-4CF0-D78822C22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6"/>
    </mc:Choice>
    <mc:Fallback xmlns="">
      <p:transition spd="slow" advTm="11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769</Words>
  <Application>Microsoft Office PowerPoint</Application>
  <PresentationFormat>Widescreen</PresentationFormat>
  <Paragraphs>62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TimesNewRomanPS-BoldMT</vt:lpstr>
      <vt:lpstr>TimesNewRomanPSMT</vt:lpstr>
      <vt:lpstr>Office Theme</vt:lpstr>
      <vt:lpstr>24-1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57</cp:revision>
  <dcterms:created xsi:type="dcterms:W3CDTF">2021-07-20T09:23:46Z</dcterms:created>
  <dcterms:modified xsi:type="dcterms:W3CDTF">2024-07-30T16:45:06Z</dcterms:modified>
</cp:coreProperties>
</file>