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468" r:id="rId2"/>
    <p:sldId id="479" r:id="rId3"/>
    <p:sldId id="439" r:id="rId4"/>
    <p:sldId id="477" r:id="rId5"/>
    <p:sldId id="441" r:id="rId6"/>
    <p:sldId id="442" r:id="rId7"/>
    <p:sldId id="443" r:id="rId8"/>
    <p:sldId id="444" r:id="rId9"/>
    <p:sldId id="445" r:id="rId10"/>
    <p:sldId id="446" r:id="rId11"/>
    <p:sldId id="447" r:id="rId12"/>
    <p:sldId id="448" r:id="rId13"/>
    <p:sldId id="451" r:id="rId14"/>
    <p:sldId id="452" r:id="rId15"/>
    <p:sldId id="455" r:id="rId16"/>
    <p:sldId id="456" r:id="rId17"/>
    <p:sldId id="459" r:id="rId18"/>
    <p:sldId id="460" r:id="rId19"/>
    <p:sldId id="461" r:id="rId20"/>
    <p:sldId id="462" r:id="rId21"/>
    <p:sldId id="463" r:id="rId22"/>
    <p:sldId id="464" r:id="rId23"/>
    <p:sldId id="465" r:id="rId24"/>
    <p:sldId id="466" r:id="rId25"/>
    <p:sldId id="467" r:id="rId26"/>
    <p:sldId id="471" r:id="rId27"/>
    <p:sldId id="470" r:id="rId28"/>
    <p:sldId id="469" r:id="rId29"/>
    <p:sldId id="472" r:id="rId30"/>
    <p:sldId id="473" r:id="rId31"/>
    <p:sldId id="474" r:id="rId32"/>
    <p:sldId id="47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494DA4-A541-458E-BB12-D3DE088EBB45}" v="88" dt="2023-10-26T05:16:43.6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91667" autoAdjust="0"/>
  </p:normalViewPr>
  <p:slideViewPr>
    <p:cSldViewPr snapToGrid="0">
      <p:cViewPr varScale="1">
        <p:scale>
          <a:sx n="54" d="100"/>
          <a:sy n="54" d="100"/>
        </p:scale>
        <p:origin x="114" y="10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5E494DA4-A541-458E-BB12-D3DE088EBB45}"/>
    <pc:docChg chg="modSld">
      <pc:chgData name="Leonie Smith" userId="fed1330f33f5650e" providerId="LiveId" clId="{5E494DA4-A541-458E-BB12-D3DE088EBB45}" dt="2023-10-26T05:16:43.629" v="123"/>
      <pc:docMkLst>
        <pc:docMk/>
      </pc:docMkLst>
      <pc:sldChg chg="addSp delSp modSp mod modTransition modAnim">
        <pc:chgData name="Leonie Smith" userId="fed1330f33f5650e" providerId="LiveId" clId="{5E494DA4-A541-458E-BB12-D3DE088EBB45}" dt="2023-10-26T05:13:19.123" v="102"/>
        <pc:sldMkLst>
          <pc:docMk/>
          <pc:sldMk cId="3759221820" sldId="439"/>
        </pc:sldMkLst>
        <pc:picChg chg="add del mod">
          <ac:chgData name="Leonie Smith" userId="fed1330f33f5650e" providerId="LiveId" clId="{5E494DA4-A541-458E-BB12-D3DE088EBB45}" dt="2023-10-26T04:50:05.749" v="3"/>
          <ac:picMkLst>
            <pc:docMk/>
            <pc:sldMk cId="3759221820" sldId="439"/>
            <ac:picMk id="8" creationId="{DBE20868-DD11-4212-3E46-9186CF8A7BE8}"/>
          </ac:picMkLst>
        </pc:picChg>
        <pc:picChg chg="add del mod">
          <ac:chgData name="Leonie Smith" userId="fed1330f33f5650e" providerId="LiveId" clId="{5E494DA4-A541-458E-BB12-D3DE088EBB45}" dt="2023-10-26T04:50:11.248" v="4"/>
          <ac:picMkLst>
            <pc:docMk/>
            <pc:sldMk cId="3759221820" sldId="439"/>
            <ac:picMk id="11" creationId="{E2605A40-F956-5E64-D7BD-87EFD1B1766F}"/>
          </ac:picMkLst>
        </pc:picChg>
        <pc:picChg chg="add del mod">
          <ac:chgData name="Leonie Smith" userId="fed1330f33f5650e" providerId="LiveId" clId="{5E494DA4-A541-458E-BB12-D3DE088EBB45}" dt="2023-10-26T04:50:12.371" v="6"/>
          <ac:picMkLst>
            <pc:docMk/>
            <pc:sldMk cId="3759221820" sldId="439"/>
            <ac:picMk id="12" creationId="{9454B9CB-83B9-E7B9-4A13-E63C608F90C6}"/>
          </ac:picMkLst>
        </pc:picChg>
        <pc:picChg chg="add del mod ord">
          <ac:chgData name="Leonie Smith" userId="fed1330f33f5650e" providerId="LiveId" clId="{5E494DA4-A541-458E-BB12-D3DE088EBB45}" dt="2023-10-26T04:50:19.158" v="7"/>
          <ac:picMkLst>
            <pc:docMk/>
            <pc:sldMk cId="3759221820" sldId="439"/>
            <ac:picMk id="15" creationId="{21696040-F1FA-4CEB-3837-3DD821951469}"/>
          </ac:picMkLst>
        </pc:picChg>
        <pc:picChg chg="add del mod">
          <ac:chgData name="Leonie Smith" userId="fed1330f33f5650e" providerId="LiveId" clId="{5E494DA4-A541-458E-BB12-D3DE088EBB45}" dt="2023-10-26T05:12:47.448" v="98"/>
          <ac:picMkLst>
            <pc:docMk/>
            <pc:sldMk cId="3759221820" sldId="439"/>
            <ac:picMk id="16" creationId="{2AABEBE6-0817-CB38-0F23-45985F4FBDE2}"/>
          </ac:picMkLst>
        </pc:picChg>
        <pc:picChg chg="add del mod ord">
          <ac:chgData name="Leonie Smith" userId="fed1330f33f5650e" providerId="LiveId" clId="{5E494DA4-A541-458E-BB12-D3DE088EBB45}" dt="2023-10-26T05:12:53.722" v="99"/>
          <ac:picMkLst>
            <pc:docMk/>
            <pc:sldMk cId="3759221820" sldId="439"/>
            <ac:picMk id="23" creationId="{BB4EAB5B-5E72-BAB5-2749-CE8A28789670}"/>
          </ac:picMkLst>
        </pc:picChg>
        <pc:picChg chg="add del mod">
          <ac:chgData name="Leonie Smith" userId="fed1330f33f5650e" providerId="LiveId" clId="{5E494DA4-A541-458E-BB12-D3DE088EBB45}" dt="2023-10-26T05:13:12.462" v="101"/>
          <ac:picMkLst>
            <pc:docMk/>
            <pc:sldMk cId="3759221820" sldId="439"/>
            <ac:picMk id="24" creationId="{1E31371B-CF32-4519-7ED5-3A3B40191A81}"/>
          </ac:picMkLst>
        </pc:picChg>
        <pc:picChg chg="add del mod ord">
          <ac:chgData name="Leonie Smith" userId="fed1330f33f5650e" providerId="LiveId" clId="{5E494DA4-A541-458E-BB12-D3DE088EBB45}" dt="2023-10-26T05:13:19.123" v="102"/>
          <ac:picMkLst>
            <pc:docMk/>
            <pc:sldMk cId="3759221820" sldId="439"/>
            <ac:picMk id="29" creationId="{6B7BB195-6A7E-CCEC-F0E9-62EFA44BE003}"/>
          </ac:picMkLst>
        </pc:picChg>
        <pc:picChg chg="add mod">
          <ac:chgData name="Leonie Smith" userId="fed1330f33f5650e" providerId="LiveId" clId="{5E494DA4-A541-458E-BB12-D3DE088EBB45}" dt="2023-10-26T05:13:19.123" v="102"/>
          <ac:picMkLst>
            <pc:docMk/>
            <pc:sldMk cId="3759221820" sldId="439"/>
            <ac:picMk id="30" creationId="{13799D0A-3820-E059-AB82-E3528F9F50BC}"/>
          </ac:picMkLst>
        </pc:picChg>
      </pc:sldChg>
      <pc:sldChg chg="addSp modSp">
        <pc:chgData name="Leonie Smith" userId="fed1330f33f5650e" providerId="LiveId" clId="{5E494DA4-A541-458E-BB12-D3DE088EBB45}" dt="2023-10-26T04:52:30.253" v="8"/>
        <pc:sldMkLst>
          <pc:docMk/>
          <pc:sldMk cId="3676245138" sldId="441"/>
        </pc:sldMkLst>
        <pc:picChg chg="add mod">
          <ac:chgData name="Leonie Smith" userId="fed1330f33f5650e" providerId="LiveId" clId="{5E494DA4-A541-458E-BB12-D3DE088EBB45}" dt="2023-10-26T04:52:30.253" v="8"/>
          <ac:picMkLst>
            <pc:docMk/>
            <pc:sldMk cId="3676245138" sldId="441"/>
            <ac:picMk id="6" creationId="{3B40AC22-F634-8415-3EA6-790D63CDB912}"/>
          </ac:picMkLst>
        </pc:picChg>
      </pc:sldChg>
      <pc:sldChg chg="addSp delSp modSp mod modTransition modAnim">
        <pc:chgData name="Leonie Smith" userId="fed1330f33f5650e" providerId="LiveId" clId="{5E494DA4-A541-458E-BB12-D3DE088EBB45}" dt="2023-10-26T05:16:43.629" v="123"/>
        <pc:sldMkLst>
          <pc:docMk/>
          <pc:sldMk cId="3095902142" sldId="443"/>
        </pc:sldMkLst>
        <pc:picChg chg="add del mod">
          <ac:chgData name="Leonie Smith" userId="fed1330f33f5650e" providerId="LiveId" clId="{5E494DA4-A541-458E-BB12-D3DE088EBB45}" dt="2023-10-26T04:53:20.954" v="11"/>
          <ac:picMkLst>
            <pc:docMk/>
            <pc:sldMk cId="3095902142" sldId="443"/>
            <ac:picMk id="6" creationId="{D924564D-464F-09A8-DD00-3775E141F8A9}"/>
          </ac:picMkLst>
        </pc:picChg>
        <pc:picChg chg="add del mod">
          <ac:chgData name="Leonie Smith" userId="fed1330f33f5650e" providerId="LiveId" clId="{5E494DA4-A541-458E-BB12-D3DE088EBB45}" dt="2023-10-26T04:53:34.076" v="12"/>
          <ac:picMkLst>
            <pc:docMk/>
            <pc:sldMk cId="3095902142" sldId="443"/>
            <ac:picMk id="9" creationId="{8B6A8C84-57D2-6F76-106F-07C3DF2371C3}"/>
          </ac:picMkLst>
        </pc:picChg>
        <pc:picChg chg="add del mod">
          <ac:chgData name="Leonie Smith" userId="fed1330f33f5650e" providerId="LiveId" clId="{5E494DA4-A541-458E-BB12-D3DE088EBB45}" dt="2023-10-26T04:53:45.747" v="14"/>
          <ac:picMkLst>
            <pc:docMk/>
            <pc:sldMk cId="3095902142" sldId="443"/>
            <ac:picMk id="10" creationId="{A9DBDB76-9101-52D0-C55A-BA6B9129FA20}"/>
          </ac:picMkLst>
        </pc:picChg>
        <pc:picChg chg="add del mod ord">
          <ac:chgData name="Leonie Smith" userId="fed1330f33f5650e" providerId="LiveId" clId="{5E494DA4-A541-458E-BB12-D3DE088EBB45}" dt="2023-10-26T04:54:01.060" v="15"/>
          <ac:picMkLst>
            <pc:docMk/>
            <pc:sldMk cId="3095902142" sldId="443"/>
            <ac:picMk id="14" creationId="{3650F5A8-FB52-924E-EE9D-08E6994D05D0}"/>
          </ac:picMkLst>
        </pc:picChg>
        <pc:picChg chg="add del mod">
          <ac:chgData name="Leonie Smith" userId="fed1330f33f5650e" providerId="LiveId" clId="{5E494DA4-A541-458E-BB12-D3DE088EBB45}" dt="2023-10-26T05:14:09.988" v="104"/>
          <ac:picMkLst>
            <pc:docMk/>
            <pc:sldMk cId="3095902142" sldId="443"/>
            <ac:picMk id="15" creationId="{23CFFC8A-3783-635E-E6AE-A2B7F975ABEF}"/>
          </ac:picMkLst>
        </pc:picChg>
        <pc:picChg chg="add del mod ord">
          <ac:chgData name="Leonie Smith" userId="fed1330f33f5650e" providerId="LiveId" clId="{5E494DA4-A541-458E-BB12-D3DE088EBB45}" dt="2023-10-26T05:14:25.728" v="105"/>
          <ac:picMkLst>
            <pc:docMk/>
            <pc:sldMk cId="3095902142" sldId="443"/>
            <ac:picMk id="21" creationId="{CDFF8D13-2869-CA83-DD0E-AB7A4A238BD3}"/>
          </ac:picMkLst>
        </pc:picChg>
        <pc:picChg chg="add del mod">
          <ac:chgData name="Leonie Smith" userId="fed1330f33f5650e" providerId="LiveId" clId="{5E494DA4-A541-458E-BB12-D3DE088EBB45}" dt="2023-10-26T05:14:30.704" v="107"/>
          <ac:picMkLst>
            <pc:docMk/>
            <pc:sldMk cId="3095902142" sldId="443"/>
            <ac:picMk id="22" creationId="{D9C978F5-15D2-CEA4-5A24-5742078F3B3B}"/>
          </ac:picMkLst>
        </pc:picChg>
        <pc:picChg chg="add del mod ord">
          <ac:chgData name="Leonie Smith" userId="fed1330f33f5650e" providerId="LiveId" clId="{5E494DA4-A541-458E-BB12-D3DE088EBB45}" dt="2023-10-26T05:14:46.149" v="108"/>
          <ac:picMkLst>
            <pc:docMk/>
            <pc:sldMk cId="3095902142" sldId="443"/>
            <ac:picMk id="26" creationId="{148C83A0-8F50-D1CF-C221-DF6D2023DB88}"/>
          </ac:picMkLst>
        </pc:picChg>
        <pc:picChg chg="add del mod">
          <ac:chgData name="Leonie Smith" userId="fed1330f33f5650e" providerId="LiveId" clId="{5E494DA4-A541-458E-BB12-D3DE088EBB45}" dt="2023-10-26T05:15:02.992" v="110"/>
          <ac:picMkLst>
            <pc:docMk/>
            <pc:sldMk cId="3095902142" sldId="443"/>
            <ac:picMk id="27" creationId="{2DD1C410-DC6D-FF96-60DC-C15ED9DC50DE}"/>
          </ac:picMkLst>
        </pc:picChg>
        <pc:picChg chg="add del mod ord">
          <ac:chgData name="Leonie Smith" userId="fed1330f33f5650e" providerId="LiveId" clId="{5E494DA4-A541-458E-BB12-D3DE088EBB45}" dt="2023-10-26T05:15:14.366" v="111"/>
          <ac:picMkLst>
            <pc:docMk/>
            <pc:sldMk cId="3095902142" sldId="443"/>
            <ac:picMk id="30" creationId="{F3A46479-F520-2B2F-BE3C-053BD17D39CB}"/>
          </ac:picMkLst>
        </pc:picChg>
        <pc:picChg chg="add del mod">
          <ac:chgData name="Leonie Smith" userId="fed1330f33f5650e" providerId="LiveId" clId="{5E494DA4-A541-458E-BB12-D3DE088EBB45}" dt="2023-10-26T05:15:15.653" v="113"/>
          <ac:picMkLst>
            <pc:docMk/>
            <pc:sldMk cId="3095902142" sldId="443"/>
            <ac:picMk id="31" creationId="{1D150A3A-331F-5C22-F414-A52FD8737DA8}"/>
          </ac:picMkLst>
        </pc:picChg>
        <pc:picChg chg="add del mod ord">
          <ac:chgData name="Leonie Smith" userId="fed1330f33f5650e" providerId="LiveId" clId="{5E494DA4-A541-458E-BB12-D3DE088EBB45}" dt="2023-10-26T05:15:30.613" v="114"/>
          <ac:picMkLst>
            <pc:docMk/>
            <pc:sldMk cId="3095902142" sldId="443"/>
            <ac:picMk id="33" creationId="{0D14ECAE-A2D7-098F-1DB5-0EC487EDA618}"/>
          </ac:picMkLst>
        </pc:picChg>
        <pc:picChg chg="add del mod">
          <ac:chgData name="Leonie Smith" userId="fed1330f33f5650e" providerId="LiveId" clId="{5E494DA4-A541-458E-BB12-D3DE088EBB45}" dt="2023-10-26T05:15:35.690" v="116"/>
          <ac:picMkLst>
            <pc:docMk/>
            <pc:sldMk cId="3095902142" sldId="443"/>
            <ac:picMk id="34" creationId="{EFC72E1F-1C0E-EAEB-7F2D-FA74446275F8}"/>
          </ac:picMkLst>
        </pc:picChg>
        <pc:picChg chg="add del mod ord">
          <ac:chgData name="Leonie Smith" userId="fed1330f33f5650e" providerId="LiveId" clId="{5E494DA4-A541-458E-BB12-D3DE088EBB45}" dt="2023-10-26T05:15:51.160" v="117"/>
          <ac:picMkLst>
            <pc:docMk/>
            <pc:sldMk cId="3095902142" sldId="443"/>
            <ac:picMk id="38" creationId="{4EE5C5C8-B09A-E279-B048-0538DDD8DC93}"/>
          </ac:picMkLst>
        </pc:picChg>
        <pc:picChg chg="add del mod">
          <ac:chgData name="Leonie Smith" userId="fed1330f33f5650e" providerId="LiveId" clId="{5E494DA4-A541-458E-BB12-D3DE088EBB45}" dt="2023-10-26T05:15:56.621" v="119"/>
          <ac:picMkLst>
            <pc:docMk/>
            <pc:sldMk cId="3095902142" sldId="443"/>
            <ac:picMk id="39" creationId="{71620236-8005-75AD-2B03-7F620E30DED5}"/>
          </ac:picMkLst>
        </pc:picChg>
        <pc:picChg chg="add del mod ord">
          <ac:chgData name="Leonie Smith" userId="fed1330f33f5650e" providerId="LiveId" clId="{5E494DA4-A541-458E-BB12-D3DE088EBB45}" dt="2023-10-26T05:16:12.173" v="120"/>
          <ac:picMkLst>
            <pc:docMk/>
            <pc:sldMk cId="3095902142" sldId="443"/>
            <ac:picMk id="43" creationId="{380910BC-B172-A614-80F5-327839E2A643}"/>
          </ac:picMkLst>
        </pc:picChg>
        <pc:picChg chg="add del mod">
          <ac:chgData name="Leonie Smith" userId="fed1330f33f5650e" providerId="LiveId" clId="{5E494DA4-A541-458E-BB12-D3DE088EBB45}" dt="2023-10-26T05:16:27.834" v="122"/>
          <ac:picMkLst>
            <pc:docMk/>
            <pc:sldMk cId="3095902142" sldId="443"/>
            <ac:picMk id="44" creationId="{B9E4788E-F886-C9C3-A177-9EFB9E8D5B24}"/>
          </ac:picMkLst>
        </pc:picChg>
        <pc:picChg chg="add del mod ord">
          <ac:chgData name="Leonie Smith" userId="fed1330f33f5650e" providerId="LiveId" clId="{5E494DA4-A541-458E-BB12-D3DE088EBB45}" dt="2023-10-26T05:16:43.629" v="123"/>
          <ac:picMkLst>
            <pc:docMk/>
            <pc:sldMk cId="3095902142" sldId="443"/>
            <ac:picMk id="48" creationId="{9E97F459-DF4E-A9F3-3FF8-A6173B2CC0CC}"/>
          </ac:picMkLst>
        </pc:picChg>
        <pc:picChg chg="add mod">
          <ac:chgData name="Leonie Smith" userId="fed1330f33f5650e" providerId="LiveId" clId="{5E494DA4-A541-458E-BB12-D3DE088EBB45}" dt="2023-10-26T05:16:43.629" v="123"/>
          <ac:picMkLst>
            <pc:docMk/>
            <pc:sldMk cId="3095902142" sldId="443"/>
            <ac:picMk id="49" creationId="{12519AC3-33DA-242D-A689-BB622216AD27}"/>
          </ac:picMkLst>
        </pc:picChg>
      </pc:sldChg>
      <pc:sldChg chg="addSp delSp modSp mod modTransition modAnim">
        <pc:chgData name="Leonie Smith" userId="fed1330f33f5650e" providerId="LiveId" clId="{5E494DA4-A541-458E-BB12-D3DE088EBB45}" dt="2023-10-26T04:55:11.437" v="19"/>
        <pc:sldMkLst>
          <pc:docMk/>
          <pc:sldMk cId="2166098122" sldId="445"/>
        </pc:sldMkLst>
        <pc:picChg chg="add del mod">
          <ac:chgData name="Leonie Smith" userId="fed1330f33f5650e" providerId="LiveId" clId="{5E494DA4-A541-458E-BB12-D3DE088EBB45}" dt="2023-10-26T04:54:58.836" v="18"/>
          <ac:picMkLst>
            <pc:docMk/>
            <pc:sldMk cId="2166098122" sldId="445"/>
            <ac:picMk id="6" creationId="{7FB27632-F30E-4665-15B4-4C6C6B00141F}"/>
          </ac:picMkLst>
        </pc:picChg>
        <pc:picChg chg="add del mod">
          <ac:chgData name="Leonie Smith" userId="fed1330f33f5650e" providerId="LiveId" clId="{5E494DA4-A541-458E-BB12-D3DE088EBB45}" dt="2023-10-26T04:55:11.437" v="19"/>
          <ac:picMkLst>
            <pc:docMk/>
            <pc:sldMk cId="2166098122" sldId="445"/>
            <ac:picMk id="11" creationId="{B616D15B-6341-8087-8415-7AFF439C9F46}"/>
          </ac:picMkLst>
        </pc:picChg>
        <pc:picChg chg="add mod">
          <ac:chgData name="Leonie Smith" userId="fed1330f33f5650e" providerId="LiveId" clId="{5E494DA4-A541-458E-BB12-D3DE088EBB45}" dt="2023-10-26T04:55:11.437" v="19"/>
          <ac:picMkLst>
            <pc:docMk/>
            <pc:sldMk cId="2166098122" sldId="445"/>
            <ac:picMk id="12" creationId="{B1AEE8CB-FD8C-0F93-ABB8-6852F2E6FD1A}"/>
          </ac:picMkLst>
        </pc:picChg>
      </pc:sldChg>
      <pc:sldChg chg="addSp delSp modSp mod modTransition modAnim">
        <pc:chgData name="Leonie Smith" userId="fed1330f33f5650e" providerId="LiveId" clId="{5E494DA4-A541-458E-BB12-D3DE088EBB45}" dt="2023-10-26T04:57:19.639" v="26"/>
        <pc:sldMkLst>
          <pc:docMk/>
          <pc:sldMk cId="2422728137" sldId="447"/>
        </pc:sldMkLst>
        <pc:picChg chg="add del mod">
          <ac:chgData name="Leonie Smith" userId="fed1330f33f5650e" providerId="LiveId" clId="{5E494DA4-A541-458E-BB12-D3DE088EBB45}" dt="2023-10-26T04:56:22.127" v="22"/>
          <ac:picMkLst>
            <pc:docMk/>
            <pc:sldMk cId="2422728137" sldId="447"/>
            <ac:picMk id="6" creationId="{1F4C2B4C-0F33-A5FA-C6D2-566A3FAD706A}"/>
          </ac:picMkLst>
        </pc:picChg>
        <pc:picChg chg="add del mod">
          <ac:chgData name="Leonie Smith" userId="fed1330f33f5650e" providerId="LiveId" clId="{5E494DA4-A541-458E-BB12-D3DE088EBB45}" dt="2023-10-26T04:56:46.927" v="23"/>
          <ac:picMkLst>
            <pc:docMk/>
            <pc:sldMk cId="2422728137" sldId="447"/>
            <ac:picMk id="9" creationId="{1C3A95BA-8DF2-0559-9E4E-CD47AD2424BD}"/>
          </ac:picMkLst>
        </pc:picChg>
        <pc:picChg chg="add del mod">
          <ac:chgData name="Leonie Smith" userId="fed1330f33f5650e" providerId="LiveId" clId="{5E494DA4-A541-458E-BB12-D3DE088EBB45}" dt="2023-10-26T04:56:53.461" v="25"/>
          <ac:picMkLst>
            <pc:docMk/>
            <pc:sldMk cId="2422728137" sldId="447"/>
            <ac:picMk id="10" creationId="{8745C727-B766-AFC1-F3E8-E2C0E795D904}"/>
          </ac:picMkLst>
        </pc:picChg>
        <pc:picChg chg="add del mod ord">
          <ac:chgData name="Leonie Smith" userId="fed1330f33f5650e" providerId="LiveId" clId="{5E494DA4-A541-458E-BB12-D3DE088EBB45}" dt="2023-10-26T04:57:19.639" v="26"/>
          <ac:picMkLst>
            <pc:docMk/>
            <pc:sldMk cId="2422728137" sldId="447"/>
            <ac:picMk id="14" creationId="{5B688C54-9853-79AB-9C1D-30C921E966BB}"/>
          </ac:picMkLst>
        </pc:picChg>
        <pc:picChg chg="add mod">
          <ac:chgData name="Leonie Smith" userId="fed1330f33f5650e" providerId="LiveId" clId="{5E494DA4-A541-458E-BB12-D3DE088EBB45}" dt="2023-10-26T04:57:19.639" v="26"/>
          <ac:picMkLst>
            <pc:docMk/>
            <pc:sldMk cId="2422728137" sldId="447"/>
            <ac:picMk id="15" creationId="{616DC9CF-1F97-52E2-04D4-216F827F71BB}"/>
          </ac:picMkLst>
        </pc:picChg>
      </pc:sldChg>
      <pc:sldChg chg="addSp delSp modSp mod modTransition modAnim">
        <pc:chgData name="Leonie Smith" userId="fed1330f33f5650e" providerId="LiveId" clId="{5E494DA4-A541-458E-BB12-D3DE088EBB45}" dt="2023-10-26T04:59:08.232" v="33"/>
        <pc:sldMkLst>
          <pc:docMk/>
          <pc:sldMk cId="3386340796" sldId="451"/>
        </pc:sldMkLst>
        <pc:picChg chg="add del mod">
          <ac:chgData name="Leonie Smith" userId="fed1330f33f5650e" providerId="LiveId" clId="{5E494DA4-A541-458E-BB12-D3DE088EBB45}" dt="2023-10-26T04:58:28.888" v="29"/>
          <ac:picMkLst>
            <pc:docMk/>
            <pc:sldMk cId="3386340796" sldId="451"/>
            <ac:picMk id="6" creationId="{3807CB07-98C3-68D3-3DCD-5707443B7930}"/>
          </ac:picMkLst>
        </pc:picChg>
        <pc:picChg chg="add del mod">
          <ac:chgData name="Leonie Smith" userId="fed1330f33f5650e" providerId="LiveId" clId="{5E494DA4-A541-458E-BB12-D3DE088EBB45}" dt="2023-10-26T04:58:41.869" v="30"/>
          <ac:picMkLst>
            <pc:docMk/>
            <pc:sldMk cId="3386340796" sldId="451"/>
            <ac:picMk id="10" creationId="{653FE731-D412-8730-682B-623250B8F0D0}"/>
          </ac:picMkLst>
        </pc:picChg>
        <pc:picChg chg="add del mod">
          <ac:chgData name="Leonie Smith" userId="fed1330f33f5650e" providerId="LiveId" clId="{5E494DA4-A541-458E-BB12-D3DE088EBB45}" dt="2023-10-26T04:58:55.011" v="32"/>
          <ac:picMkLst>
            <pc:docMk/>
            <pc:sldMk cId="3386340796" sldId="451"/>
            <ac:picMk id="11" creationId="{A6FA4D26-CE1D-02C5-F542-2C35405D40AD}"/>
          </ac:picMkLst>
        </pc:picChg>
        <pc:picChg chg="add del mod ord">
          <ac:chgData name="Leonie Smith" userId="fed1330f33f5650e" providerId="LiveId" clId="{5E494DA4-A541-458E-BB12-D3DE088EBB45}" dt="2023-10-26T04:59:08.232" v="33"/>
          <ac:picMkLst>
            <pc:docMk/>
            <pc:sldMk cId="3386340796" sldId="451"/>
            <ac:picMk id="15" creationId="{A832D3F0-10C8-119A-03AC-3B5EB717D6CE}"/>
          </ac:picMkLst>
        </pc:picChg>
        <pc:picChg chg="add mod">
          <ac:chgData name="Leonie Smith" userId="fed1330f33f5650e" providerId="LiveId" clId="{5E494DA4-A541-458E-BB12-D3DE088EBB45}" dt="2023-10-26T04:59:08.232" v="33"/>
          <ac:picMkLst>
            <pc:docMk/>
            <pc:sldMk cId="3386340796" sldId="451"/>
            <ac:picMk id="16" creationId="{09C67F8A-8632-262E-213D-D04404E22D0B}"/>
          </ac:picMkLst>
        </pc:picChg>
      </pc:sldChg>
      <pc:sldChg chg="addSp delSp modSp mod modTransition modAnim">
        <pc:chgData name="Leonie Smith" userId="fed1330f33f5650e" providerId="LiveId" clId="{5E494DA4-A541-458E-BB12-D3DE088EBB45}" dt="2023-10-26T04:59:54.996" v="37"/>
        <pc:sldMkLst>
          <pc:docMk/>
          <pc:sldMk cId="1799939013" sldId="455"/>
        </pc:sldMkLst>
        <pc:picChg chg="add del mod">
          <ac:chgData name="Leonie Smith" userId="fed1330f33f5650e" providerId="LiveId" clId="{5E494DA4-A541-458E-BB12-D3DE088EBB45}" dt="2023-10-26T04:59:44.761" v="36"/>
          <ac:picMkLst>
            <pc:docMk/>
            <pc:sldMk cId="1799939013" sldId="455"/>
            <ac:picMk id="6" creationId="{9418063D-0712-384A-DD07-B41B0E0E12F2}"/>
          </ac:picMkLst>
        </pc:picChg>
        <pc:picChg chg="add del mod">
          <ac:chgData name="Leonie Smith" userId="fed1330f33f5650e" providerId="LiveId" clId="{5E494DA4-A541-458E-BB12-D3DE088EBB45}" dt="2023-10-26T04:59:54.996" v="37"/>
          <ac:picMkLst>
            <pc:docMk/>
            <pc:sldMk cId="1799939013" sldId="455"/>
            <ac:picMk id="9" creationId="{40EE5FCE-5CD9-09BD-9A7C-444789DB2BB0}"/>
          </ac:picMkLst>
        </pc:picChg>
        <pc:picChg chg="add mod">
          <ac:chgData name="Leonie Smith" userId="fed1330f33f5650e" providerId="LiveId" clId="{5E494DA4-A541-458E-BB12-D3DE088EBB45}" dt="2023-10-26T04:59:54.996" v="37"/>
          <ac:picMkLst>
            <pc:docMk/>
            <pc:sldMk cId="1799939013" sldId="455"/>
            <ac:picMk id="10" creationId="{DDFA6594-D348-BD7F-5A21-30BEF46CFB70}"/>
          </ac:picMkLst>
        </pc:picChg>
      </pc:sldChg>
      <pc:sldChg chg="addSp delSp modSp mod modTransition modAnim">
        <pc:chgData name="Leonie Smith" userId="fed1330f33f5650e" providerId="LiveId" clId="{5E494DA4-A541-458E-BB12-D3DE088EBB45}" dt="2023-10-26T05:01:09.102" v="44"/>
        <pc:sldMkLst>
          <pc:docMk/>
          <pc:sldMk cId="783514268" sldId="459"/>
        </pc:sldMkLst>
        <pc:picChg chg="add del mod">
          <ac:chgData name="Leonie Smith" userId="fed1330f33f5650e" providerId="LiveId" clId="{5E494DA4-A541-458E-BB12-D3DE088EBB45}" dt="2023-10-26T05:00:32.686" v="40"/>
          <ac:picMkLst>
            <pc:docMk/>
            <pc:sldMk cId="783514268" sldId="459"/>
            <ac:picMk id="6" creationId="{FCAD869B-CEEC-B010-1B24-B7B05E67BBAC}"/>
          </ac:picMkLst>
        </pc:picChg>
        <pc:picChg chg="add del mod">
          <ac:chgData name="Leonie Smith" userId="fed1330f33f5650e" providerId="LiveId" clId="{5E494DA4-A541-458E-BB12-D3DE088EBB45}" dt="2023-10-26T05:00:49.827" v="41"/>
          <ac:picMkLst>
            <pc:docMk/>
            <pc:sldMk cId="783514268" sldId="459"/>
            <ac:picMk id="9" creationId="{020AA6C5-91B4-4C84-9C1E-A66EB26519F2}"/>
          </ac:picMkLst>
        </pc:picChg>
        <pc:picChg chg="add del mod">
          <ac:chgData name="Leonie Smith" userId="fed1330f33f5650e" providerId="LiveId" clId="{5E494DA4-A541-458E-BB12-D3DE088EBB45}" dt="2023-10-26T05:00:51.199" v="43"/>
          <ac:picMkLst>
            <pc:docMk/>
            <pc:sldMk cId="783514268" sldId="459"/>
            <ac:picMk id="10" creationId="{89EE845D-4DAD-4659-00E9-13FF00EB0728}"/>
          </ac:picMkLst>
        </pc:picChg>
        <pc:picChg chg="add del mod ord">
          <ac:chgData name="Leonie Smith" userId="fed1330f33f5650e" providerId="LiveId" clId="{5E494DA4-A541-458E-BB12-D3DE088EBB45}" dt="2023-10-26T05:01:09.102" v="44"/>
          <ac:picMkLst>
            <pc:docMk/>
            <pc:sldMk cId="783514268" sldId="459"/>
            <ac:picMk id="12" creationId="{D576A3AD-D6E0-C3FA-1A90-556FDFB857F5}"/>
          </ac:picMkLst>
        </pc:picChg>
        <pc:picChg chg="add mod">
          <ac:chgData name="Leonie Smith" userId="fed1330f33f5650e" providerId="LiveId" clId="{5E494DA4-A541-458E-BB12-D3DE088EBB45}" dt="2023-10-26T05:01:09.102" v="44"/>
          <ac:picMkLst>
            <pc:docMk/>
            <pc:sldMk cId="783514268" sldId="459"/>
            <ac:picMk id="13" creationId="{FD27B122-D416-32A6-36D5-8A76262337E3}"/>
          </ac:picMkLst>
        </pc:picChg>
      </pc:sldChg>
      <pc:sldChg chg="addSp delSp modSp mod modTransition modAnim">
        <pc:chgData name="Leonie Smith" userId="fed1330f33f5650e" providerId="LiveId" clId="{5E494DA4-A541-458E-BB12-D3DE088EBB45}" dt="2023-10-26T05:05:55.163" v="72"/>
        <pc:sldMkLst>
          <pc:docMk/>
          <pc:sldMk cId="3868250199" sldId="461"/>
        </pc:sldMkLst>
        <pc:picChg chg="add del mod">
          <ac:chgData name="Leonie Smith" userId="fed1330f33f5650e" providerId="LiveId" clId="{5E494DA4-A541-458E-BB12-D3DE088EBB45}" dt="2023-10-26T05:02:30.364" v="47"/>
          <ac:picMkLst>
            <pc:docMk/>
            <pc:sldMk cId="3868250199" sldId="461"/>
            <ac:picMk id="6" creationId="{13639767-4569-8FD3-1486-0DB382A39F36}"/>
          </ac:picMkLst>
        </pc:picChg>
        <pc:picChg chg="add del mod">
          <ac:chgData name="Leonie Smith" userId="fed1330f33f5650e" providerId="LiveId" clId="{5E494DA4-A541-458E-BB12-D3DE088EBB45}" dt="2023-10-26T05:02:45.953" v="48"/>
          <ac:picMkLst>
            <pc:docMk/>
            <pc:sldMk cId="3868250199" sldId="461"/>
            <ac:picMk id="9" creationId="{EE27FB98-EDEB-B437-3B8C-E7B8BA692B41}"/>
          </ac:picMkLst>
        </pc:picChg>
        <pc:picChg chg="add del mod">
          <ac:chgData name="Leonie Smith" userId="fed1330f33f5650e" providerId="LiveId" clId="{5E494DA4-A541-458E-BB12-D3DE088EBB45}" dt="2023-10-26T05:02:52.989" v="50"/>
          <ac:picMkLst>
            <pc:docMk/>
            <pc:sldMk cId="3868250199" sldId="461"/>
            <ac:picMk id="10" creationId="{07A54537-98AA-DBF0-1E03-7B168C79E18F}"/>
          </ac:picMkLst>
        </pc:picChg>
        <pc:picChg chg="add del mod ord">
          <ac:chgData name="Leonie Smith" userId="fed1330f33f5650e" providerId="LiveId" clId="{5E494DA4-A541-458E-BB12-D3DE088EBB45}" dt="2023-10-26T05:03:08.595" v="51"/>
          <ac:picMkLst>
            <pc:docMk/>
            <pc:sldMk cId="3868250199" sldId="461"/>
            <ac:picMk id="14" creationId="{F58A0454-063F-7E6A-6273-871F137E8852}"/>
          </ac:picMkLst>
        </pc:picChg>
        <pc:picChg chg="add del mod">
          <ac:chgData name="Leonie Smith" userId="fed1330f33f5650e" providerId="LiveId" clId="{5E494DA4-A541-458E-BB12-D3DE088EBB45}" dt="2023-10-26T05:03:29.718" v="53"/>
          <ac:picMkLst>
            <pc:docMk/>
            <pc:sldMk cId="3868250199" sldId="461"/>
            <ac:picMk id="15" creationId="{4F9215F8-3793-50C0-A6C5-890CBB42F1D1}"/>
          </ac:picMkLst>
        </pc:picChg>
        <pc:picChg chg="add del mod ord">
          <ac:chgData name="Leonie Smith" userId="fed1330f33f5650e" providerId="LiveId" clId="{5E494DA4-A541-458E-BB12-D3DE088EBB45}" dt="2023-10-26T05:03:36.977" v="54"/>
          <ac:picMkLst>
            <pc:docMk/>
            <pc:sldMk cId="3868250199" sldId="461"/>
            <ac:picMk id="20" creationId="{4C0499E5-75E4-1743-57E5-F675B7E75FFB}"/>
          </ac:picMkLst>
        </pc:picChg>
        <pc:picChg chg="add del mod">
          <ac:chgData name="Leonie Smith" userId="fed1330f33f5650e" providerId="LiveId" clId="{5E494DA4-A541-458E-BB12-D3DE088EBB45}" dt="2023-10-26T05:03:38.149" v="56"/>
          <ac:picMkLst>
            <pc:docMk/>
            <pc:sldMk cId="3868250199" sldId="461"/>
            <ac:picMk id="21" creationId="{898C19D8-789E-CD9B-0EE0-072AEB6747F8}"/>
          </ac:picMkLst>
        </pc:picChg>
        <pc:picChg chg="add del mod ord">
          <ac:chgData name="Leonie Smith" userId="fed1330f33f5650e" providerId="LiveId" clId="{5E494DA4-A541-458E-BB12-D3DE088EBB45}" dt="2023-10-26T05:03:44.176" v="57"/>
          <ac:picMkLst>
            <pc:docMk/>
            <pc:sldMk cId="3868250199" sldId="461"/>
            <ac:picMk id="23" creationId="{46BFA4A4-5F22-4B91-716C-2D0850A728B5}"/>
          </ac:picMkLst>
        </pc:picChg>
        <pc:picChg chg="add del mod">
          <ac:chgData name="Leonie Smith" userId="fed1330f33f5650e" providerId="LiveId" clId="{5E494DA4-A541-458E-BB12-D3DE088EBB45}" dt="2023-10-26T05:03:53.149" v="59"/>
          <ac:picMkLst>
            <pc:docMk/>
            <pc:sldMk cId="3868250199" sldId="461"/>
            <ac:picMk id="24" creationId="{725A111A-4222-3EA4-60E7-187535AACE3A}"/>
          </ac:picMkLst>
        </pc:picChg>
        <pc:picChg chg="add del mod ord">
          <ac:chgData name="Leonie Smith" userId="fed1330f33f5650e" providerId="LiveId" clId="{5E494DA4-A541-458E-BB12-D3DE088EBB45}" dt="2023-10-26T05:04:13.452" v="60"/>
          <ac:picMkLst>
            <pc:docMk/>
            <pc:sldMk cId="3868250199" sldId="461"/>
            <ac:picMk id="28" creationId="{F1451A5F-AE55-0E8E-C000-A4A5D0B59A36}"/>
          </ac:picMkLst>
        </pc:picChg>
        <pc:picChg chg="add del mod">
          <ac:chgData name="Leonie Smith" userId="fed1330f33f5650e" providerId="LiveId" clId="{5E494DA4-A541-458E-BB12-D3DE088EBB45}" dt="2023-10-26T05:04:20.264" v="62"/>
          <ac:picMkLst>
            <pc:docMk/>
            <pc:sldMk cId="3868250199" sldId="461"/>
            <ac:picMk id="29" creationId="{AB843421-A7DC-6FDD-7A11-568B63D1178C}"/>
          </ac:picMkLst>
        </pc:picChg>
        <pc:picChg chg="add del mod ord">
          <ac:chgData name="Leonie Smith" userId="fed1330f33f5650e" providerId="LiveId" clId="{5E494DA4-A541-458E-BB12-D3DE088EBB45}" dt="2023-10-26T05:04:40.638" v="63"/>
          <ac:picMkLst>
            <pc:docMk/>
            <pc:sldMk cId="3868250199" sldId="461"/>
            <ac:picMk id="33" creationId="{67D9D122-16C8-57A4-51B0-A23D6220E63B}"/>
          </ac:picMkLst>
        </pc:picChg>
        <pc:picChg chg="add del mod">
          <ac:chgData name="Leonie Smith" userId="fed1330f33f5650e" providerId="LiveId" clId="{5E494DA4-A541-458E-BB12-D3DE088EBB45}" dt="2023-10-26T05:04:42.086" v="65"/>
          <ac:picMkLst>
            <pc:docMk/>
            <pc:sldMk cId="3868250199" sldId="461"/>
            <ac:picMk id="34" creationId="{CAB4AC52-D09D-3B76-B8B9-DCCF3BEEF943}"/>
          </ac:picMkLst>
        </pc:picChg>
        <pc:picChg chg="add del mod ord">
          <ac:chgData name="Leonie Smith" userId="fed1330f33f5650e" providerId="LiveId" clId="{5E494DA4-A541-458E-BB12-D3DE088EBB45}" dt="2023-10-26T05:05:02.321" v="66"/>
          <ac:picMkLst>
            <pc:docMk/>
            <pc:sldMk cId="3868250199" sldId="461"/>
            <ac:picMk id="37" creationId="{18F0C671-ECD5-6074-C4F8-12BAF05B021F}"/>
          </ac:picMkLst>
        </pc:picChg>
        <pc:picChg chg="add del mod">
          <ac:chgData name="Leonie Smith" userId="fed1330f33f5650e" providerId="LiveId" clId="{5E494DA4-A541-458E-BB12-D3DE088EBB45}" dt="2023-10-26T05:05:08.421" v="68"/>
          <ac:picMkLst>
            <pc:docMk/>
            <pc:sldMk cId="3868250199" sldId="461"/>
            <ac:picMk id="38" creationId="{9F7603CF-BC62-CF61-413A-5B45CE0AE915}"/>
          </ac:picMkLst>
        </pc:picChg>
        <pc:picChg chg="add del mod ord">
          <ac:chgData name="Leonie Smith" userId="fed1330f33f5650e" providerId="LiveId" clId="{5E494DA4-A541-458E-BB12-D3DE088EBB45}" dt="2023-10-26T05:05:28.794" v="69"/>
          <ac:picMkLst>
            <pc:docMk/>
            <pc:sldMk cId="3868250199" sldId="461"/>
            <ac:picMk id="42" creationId="{057B8F2A-6FA9-A366-8655-D98F1DB18980}"/>
          </ac:picMkLst>
        </pc:picChg>
        <pc:picChg chg="add del mod">
          <ac:chgData name="Leonie Smith" userId="fed1330f33f5650e" providerId="LiveId" clId="{5E494DA4-A541-458E-BB12-D3DE088EBB45}" dt="2023-10-26T05:05:34.538" v="71"/>
          <ac:picMkLst>
            <pc:docMk/>
            <pc:sldMk cId="3868250199" sldId="461"/>
            <ac:picMk id="43" creationId="{149C692A-8DF0-3DBA-02BE-006DBE4363EB}"/>
          </ac:picMkLst>
        </pc:picChg>
        <pc:picChg chg="add del mod ord">
          <ac:chgData name="Leonie Smith" userId="fed1330f33f5650e" providerId="LiveId" clId="{5E494DA4-A541-458E-BB12-D3DE088EBB45}" dt="2023-10-26T05:05:55.163" v="72"/>
          <ac:picMkLst>
            <pc:docMk/>
            <pc:sldMk cId="3868250199" sldId="461"/>
            <ac:picMk id="47" creationId="{70A93DA8-2392-BFA5-EEA2-D9DA1375F606}"/>
          </ac:picMkLst>
        </pc:picChg>
        <pc:picChg chg="add mod">
          <ac:chgData name="Leonie Smith" userId="fed1330f33f5650e" providerId="LiveId" clId="{5E494DA4-A541-458E-BB12-D3DE088EBB45}" dt="2023-10-26T05:05:55.163" v="72"/>
          <ac:picMkLst>
            <pc:docMk/>
            <pc:sldMk cId="3868250199" sldId="461"/>
            <ac:picMk id="48" creationId="{D8E5E4F2-96BF-9E30-B600-54837D2A9F66}"/>
          </ac:picMkLst>
        </pc:picChg>
      </pc:sldChg>
      <pc:sldChg chg="addSp modSp">
        <pc:chgData name="Leonie Smith" userId="fed1330f33f5650e" providerId="LiveId" clId="{5E494DA4-A541-458E-BB12-D3DE088EBB45}" dt="2023-10-26T05:06:57.595" v="73"/>
        <pc:sldMkLst>
          <pc:docMk/>
          <pc:sldMk cId="2982327576" sldId="463"/>
        </pc:sldMkLst>
        <pc:picChg chg="add mod">
          <ac:chgData name="Leonie Smith" userId="fed1330f33f5650e" providerId="LiveId" clId="{5E494DA4-A541-458E-BB12-D3DE088EBB45}" dt="2023-10-26T05:06:57.595" v="73"/>
          <ac:picMkLst>
            <pc:docMk/>
            <pc:sldMk cId="2982327576" sldId="463"/>
            <ac:picMk id="6" creationId="{5682CBB0-E448-F347-38D3-C43DD2FC8D2C}"/>
          </ac:picMkLst>
        </pc:picChg>
      </pc:sldChg>
      <pc:sldChg chg="addSp delSp modSp mod modTransition modAnim">
        <pc:chgData name="Leonie Smith" userId="fed1330f33f5650e" providerId="LiveId" clId="{5E494DA4-A541-458E-BB12-D3DE088EBB45}" dt="2023-10-26T05:09:03.488" v="86"/>
        <pc:sldMkLst>
          <pc:docMk/>
          <pc:sldMk cId="3894174290" sldId="465"/>
        </pc:sldMkLst>
        <pc:picChg chg="add del mod">
          <ac:chgData name="Leonie Smith" userId="fed1330f33f5650e" providerId="LiveId" clId="{5E494DA4-A541-458E-BB12-D3DE088EBB45}" dt="2023-10-26T05:07:43.945" v="76"/>
          <ac:picMkLst>
            <pc:docMk/>
            <pc:sldMk cId="3894174290" sldId="465"/>
            <ac:picMk id="6" creationId="{255B6407-9BF3-6899-5868-DD4B1C18F1C2}"/>
          </ac:picMkLst>
        </pc:picChg>
        <pc:picChg chg="add del mod">
          <ac:chgData name="Leonie Smith" userId="fed1330f33f5650e" providerId="LiveId" clId="{5E494DA4-A541-458E-BB12-D3DE088EBB45}" dt="2023-10-26T05:07:57.420" v="77"/>
          <ac:picMkLst>
            <pc:docMk/>
            <pc:sldMk cId="3894174290" sldId="465"/>
            <ac:picMk id="9" creationId="{E9C2466E-5C43-3E9C-6369-F83E6B536BB1}"/>
          </ac:picMkLst>
        </pc:picChg>
        <pc:picChg chg="add del mod">
          <ac:chgData name="Leonie Smith" userId="fed1330f33f5650e" providerId="LiveId" clId="{5E494DA4-A541-458E-BB12-D3DE088EBB45}" dt="2023-10-26T05:08:04.396" v="79"/>
          <ac:picMkLst>
            <pc:docMk/>
            <pc:sldMk cId="3894174290" sldId="465"/>
            <ac:picMk id="10" creationId="{F6C06507-C5D3-EEC6-4DBD-68DC9908086D}"/>
          </ac:picMkLst>
        </pc:picChg>
        <pc:picChg chg="add del mod ord">
          <ac:chgData name="Leonie Smith" userId="fed1330f33f5650e" providerId="LiveId" clId="{5E494DA4-A541-458E-BB12-D3DE088EBB45}" dt="2023-10-26T05:08:17.154" v="80"/>
          <ac:picMkLst>
            <pc:docMk/>
            <pc:sldMk cId="3894174290" sldId="465"/>
            <ac:picMk id="14" creationId="{64AC662D-54E7-33F4-E059-47498350F057}"/>
          </ac:picMkLst>
        </pc:picChg>
        <pc:picChg chg="add del mod">
          <ac:chgData name="Leonie Smith" userId="fed1330f33f5650e" providerId="LiveId" clId="{5E494DA4-A541-458E-BB12-D3DE088EBB45}" dt="2023-10-26T05:08:29.316" v="82"/>
          <ac:picMkLst>
            <pc:docMk/>
            <pc:sldMk cId="3894174290" sldId="465"/>
            <ac:picMk id="15" creationId="{A50B9B33-892D-DA5E-1C94-C5EF5BB34DDC}"/>
          </ac:picMkLst>
        </pc:picChg>
        <pc:picChg chg="add del mod ord">
          <ac:chgData name="Leonie Smith" userId="fed1330f33f5650e" providerId="LiveId" clId="{5E494DA4-A541-458E-BB12-D3DE088EBB45}" dt="2023-10-26T05:08:41.904" v="83"/>
          <ac:picMkLst>
            <pc:docMk/>
            <pc:sldMk cId="3894174290" sldId="465"/>
            <ac:picMk id="19" creationId="{F0DA18E3-CCC3-3227-DC38-3D6C048838B1}"/>
          </ac:picMkLst>
        </pc:picChg>
        <pc:picChg chg="add del mod">
          <ac:chgData name="Leonie Smith" userId="fed1330f33f5650e" providerId="LiveId" clId="{5E494DA4-A541-458E-BB12-D3DE088EBB45}" dt="2023-10-26T05:08:50.928" v="85"/>
          <ac:picMkLst>
            <pc:docMk/>
            <pc:sldMk cId="3894174290" sldId="465"/>
            <ac:picMk id="20" creationId="{B689B3B4-B12D-0F4A-8B0F-E9372DF3659D}"/>
          </ac:picMkLst>
        </pc:picChg>
        <pc:picChg chg="add del mod ord">
          <ac:chgData name="Leonie Smith" userId="fed1330f33f5650e" providerId="LiveId" clId="{5E494DA4-A541-458E-BB12-D3DE088EBB45}" dt="2023-10-26T05:09:03.488" v="86"/>
          <ac:picMkLst>
            <pc:docMk/>
            <pc:sldMk cId="3894174290" sldId="465"/>
            <ac:picMk id="24" creationId="{69CB492D-6BE1-D08A-7ADD-4F1D59F6D8FE}"/>
          </ac:picMkLst>
        </pc:picChg>
        <pc:picChg chg="add mod">
          <ac:chgData name="Leonie Smith" userId="fed1330f33f5650e" providerId="LiveId" clId="{5E494DA4-A541-458E-BB12-D3DE088EBB45}" dt="2023-10-26T05:09:03.488" v="86"/>
          <ac:picMkLst>
            <pc:docMk/>
            <pc:sldMk cId="3894174290" sldId="465"/>
            <ac:picMk id="25" creationId="{91F582DB-6EAF-3AD6-7290-DB7D5320F994}"/>
          </ac:picMkLst>
        </pc:picChg>
      </pc:sldChg>
      <pc:sldChg chg="addSp delSp modSp mod modTransition modAnim">
        <pc:chgData name="Leonie Smith" userId="fed1330f33f5650e" providerId="LiveId" clId="{5E494DA4-A541-458E-BB12-D3DE088EBB45}" dt="2023-10-26T05:10:00.553" v="90"/>
        <pc:sldMkLst>
          <pc:docMk/>
          <pc:sldMk cId="2711152741" sldId="467"/>
        </pc:sldMkLst>
        <pc:picChg chg="add del mod">
          <ac:chgData name="Leonie Smith" userId="fed1330f33f5650e" providerId="LiveId" clId="{5E494DA4-A541-458E-BB12-D3DE088EBB45}" dt="2023-10-26T05:09:49.154" v="89"/>
          <ac:picMkLst>
            <pc:docMk/>
            <pc:sldMk cId="2711152741" sldId="467"/>
            <ac:picMk id="6" creationId="{8E25B47E-20AF-D1ED-F617-DA2FC82C0AA6}"/>
          </ac:picMkLst>
        </pc:picChg>
        <pc:picChg chg="add del mod">
          <ac:chgData name="Leonie Smith" userId="fed1330f33f5650e" providerId="LiveId" clId="{5E494DA4-A541-458E-BB12-D3DE088EBB45}" dt="2023-10-26T05:10:00.553" v="90"/>
          <ac:picMkLst>
            <pc:docMk/>
            <pc:sldMk cId="2711152741" sldId="467"/>
            <ac:picMk id="11" creationId="{88B3DBDE-004B-40A4-7D3E-A4D8ABAD2818}"/>
          </ac:picMkLst>
        </pc:picChg>
        <pc:picChg chg="add mod">
          <ac:chgData name="Leonie Smith" userId="fed1330f33f5650e" providerId="LiveId" clId="{5E494DA4-A541-458E-BB12-D3DE088EBB45}" dt="2023-10-26T05:10:00.553" v="90"/>
          <ac:picMkLst>
            <pc:docMk/>
            <pc:sldMk cId="2711152741" sldId="467"/>
            <ac:picMk id="12" creationId="{B7FDC4E9-236C-D457-D27A-7CE42E20C4AA}"/>
          </ac:picMkLst>
        </pc:picChg>
      </pc:sldChg>
      <pc:sldChg chg="addSp modSp">
        <pc:chgData name="Leonie Smith" userId="fed1330f33f5650e" providerId="LiveId" clId="{5E494DA4-A541-458E-BB12-D3DE088EBB45}" dt="2023-10-26T04:48:46.524" v="0"/>
        <pc:sldMkLst>
          <pc:docMk/>
          <pc:sldMk cId="3596600315" sldId="468"/>
        </pc:sldMkLst>
        <pc:picChg chg="add mod">
          <ac:chgData name="Leonie Smith" userId="fed1330f33f5650e" providerId="LiveId" clId="{5E494DA4-A541-458E-BB12-D3DE088EBB45}" dt="2023-10-26T04:48:46.524" v="0"/>
          <ac:picMkLst>
            <pc:docMk/>
            <pc:sldMk cId="3596600315" sldId="468"/>
            <ac:picMk id="7" creationId="{3D917750-DAAF-E71B-149D-B9EED6A3F73E}"/>
          </ac:picMkLst>
        </pc:picChg>
      </pc:sldChg>
      <pc:sldChg chg="addSp delSp modSp mod modTransition modAnim">
        <pc:chgData name="Leonie Smith" userId="fed1330f33f5650e" providerId="LiveId" clId="{5E494DA4-A541-458E-BB12-D3DE088EBB45}" dt="2023-10-26T05:11:08.285" v="94"/>
        <pc:sldMkLst>
          <pc:docMk/>
          <pc:sldMk cId="3375135089" sldId="470"/>
        </pc:sldMkLst>
        <pc:picChg chg="add del mod">
          <ac:chgData name="Leonie Smith" userId="fed1330f33f5650e" providerId="LiveId" clId="{5E494DA4-A541-458E-BB12-D3DE088EBB45}" dt="2023-10-26T05:10:47.549" v="93"/>
          <ac:picMkLst>
            <pc:docMk/>
            <pc:sldMk cId="3375135089" sldId="470"/>
            <ac:picMk id="6" creationId="{09B3D16A-2393-72E2-079C-4B29684DCC2E}"/>
          </ac:picMkLst>
        </pc:picChg>
        <pc:picChg chg="add del mod">
          <ac:chgData name="Leonie Smith" userId="fed1330f33f5650e" providerId="LiveId" clId="{5E494DA4-A541-458E-BB12-D3DE088EBB45}" dt="2023-10-26T05:11:08.285" v="94"/>
          <ac:picMkLst>
            <pc:docMk/>
            <pc:sldMk cId="3375135089" sldId="470"/>
            <ac:picMk id="9" creationId="{555DDE2F-1F02-D907-2B7D-86E096E58726}"/>
          </ac:picMkLst>
        </pc:picChg>
        <pc:picChg chg="add mod">
          <ac:chgData name="Leonie Smith" userId="fed1330f33f5650e" providerId="LiveId" clId="{5E494DA4-A541-458E-BB12-D3DE088EBB45}" dt="2023-10-26T05:11:08.285" v="94"/>
          <ac:picMkLst>
            <pc:docMk/>
            <pc:sldMk cId="3375135089" sldId="470"/>
            <ac:picMk id="10" creationId="{0352CADF-BC7D-7961-5B69-A9EE6A45C8CB}"/>
          </ac:picMkLst>
        </pc:picChg>
      </pc:sldChg>
      <pc:sldChg chg="addSp modSp">
        <pc:chgData name="Leonie Smith" userId="fed1330f33f5650e" providerId="LiveId" clId="{5E494DA4-A541-458E-BB12-D3DE088EBB45}" dt="2023-10-26T05:11:43.250" v="95"/>
        <pc:sldMkLst>
          <pc:docMk/>
          <pc:sldMk cId="3402463170" sldId="472"/>
        </pc:sldMkLst>
        <pc:picChg chg="add mod">
          <ac:chgData name="Leonie Smith" userId="fed1330f33f5650e" providerId="LiveId" clId="{5E494DA4-A541-458E-BB12-D3DE088EBB45}" dt="2023-10-26T05:11:43.250" v="95"/>
          <ac:picMkLst>
            <pc:docMk/>
            <pc:sldMk cId="3402463170" sldId="472"/>
            <ac:picMk id="6" creationId="{BBAF72EE-8608-79A4-1042-6150B378B3EE}"/>
          </ac:picMkLst>
        </pc:picChg>
      </pc:sldChg>
      <pc:sldChg chg="addSp modSp">
        <pc:chgData name="Leonie Smith" userId="fed1330f33f5650e" providerId="LiveId" clId="{5E494DA4-A541-458E-BB12-D3DE088EBB45}" dt="2023-10-26T05:12:10.276" v="96"/>
        <pc:sldMkLst>
          <pc:docMk/>
          <pc:sldMk cId="819719572" sldId="474"/>
        </pc:sldMkLst>
        <pc:picChg chg="add mod">
          <ac:chgData name="Leonie Smith" userId="fed1330f33f5650e" providerId="LiveId" clId="{5E494DA4-A541-458E-BB12-D3DE088EBB45}" dt="2023-10-26T05:12:10.276" v="96"/>
          <ac:picMkLst>
            <pc:docMk/>
            <pc:sldMk cId="819719572" sldId="474"/>
            <ac:picMk id="6" creationId="{B40C17F4-E6E8-235F-4953-5663BEA9D8C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2024/07/30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Ch</a:t>
            </a:r>
          </a:p>
          <a:p>
            <a:pPr algn="l"/>
            <a:r>
              <a:rPr lang="en-IN" sz="1200" b="1" i="0" u="none" strike="noStrike" baseline="0" dirty="0">
                <a:latin typeface="TimesNewRomanPS-BoldMT"/>
              </a:rPr>
              <a:t>24 Isaiah</a:t>
            </a:r>
          </a:p>
          <a:p>
            <a:pPr algn="l"/>
            <a:r>
              <a:rPr lang="fr-FR" sz="1200" b="0" i="0" u="none" strike="noStrike" baseline="0" dirty="0">
                <a:latin typeface="TimesNewRomanPSMT"/>
              </a:rPr>
              <a:t>1. </a:t>
            </a:r>
            <a:r>
              <a:rPr lang="fr-FR" sz="1200" b="0" i="0" u="none" strike="noStrike" baseline="0" dirty="0" err="1">
                <a:latin typeface="TimesNewRomanPSMT"/>
              </a:rPr>
              <a:t>Isaiah’s</a:t>
            </a:r>
            <a:r>
              <a:rPr lang="fr-FR" sz="1200" b="0" i="0" u="none" strike="noStrike" baseline="0" dirty="0">
                <a:latin typeface="TimesNewRomanPSMT"/>
              </a:rPr>
              <a:t> commission - </a:t>
            </a:r>
            <a:r>
              <a:rPr lang="fr-FR" sz="1200" b="0" i="0" u="none" strike="noStrike" baseline="0" dirty="0" err="1">
                <a:latin typeface="TimesNewRomanPSMT"/>
              </a:rPr>
              <a:t>Isaiah</a:t>
            </a:r>
            <a:r>
              <a:rPr lang="fr-FR" sz="1200" b="0" i="0" u="none" strike="noStrike" baseline="0" dirty="0">
                <a:latin typeface="TimesNewRomanPSMT"/>
              </a:rPr>
              <a:t> 6:1-8 (Center)</a:t>
            </a:r>
          </a:p>
          <a:p>
            <a:pPr algn="l"/>
            <a:r>
              <a:rPr lang="en-US" sz="1200" b="0" i="0" u="none" strike="noStrike" baseline="0" dirty="0">
                <a:latin typeface="TimesNewRomanPSMT"/>
              </a:rPr>
              <a:t>2. “Bring your worthless offerings no longer” - Isaiah 1:1-20 (Left Top)</a:t>
            </a:r>
          </a:p>
          <a:p>
            <a:pPr algn="l"/>
            <a:r>
              <a:rPr lang="en-US" sz="1200" b="0" i="0" u="none" strike="noStrike" baseline="0" dirty="0">
                <a:latin typeface="TimesNewRomanPSMT"/>
              </a:rPr>
              <a:t>3. “Those who fashion a graven image are all of them futile” - Isaiah 44:9-20</a:t>
            </a:r>
          </a:p>
          <a:p>
            <a:pPr algn="l"/>
            <a:r>
              <a:rPr lang="en-IN" sz="1200" b="0" i="0" u="none" strike="noStrike" baseline="0" dirty="0">
                <a:latin typeface="TimesNewRomanPSMT"/>
              </a:rPr>
              <a:t>(</a:t>
            </a:r>
            <a:r>
              <a:rPr lang="en-IN" sz="1200" b="0" i="0" u="none" strike="noStrike" baseline="0" dirty="0" err="1">
                <a:latin typeface="TimesNewRomanPSMT"/>
              </a:rPr>
              <a:t>Center</a:t>
            </a:r>
            <a:r>
              <a:rPr lang="en-IN" sz="1200" b="0" i="0" u="none" strike="noStrike" baseline="0" dirty="0">
                <a:latin typeface="TimesNewRomanPSMT"/>
              </a:rPr>
              <a:t> Top)</a:t>
            </a:r>
          </a:p>
          <a:p>
            <a:pPr algn="l"/>
            <a:r>
              <a:rPr lang="en-US" sz="1200" b="0" i="0" u="none" strike="noStrike" baseline="0" dirty="0">
                <a:latin typeface="TimesNewRomanPSMT"/>
              </a:rPr>
              <a:t>4. “Comfort, oh comfort my people.” - Isaiah 40:1-31 (Right Top)</a:t>
            </a:r>
          </a:p>
          <a:p>
            <a:pPr algn="l"/>
            <a:r>
              <a:rPr lang="en-US" sz="1200" b="0" i="0" u="none" strike="noStrike" baseline="0" dirty="0">
                <a:latin typeface="TimesNewRomanPSMT"/>
              </a:rPr>
              <a:t>5. “The wolf will dwell with the lamb” - Isaiah 11:1-9, 12:1-6 (Right Center)</a:t>
            </a:r>
          </a:p>
          <a:p>
            <a:pPr algn="l"/>
            <a:r>
              <a:rPr lang="en-US" sz="1200" b="0" i="0" u="none" strike="noStrike" baseline="0" dirty="0">
                <a:latin typeface="TimesNewRomanPSMT"/>
              </a:rPr>
              <a:t>6. Immanuel - Isaiah 7:14, 9:1-7, 60:1-5, 61:1-3 (Right Bottom)</a:t>
            </a:r>
          </a:p>
          <a:p>
            <a:pPr algn="l"/>
            <a:r>
              <a:rPr lang="en-US" sz="1200" b="0" i="0" u="none" strike="noStrike" baseline="0" dirty="0">
                <a:latin typeface="TimesNewRomanPSMT"/>
              </a:rPr>
              <a:t>7. “Like a lamb that is led to slaughter” - Isaiah 53:1-12 (Center Bottom)</a:t>
            </a:r>
          </a:p>
          <a:p>
            <a:pPr algn="l"/>
            <a:r>
              <a:rPr lang="en-US" sz="1200" b="0" i="0" u="none" strike="noStrike" baseline="0" dirty="0">
                <a:latin typeface="TimesNewRomanPSMT"/>
              </a:rPr>
              <a:t>8. “The LORD of hosts will prepare a lavish banquet” - Isaiah 66:18-19, 25:6-9</a:t>
            </a:r>
          </a:p>
          <a:p>
            <a:pPr algn="l"/>
            <a:r>
              <a:rPr lang="en-IN" sz="1200" b="0" i="0" u="none" strike="noStrike" baseline="0" dirty="0">
                <a:latin typeface="TimesNewRomanPSMT"/>
              </a:rPr>
              <a:t>(Left Bottom)</a:t>
            </a:r>
          </a:p>
          <a:p>
            <a:pPr algn="l"/>
            <a:r>
              <a:rPr lang="en-US" sz="1200" b="0" i="0" u="none" strike="noStrike" baseline="0" dirty="0">
                <a:latin typeface="TimesNewRomanPSMT"/>
              </a:rPr>
              <a:t>9. "Ho! Every one who thirsts, come to the waters” - Isaiah 55:1-13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101372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24-2</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3D917750-DAAF-E71B-149D-B9EED6A3F73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232"/>
    </mc:Choice>
    <mc:Fallback xmlns="">
      <p:transition spd="slow" advTm="3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B8AC797-B270-AB3D-0A70-1847AE3B9B23}"/>
              </a:ext>
            </a:extLst>
          </p:cNvPr>
          <p:cNvPicPr>
            <a:picLocks noChangeAspect="1"/>
          </p:cNvPicPr>
          <p:nvPr/>
        </p:nvPicPr>
        <p:blipFill rotWithShape="1">
          <a:blip r:embed="rId2"/>
          <a:srcRect t="587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6EC0EA7-1E8E-F73E-4DFF-647B41E2BFF0}"/>
              </a:ext>
            </a:extLst>
          </p:cNvPr>
          <p:cNvSpPr txBox="1"/>
          <p:nvPr/>
        </p:nvSpPr>
        <p:spPr>
          <a:xfrm>
            <a:off x="341523" y="415791"/>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1:</a:t>
            </a:r>
            <a:r>
              <a:rPr lang="en-US" sz="2400" b="0" i="0" u="none" strike="noStrike" baseline="0" dirty="0">
                <a:solidFill>
                  <a:schemeClr val="bg1"/>
                </a:solidFill>
                <a:latin typeface="Mangal" panose="02040503050203030202" pitchFamily="18" charset="0"/>
                <a:cs typeface="Mangal" panose="02040503050203030202" pitchFamily="18" charset="0"/>
              </a:rPr>
              <a:t>3</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4</a:t>
            </a:r>
            <a:r>
              <a:rPr lang="en-US" sz="3600" b="0" i="0">
                <a:solidFill>
                  <a:srgbClr val="121212"/>
                </a:solidFill>
                <a:effectLst/>
                <a:latin typeface="Inter" panose="020B0502030000000004" pitchFamily="34" charset="0"/>
              </a:rPr>
              <a:t>Alas, O sinful nation,</a:t>
            </a:r>
          </a:p>
          <a:p>
            <a:pPr algn="l"/>
            <a:r>
              <a:rPr lang="en-US" sz="3600" b="0" i="0">
                <a:solidFill>
                  <a:srgbClr val="121212"/>
                </a:solidFill>
                <a:effectLst/>
                <a:latin typeface="Inter" panose="020B0502030000000004" pitchFamily="34" charset="0"/>
              </a:rPr>
              <a:t>a people laden with iniquity,</a:t>
            </a:r>
          </a:p>
          <a:p>
            <a:pPr algn="l"/>
            <a:r>
              <a:rPr lang="en-US" sz="3600" b="0" i="0">
                <a:solidFill>
                  <a:srgbClr val="121212"/>
                </a:solidFill>
                <a:effectLst/>
                <a:latin typeface="Inter" panose="020B0502030000000004" pitchFamily="34" charset="0"/>
              </a:rPr>
              <a:t>a brood of evildoers,</a:t>
            </a:r>
          </a:p>
          <a:p>
            <a:pPr algn="l"/>
            <a:r>
              <a:rPr lang="en-US" sz="3600" b="0" i="0">
                <a:solidFill>
                  <a:srgbClr val="121212"/>
                </a:solidFill>
                <a:effectLst/>
                <a:latin typeface="Inter" panose="020B0502030000000004" pitchFamily="34" charset="0"/>
              </a:rPr>
              <a:t>children of depravity!</a:t>
            </a:r>
          </a:p>
          <a:p>
            <a:pPr algn="l"/>
            <a:r>
              <a:rPr lang="en-US" sz="3600" b="0" i="0">
                <a:solidFill>
                  <a:srgbClr val="121212"/>
                </a:solidFill>
                <a:effectLst/>
                <a:latin typeface="Inter" panose="020B0502030000000004" pitchFamily="34" charset="0"/>
              </a:rPr>
              <a:t>They have forsaken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a:t>
            </a:r>
          </a:p>
          <a:p>
            <a:pPr algn="l"/>
            <a:r>
              <a:rPr lang="en-US" sz="3600" b="0" i="0">
                <a:solidFill>
                  <a:srgbClr val="121212"/>
                </a:solidFill>
                <a:effectLst/>
                <a:latin typeface="Inter" panose="020B0502030000000004" pitchFamily="34" charset="0"/>
              </a:rPr>
              <a:t>they have despised the Holy One of Israel</a:t>
            </a:r>
          </a:p>
          <a:p>
            <a:pPr algn="l"/>
            <a:r>
              <a:rPr lang="en-US" sz="3600" b="0" i="0">
                <a:solidFill>
                  <a:srgbClr val="121212"/>
                </a:solidFill>
                <a:effectLst/>
                <a:latin typeface="Inter" panose="020B0502030000000004" pitchFamily="34" charset="0"/>
              </a:rPr>
              <a:t>and turned their backs on Him.</a:t>
            </a:r>
          </a:p>
        </p:txBody>
      </p:sp>
      <p:sp>
        <p:nvSpPr>
          <p:cNvPr id="3" name="TextBox 2">
            <a:extLst>
              <a:ext uri="{FF2B5EF4-FFF2-40B4-BE49-F238E27FC236}">
                <a16:creationId xmlns:a16="http://schemas.microsoft.com/office/drawing/2014/main" id="{C8162FD2-424D-7354-2E4F-7675BC0D8ECD}"/>
              </a:ext>
            </a:extLst>
          </p:cNvPr>
          <p:cNvSpPr txBox="1"/>
          <p:nvPr/>
        </p:nvSpPr>
        <p:spPr>
          <a:xfrm>
            <a:off x="6096000" y="149950"/>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4 हाय, यह जाति पाप से कैसी भरी है! यह समाज अधर्म से कैसा लदा हुआ है! इस वंश के लोग कैसे कुकर्मी हैं, ये बाल-बच्चे कैसे बिगड़े हुए हैं! उन्होंने यहोवा को छोड़ दिया, उन्होंने इस्राएल के पवित्र को तुच्छ जाना है! वे पराए बनकर दूर हो गए हैं।</a:t>
            </a:r>
          </a:p>
        </p:txBody>
      </p:sp>
      <p:pic>
        <p:nvPicPr>
          <p:cNvPr id="15" name="Audio 14">
            <a:hlinkClick r:id="" action="ppaction://media"/>
            <a:extLst>
              <a:ext uri="{FF2B5EF4-FFF2-40B4-BE49-F238E27FC236}">
                <a16:creationId xmlns:a16="http://schemas.microsoft.com/office/drawing/2014/main" id="{616DC9CF-1F97-52E2-04D4-216F827F71B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22825"/>
    </mc:Choice>
    <mc:Fallback xmlns="">
      <p:transition spd="slow" advTm="22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04E866DE-5501-E581-6843-D5EB9454F328}"/>
              </a:ext>
            </a:extLst>
          </p:cNvPr>
          <p:cNvPicPr>
            <a:picLocks noChangeAspect="1"/>
          </p:cNvPicPr>
          <p:nvPr/>
        </p:nvPicPr>
        <p:blipFill rotWithShape="1">
          <a:blip r:embed="rId2"/>
          <a:srcRect t="3411" b="1268"/>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A321A9B1-2BA2-7B29-E041-52D0AEDA035F}"/>
              </a:ext>
            </a:extLst>
          </p:cNvPr>
          <p:cNvSpPr txBox="1"/>
          <p:nvPr/>
        </p:nvSpPr>
        <p:spPr>
          <a:xfrm>
            <a:off x="341523" y="415791"/>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1:</a:t>
            </a:r>
            <a:r>
              <a:rPr lang="en-US" sz="2400" b="0" i="0" u="none" strike="noStrike" baseline="0" dirty="0">
                <a:solidFill>
                  <a:schemeClr val="bg1"/>
                </a:solidFill>
                <a:latin typeface="Mangal" panose="02040503050203030202" pitchFamily="18" charset="0"/>
                <a:cs typeface="Mangal" panose="02040503050203030202" pitchFamily="18" charset="0"/>
              </a:rPr>
              <a:t>4</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latin typeface="Inter" panose="020B0502030000000004" pitchFamily="34" charset="0"/>
              </a:rPr>
              <a:t>5</a:t>
            </a:r>
            <a:r>
              <a:rPr lang="en-US" sz="4000" b="0" i="0" dirty="0">
                <a:solidFill>
                  <a:srgbClr val="121212"/>
                </a:solidFill>
                <a:effectLst/>
                <a:latin typeface="Inter" panose="020B0502030000000004" pitchFamily="34" charset="0"/>
              </a:rPr>
              <a:t>Why do you want more beatings?</a:t>
            </a:r>
          </a:p>
          <a:p>
            <a:pPr algn="l"/>
            <a:r>
              <a:rPr lang="en-US" sz="4000" b="0" i="0" dirty="0">
                <a:solidFill>
                  <a:srgbClr val="121212"/>
                </a:solidFill>
                <a:effectLst/>
                <a:latin typeface="Inter" panose="020B0502030000000004" pitchFamily="34" charset="0"/>
              </a:rPr>
              <a:t>Why do you keep rebelling?</a:t>
            </a:r>
          </a:p>
          <a:p>
            <a:pPr algn="l"/>
            <a:r>
              <a:rPr lang="en-US" sz="4000" b="0" i="0" dirty="0">
                <a:solidFill>
                  <a:srgbClr val="121212"/>
                </a:solidFill>
                <a:effectLst/>
                <a:latin typeface="Inter" panose="020B0502030000000004" pitchFamily="34" charset="0"/>
              </a:rPr>
              <a:t>Your head has a massive wound,</a:t>
            </a:r>
          </a:p>
          <a:p>
            <a:pPr algn="l"/>
            <a:r>
              <a:rPr lang="en-US" sz="4000" b="0" i="0" dirty="0">
                <a:solidFill>
                  <a:srgbClr val="121212"/>
                </a:solidFill>
                <a:effectLst/>
                <a:latin typeface="Inter" panose="020B0502030000000004" pitchFamily="34" charset="0"/>
              </a:rPr>
              <a:t>and your whole heart is afflicted.</a:t>
            </a:r>
          </a:p>
        </p:txBody>
      </p:sp>
      <p:sp>
        <p:nvSpPr>
          <p:cNvPr id="3" name="TextBox 2">
            <a:extLst>
              <a:ext uri="{FF2B5EF4-FFF2-40B4-BE49-F238E27FC236}">
                <a16:creationId xmlns:a16="http://schemas.microsoft.com/office/drawing/2014/main" id="{D79F5DAC-DC72-127E-81FF-80D1F13AEEFD}"/>
              </a:ext>
            </a:extLst>
          </p:cNvPr>
          <p:cNvSpPr txBox="1"/>
          <p:nvPr/>
        </p:nvSpPr>
        <p:spPr>
          <a:xfrm>
            <a:off x="6096000" y="149950"/>
            <a:ext cx="6096000" cy="6558101"/>
          </a:xfrm>
          <a:prstGeom prst="rect">
            <a:avLst/>
          </a:prstGeom>
          <a:noFill/>
        </p:spPr>
        <p:txBody>
          <a:bodyPr wrap="square" rtlCol="0">
            <a:noAutofit/>
          </a:bodyPr>
          <a:lstStyle/>
          <a:p>
            <a:pPr algn="l"/>
            <a:r>
              <a:rPr lang="hi-IN" sz="4000" b="0" i="0" dirty="0">
                <a:solidFill>
                  <a:srgbClr val="121212"/>
                </a:solidFill>
                <a:effectLst/>
                <a:latin typeface="Inter" panose="020B0502030000000004" pitchFamily="34" charset="0"/>
              </a:rPr>
              <a:t>5 तुम बलवा कर करके क्यों अधिक मार खाना चाहते हो? तुम्हारा सिर घावों से भर गया, और तुम्हारा हृदय दुःख से भरा है।</a:t>
            </a:r>
          </a:p>
        </p:txBody>
      </p:sp>
      <p:pic>
        <p:nvPicPr>
          <p:cNvPr id="16" name="Audio 15">
            <a:hlinkClick r:id="" action="ppaction://media"/>
            <a:extLst>
              <a:ext uri="{FF2B5EF4-FFF2-40B4-BE49-F238E27FC236}">
                <a16:creationId xmlns:a16="http://schemas.microsoft.com/office/drawing/2014/main" id="{09C67F8A-8632-262E-213D-D04404E22D0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9879"/>
    </mc:Choice>
    <mc:Fallback xmlns="">
      <p:transition spd="slow" advTm="9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02D0272-7898-C174-1ECE-0FD0E5C2365C}"/>
              </a:ext>
            </a:extLst>
          </p:cNvPr>
          <p:cNvPicPr>
            <a:picLocks noChangeAspect="1"/>
          </p:cNvPicPr>
          <p:nvPr/>
        </p:nvPicPr>
        <p:blipFill rotWithShape="1">
          <a:blip r:embed="rId2"/>
          <a:srcRect b="2616"/>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DA8C77FA-B838-E827-CEC7-1D68968C0555}"/>
              </a:ext>
            </a:extLst>
          </p:cNvPr>
          <p:cNvSpPr txBox="1"/>
          <p:nvPr/>
        </p:nvSpPr>
        <p:spPr>
          <a:xfrm>
            <a:off x="341523" y="415791"/>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1:</a:t>
            </a:r>
            <a:r>
              <a:rPr lang="en-US" sz="2400" b="0" i="0" u="none" strike="noStrike" baseline="0" dirty="0">
                <a:solidFill>
                  <a:schemeClr val="bg1"/>
                </a:solidFill>
                <a:latin typeface="Mangal" panose="02040503050203030202" pitchFamily="18" charset="0"/>
                <a:cs typeface="Mangal" panose="02040503050203030202" pitchFamily="18" charset="0"/>
              </a:rPr>
              <a:t>5</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7</a:t>
            </a:r>
            <a:r>
              <a:rPr lang="en-US" sz="3600" b="0" i="0">
                <a:solidFill>
                  <a:srgbClr val="121212"/>
                </a:solidFill>
                <a:effectLst/>
                <a:latin typeface="Inter" panose="020B0502030000000004" pitchFamily="34" charset="0"/>
              </a:rPr>
              <a:t>Your land is desolate;</a:t>
            </a:r>
          </a:p>
          <a:p>
            <a:pPr algn="l"/>
            <a:r>
              <a:rPr lang="en-US" sz="3600" b="0" i="0">
                <a:solidFill>
                  <a:srgbClr val="121212"/>
                </a:solidFill>
                <a:effectLst/>
                <a:latin typeface="Inter" panose="020B0502030000000004" pitchFamily="34" charset="0"/>
              </a:rPr>
              <a:t>your cities are burned with fire.</a:t>
            </a:r>
          </a:p>
          <a:p>
            <a:pPr algn="l"/>
            <a:r>
              <a:rPr lang="en-US" sz="3600" b="0" i="0">
                <a:solidFill>
                  <a:srgbClr val="121212"/>
                </a:solidFill>
                <a:effectLst/>
                <a:latin typeface="Inter" panose="020B0502030000000004" pitchFamily="34" charset="0"/>
              </a:rPr>
              <a:t>Foreigners devour your fields before you—</a:t>
            </a:r>
          </a:p>
          <a:p>
            <a:pPr algn="l"/>
            <a:r>
              <a:rPr lang="en-US" sz="3600" b="0" i="0">
                <a:solidFill>
                  <a:srgbClr val="121212"/>
                </a:solidFill>
                <a:effectLst/>
                <a:latin typeface="Inter" panose="020B0502030000000004" pitchFamily="34" charset="0"/>
              </a:rPr>
              <a:t>a desolation demolished by strangers.</a:t>
            </a:r>
          </a:p>
        </p:txBody>
      </p:sp>
      <p:sp>
        <p:nvSpPr>
          <p:cNvPr id="2" name="TextBox 1">
            <a:extLst>
              <a:ext uri="{FF2B5EF4-FFF2-40B4-BE49-F238E27FC236}">
                <a16:creationId xmlns:a16="http://schemas.microsoft.com/office/drawing/2014/main" id="{CD7A5280-1714-90E8-23F8-9B15AC80A52A}"/>
              </a:ext>
            </a:extLst>
          </p:cNvPr>
          <p:cNvSpPr txBox="1"/>
          <p:nvPr/>
        </p:nvSpPr>
        <p:spPr>
          <a:xfrm>
            <a:off x="6096000" y="149950"/>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7 तुम्हारा देश उजड़ा पड़ा है, तुम्हारे नगर भस्म हो गए हैं; तुम्हारे खेतों को परदेशी लोग तुम्हारे देखते ही निगल रहे हैं; वह परदेशियों से नाश किए हुए देश के समान उजाड़ है।</a:t>
            </a:r>
          </a:p>
        </p:txBody>
      </p:sp>
      <p:pic>
        <p:nvPicPr>
          <p:cNvPr id="10" name="Audio 9">
            <a:hlinkClick r:id="" action="ppaction://media"/>
            <a:extLst>
              <a:ext uri="{FF2B5EF4-FFF2-40B4-BE49-F238E27FC236}">
                <a16:creationId xmlns:a16="http://schemas.microsoft.com/office/drawing/2014/main" id="{DDFA6594-D348-BD7F-5A21-30BEF46CFB7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6935"/>
    </mc:Choice>
    <mc:Fallback xmlns="">
      <p:transition spd="slow" advTm="6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E9676A7-08B0-FADD-B73E-A0DE9CD5345C}"/>
              </a:ext>
            </a:extLst>
          </p:cNvPr>
          <p:cNvPicPr>
            <a:picLocks noChangeAspect="1"/>
          </p:cNvPicPr>
          <p:nvPr/>
        </p:nvPicPr>
        <p:blipFill rotWithShape="1">
          <a:blip r:embed="rId2"/>
          <a:srcRect l="176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ABD3AA04-2EEE-D08B-C951-8F902CFDC4D4}"/>
              </a:ext>
            </a:extLst>
          </p:cNvPr>
          <p:cNvSpPr txBox="1"/>
          <p:nvPr/>
        </p:nvSpPr>
        <p:spPr>
          <a:xfrm>
            <a:off x="341523" y="415791"/>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1:</a:t>
            </a:r>
            <a:r>
              <a:rPr lang="en-US" sz="2400" b="0" i="0" u="none" strike="noStrike" baseline="0" dirty="0">
                <a:solidFill>
                  <a:schemeClr val="bg1"/>
                </a:solidFill>
                <a:latin typeface="Mangal" panose="02040503050203030202" pitchFamily="18" charset="0"/>
                <a:cs typeface="Mangal" panose="02040503050203030202" pitchFamily="18" charset="0"/>
              </a:rPr>
              <a:t>7</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777A7B"/>
                </a:solidFill>
                <a:effectLst/>
                <a:latin typeface="Inter" panose="020B0502030000000004" pitchFamily="34" charset="0"/>
              </a:rPr>
              <a:t>11</a:t>
            </a:r>
            <a:r>
              <a:rPr lang="en-US" sz="3600" b="0" i="0" dirty="0">
                <a:solidFill>
                  <a:srgbClr val="121212"/>
                </a:solidFill>
                <a:effectLst/>
                <a:latin typeface="Inter" panose="020B0502030000000004" pitchFamily="34" charset="0"/>
              </a:rPr>
              <a:t>“What good to Me is your multitude of sacrifices?”</a:t>
            </a:r>
          </a:p>
          <a:p>
            <a:pPr algn="l"/>
            <a:r>
              <a:rPr lang="en-US" sz="3600" b="0" i="0" dirty="0">
                <a:solidFill>
                  <a:srgbClr val="121212"/>
                </a:solidFill>
                <a:effectLst/>
                <a:latin typeface="Inter" panose="020B0502030000000004" pitchFamily="34" charset="0"/>
              </a:rPr>
              <a:t>says the </a:t>
            </a:r>
            <a:r>
              <a:rPr lang="en-US" sz="3600" b="0" i="0" cap="small" dirty="0">
                <a:solidFill>
                  <a:srgbClr val="121212"/>
                </a:solidFill>
                <a:effectLst/>
                <a:latin typeface="Inter" panose="020B0502030000000004" pitchFamily="34" charset="0"/>
              </a:rPr>
              <a:t>Lord</a:t>
            </a:r>
            <a:r>
              <a:rPr lang="en-US" sz="3600" b="0" i="0" dirty="0">
                <a:solidFill>
                  <a:srgbClr val="121212"/>
                </a:solidFill>
                <a:effectLst/>
                <a:latin typeface="Inter" panose="020B0502030000000004" pitchFamily="34" charset="0"/>
              </a:rPr>
              <a:t>.</a:t>
            </a:r>
          </a:p>
          <a:p>
            <a:pPr algn="l"/>
            <a:r>
              <a:rPr lang="en-US" sz="3600" b="0" i="0" dirty="0">
                <a:solidFill>
                  <a:srgbClr val="121212"/>
                </a:solidFill>
                <a:effectLst/>
                <a:latin typeface="Inter" panose="020B0502030000000004" pitchFamily="34" charset="0"/>
              </a:rPr>
              <a:t>“I am full from the burnt offerings of rams</a:t>
            </a:r>
          </a:p>
          <a:p>
            <a:pPr algn="l"/>
            <a:r>
              <a:rPr lang="en-US" sz="3600" b="0" i="0" dirty="0">
                <a:solidFill>
                  <a:srgbClr val="121212"/>
                </a:solidFill>
                <a:effectLst/>
                <a:latin typeface="Inter" panose="020B0502030000000004" pitchFamily="34" charset="0"/>
              </a:rPr>
              <a:t>and the fat of well-fed cattle;</a:t>
            </a:r>
          </a:p>
          <a:p>
            <a:pPr algn="l"/>
            <a:r>
              <a:rPr lang="en-US" sz="3600" b="0" i="0" dirty="0">
                <a:solidFill>
                  <a:srgbClr val="121212"/>
                </a:solidFill>
                <a:effectLst/>
                <a:latin typeface="Inter" panose="020B0502030000000004" pitchFamily="34" charset="0"/>
              </a:rPr>
              <a:t>I take no delight in the blood of bulls</a:t>
            </a:r>
          </a:p>
          <a:p>
            <a:pPr algn="l"/>
            <a:r>
              <a:rPr lang="en-US" sz="3600" b="0" i="0" dirty="0">
                <a:solidFill>
                  <a:srgbClr val="121212"/>
                </a:solidFill>
                <a:effectLst/>
                <a:latin typeface="Inter" panose="020B0502030000000004" pitchFamily="34" charset="0"/>
              </a:rPr>
              <a:t>and lambs and goats.</a:t>
            </a:r>
          </a:p>
        </p:txBody>
      </p:sp>
      <p:sp>
        <p:nvSpPr>
          <p:cNvPr id="3" name="TextBox 2">
            <a:extLst>
              <a:ext uri="{FF2B5EF4-FFF2-40B4-BE49-F238E27FC236}">
                <a16:creationId xmlns:a16="http://schemas.microsoft.com/office/drawing/2014/main" id="{E5AEE33F-658B-B32F-A1F9-0C74B00C78CD}"/>
              </a:ext>
            </a:extLst>
          </p:cNvPr>
          <p:cNvSpPr txBox="1"/>
          <p:nvPr/>
        </p:nvSpPr>
        <p:spPr>
          <a:xfrm>
            <a:off x="6096000" y="149950"/>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11 यहोवा यह कहता है, “तुम्हारे बहुत से मेलबलि मेरे किस काम के हैं? मैं तो मेढ़ों के होमबलियों से और पाले हुए पशुओं की चर्बी से अघा गया हूँ; मैं बछड़ों या भेड़ के बच्चों या बकरों के लहू से प्रसन्न नहीं होता।</a:t>
            </a:r>
          </a:p>
        </p:txBody>
      </p:sp>
      <p:pic>
        <p:nvPicPr>
          <p:cNvPr id="13" name="Audio 12">
            <a:hlinkClick r:id="" action="ppaction://media"/>
            <a:extLst>
              <a:ext uri="{FF2B5EF4-FFF2-40B4-BE49-F238E27FC236}">
                <a16:creationId xmlns:a16="http://schemas.microsoft.com/office/drawing/2014/main" id="{FD27B122-D416-32A6-36D5-8A76262337E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14539"/>
    </mc:Choice>
    <mc:Fallback xmlns="">
      <p:transition spd="slow" advTm="14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1B45673-0E88-D957-E12F-0E734648688C}"/>
              </a:ext>
            </a:extLst>
          </p:cNvPr>
          <p:cNvPicPr>
            <a:picLocks noChangeAspect="1"/>
          </p:cNvPicPr>
          <p:nvPr/>
        </p:nvPicPr>
        <p:blipFill rotWithShape="1">
          <a:blip r:embed="rId2"/>
          <a:srcRect r="1760"/>
          <a:stretch/>
        </p:blipFill>
        <p:spPr>
          <a:xfrm>
            <a:off x="20" y="-381000"/>
            <a:ext cx="12871718" cy="7239000"/>
          </a:xfrm>
          <a:prstGeom prst="rect">
            <a:avLst/>
          </a:prstGeom>
        </p:spPr>
      </p:pic>
      <p:sp>
        <p:nvSpPr>
          <p:cNvPr id="2" name="TextBox 1">
            <a:extLst>
              <a:ext uri="{FF2B5EF4-FFF2-40B4-BE49-F238E27FC236}">
                <a16:creationId xmlns:a16="http://schemas.microsoft.com/office/drawing/2014/main" id="{87164826-98DA-BA9F-7BFA-DC6AB13A26D0}"/>
              </a:ext>
            </a:extLst>
          </p:cNvPr>
          <p:cNvSpPr txBox="1"/>
          <p:nvPr/>
        </p:nvSpPr>
        <p:spPr>
          <a:xfrm>
            <a:off x="341523" y="415791"/>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1:</a:t>
            </a:r>
            <a:r>
              <a:rPr lang="en-US" sz="2400" b="0" i="0" u="none" strike="noStrike" baseline="0" dirty="0">
                <a:solidFill>
                  <a:schemeClr val="bg1"/>
                </a:solidFill>
                <a:latin typeface="Mangal" panose="02040503050203030202" pitchFamily="18" charset="0"/>
                <a:cs typeface="Mangal" panose="02040503050203030202" pitchFamily="18" charset="0"/>
              </a:rPr>
              <a:t>11</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13</a:t>
            </a:r>
            <a:r>
              <a:rPr lang="en-US" sz="3600" b="0" i="0">
                <a:solidFill>
                  <a:srgbClr val="121212"/>
                </a:solidFill>
                <a:effectLst/>
                <a:latin typeface="Inter" panose="020B0502030000000004" pitchFamily="34" charset="0"/>
              </a:rPr>
              <a:t>Bring your worthless offerings no more;</a:t>
            </a:r>
          </a:p>
          <a:p>
            <a:pPr algn="l"/>
            <a:r>
              <a:rPr lang="en-US" sz="3600" b="0" i="0">
                <a:solidFill>
                  <a:srgbClr val="121212"/>
                </a:solidFill>
                <a:effectLst/>
                <a:latin typeface="Inter" panose="020B0502030000000004" pitchFamily="34" charset="0"/>
              </a:rPr>
              <a:t>your incense is detestable to Me—</a:t>
            </a:r>
          </a:p>
          <a:p>
            <a:pPr algn="l"/>
            <a:r>
              <a:rPr lang="en-US" sz="3600" b="0" i="0">
                <a:solidFill>
                  <a:srgbClr val="121212"/>
                </a:solidFill>
                <a:effectLst/>
                <a:latin typeface="Inter" panose="020B0502030000000004" pitchFamily="34" charset="0"/>
              </a:rPr>
              <a:t>your New Moons, Sabbaths, and convocations.</a:t>
            </a:r>
          </a:p>
          <a:p>
            <a:pPr algn="l"/>
            <a:r>
              <a:rPr lang="en-US" sz="3600" b="0" i="0">
                <a:solidFill>
                  <a:srgbClr val="121212"/>
                </a:solidFill>
                <a:effectLst/>
                <a:latin typeface="Inter" panose="020B0502030000000004" pitchFamily="34" charset="0"/>
              </a:rPr>
              <a:t>I cannot endure iniquity</a:t>
            </a:r>
          </a:p>
          <a:p>
            <a:pPr algn="l"/>
            <a:r>
              <a:rPr lang="en-US" sz="3600" b="0" i="0">
                <a:solidFill>
                  <a:srgbClr val="121212"/>
                </a:solidFill>
                <a:effectLst/>
                <a:latin typeface="Inter" panose="020B0502030000000004" pitchFamily="34" charset="0"/>
              </a:rPr>
              <a:t>in a solemn assembly.</a:t>
            </a:r>
          </a:p>
        </p:txBody>
      </p:sp>
      <p:sp>
        <p:nvSpPr>
          <p:cNvPr id="3" name="TextBox 2">
            <a:extLst>
              <a:ext uri="{FF2B5EF4-FFF2-40B4-BE49-F238E27FC236}">
                <a16:creationId xmlns:a16="http://schemas.microsoft.com/office/drawing/2014/main" id="{8275E2AD-8E52-E1AF-1F8D-70EB2312958F}"/>
              </a:ext>
            </a:extLst>
          </p:cNvPr>
          <p:cNvSpPr txBox="1"/>
          <p:nvPr/>
        </p:nvSpPr>
        <p:spPr>
          <a:xfrm>
            <a:off x="6096000" y="149950"/>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13 व्यर्थ अन्नबलि फिर मत लाओ; धूप से मुझे घृणा है। नये चाँद और विश्रामदिन का मानना, और सभाओं का प्रचार करना, यह मुझे बुरा लगता है। महासभा के साथ ही साथ अनर्थ काम करना मुझसे सहा नहीं जाता।</a:t>
            </a:r>
          </a:p>
        </p:txBody>
      </p:sp>
      <p:pic>
        <p:nvPicPr>
          <p:cNvPr id="48" name="Audio 47">
            <a:hlinkClick r:id="" action="ppaction://media"/>
            <a:extLst>
              <a:ext uri="{FF2B5EF4-FFF2-40B4-BE49-F238E27FC236}">
                <a16:creationId xmlns:a16="http://schemas.microsoft.com/office/drawing/2014/main" id="{D8E5E4F2-96BF-9E30-B600-54837D2A9F6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17321"/>
    </mc:Choice>
    <mc:Fallback xmlns="">
      <p:transition spd="slow" advTm="17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8C84A0-331A-1AD1-6E96-E8AA50D5B53F}"/>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B5F3B7CD-6FC0-7502-7FFF-E5508C774829}"/>
              </a:ext>
            </a:extLst>
          </p:cNvPr>
          <p:cNvSpPr txBox="1"/>
          <p:nvPr/>
        </p:nvSpPr>
        <p:spPr>
          <a:xfrm>
            <a:off x="317901" y="351608"/>
            <a:ext cx="9315956" cy="4069080"/>
          </a:xfrm>
          <a:prstGeom prst="rect">
            <a:avLst/>
          </a:prstGeom>
          <a:noFill/>
        </p:spPr>
        <p:txBody>
          <a:bodyPr wrap="square" rtlCol="0">
            <a:noAutofit/>
          </a:bodyPr>
          <a:lstStyle/>
          <a:p>
            <a:pPr algn="l"/>
            <a:r>
              <a:rPr lang="hi-IN" sz="6000" b="0" i="0" u="none" strike="noStrike" baseline="0" dirty="0">
                <a:solidFill>
                  <a:schemeClr val="bg1"/>
                </a:solidFill>
                <a:latin typeface="TimesNewRomanPSMT"/>
              </a:rPr>
              <a:t>अपनी व्यर्थ की अन-बलि मत लाओ - यशायाह 1:1-20</a:t>
            </a:r>
            <a:endParaRPr lang="en-US" sz="6000" b="0" i="0" u="none" strike="noStrike" baseline="0" dirty="0">
              <a:solidFill>
                <a:schemeClr val="bg1"/>
              </a:solidFill>
              <a:latin typeface="TimesNewRomanPSMT"/>
            </a:endParaRPr>
          </a:p>
        </p:txBody>
      </p:sp>
      <p:sp>
        <p:nvSpPr>
          <p:cNvPr id="2" name="TextBox 1">
            <a:extLst>
              <a:ext uri="{FF2B5EF4-FFF2-40B4-BE49-F238E27FC236}">
                <a16:creationId xmlns:a16="http://schemas.microsoft.com/office/drawing/2014/main" id="{879A86B7-2408-19C9-D090-1C4BF401224D}"/>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02882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006107A-A860-BA8D-613D-BC2F3F506719}"/>
              </a:ext>
            </a:extLst>
          </p:cNvPr>
          <p:cNvPicPr>
            <a:picLocks noChangeAspect="1"/>
          </p:cNvPicPr>
          <p:nvPr/>
        </p:nvPicPr>
        <p:blipFill>
          <a:blip r:embed="rId2"/>
          <a:stretch>
            <a:fillRect/>
          </a:stretch>
        </p:blipFill>
        <p:spPr>
          <a:xfrm>
            <a:off x="0" y="-271501"/>
            <a:ext cx="12192000" cy="7129501"/>
          </a:xfrm>
          <a:prstGeom prst="rect">
            <a:avLst/>
          </a:prstGeom>
        </p:spPr>
      </p:pic>
      <p:sp>
        <p:nvSpPr>
          <p:cNvPr id="2" name="TextBox 1">
            <a:extLst>
              <a:ext uri="{FF2B5EF4-FFF2-40B4-BE49-F238E27FC236}">
                <a16:creationId xmlns:a16="http://schemas.microsoft.com/office/drawing/2014/main" id="{20F3860C-F8CC-9E8A-D22B-E01AF615EBFA}"/>
              </a:ext>
            </a:extLst>
          </p:cNvPr>
          <p:cNvSpPr txBox="1"/>
          <p:nvPr/>
        </p:nvSpPr>
        <p:spPr>
          <a:xfrm>
            <a:off x="341523" y="415791"/>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1:</a:t>
            </a:r>
            <a:r>
              <a:rPr lang="en-US" sz="2400" b="0" i="0" u="none" strike="noStrike" baseline="0" dirty="0">
                <a:solidFill>
                  <a:schemeClr val="bg1"/>
                </a:solidFill>
                <a:latin typeface="Mangal" panose="02040503050203030202" pitchFamily="18" charset="0"/>
                <a:cs typeface="Mangal" panose="02040503050203030202" pitchFamily="18" charset="0"/>
              </a:rPr>
              <a:t>13</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15</a:t>
            </a:r>
            <a:r>
              <a:rPr lang="en-US" sz="3600" b="0" i="0">
                <a:solidFill>
                  <a:srgbClr val="121212"/>
                </a:solidFill>
                <a:effectLst/>
                <a:latin typeface="Inter" panose="020B0502030000000004" pitchFamily="34" charset="0"/>
              </a:rPr>
              <a:t>When you spread out your hands in prayer,</a:t>
            </a:r>
          </a:p>
          <a:p>
            <a:pPr algn="l"/>
            <a:r>
              <a:rPr lang="en-US" sz="3600" b="0" i="0">
                <a:solidFill>
                  <a:srgbClr val="121212"/>
                </a:solidFill>
                <a:effectLst/>
                <a:latin typeface="Inter" panose="020B0502030000000004" pitchFamily="34" charset="0"/>
              </a:rPr>
              <a:t>I will hide My eyes from you;</a:t>
            </a:r>
          </a:p>
          <a:p>
            <a:pPr algn="l"/>
            <a:r>
              <a:rPr lang="en-US" sz="3600" b="0" i="0">
                <a:solidFill>
                  <a:srgbClr val="121212"/>
                </a:solidFill>
                <a:effectLst/>
                <a:latin typeface="Inter" panose="020B0502030000000004" pitchFamily="34" charset="0"/>
              </a:rPr>
              <a:t>even though you multiply your prayers,</a:t>
            </a:r>
          </a:p>
          <a:p>
            <a:pPr algn="l"/>
            <a:r>
              <a:rPr lang="en-US" sz="3600" b="0" i="0">
                <a:solidFill>
                  <a:srgbClr val="121212"/>
                </a:solidFill>
                <a:effectLst/>
                <a:latin typeface="Inter" panose="020B0502030000000004" pitchFamily="34" charset="0"/>
              </a:rPr>
              <a:t>I will not listen.</a:t>
            </a:r>
          </a:p>
          <a:p>
            <a:pPr algn="l"/>
            <a:r>
              <a:rPr lang="en-US" sz="3600" b="0" i="0">
                <a:solidFill>
                  <a:srgbClr val="121212"/>
                </a:solidFill>
                <a:effectLst/>
                <a:latin typeface="Inter" panose="020B0502030000000004" pitchFamily="34" charset="0"/>
              </a:rPr>
              <a:t>Your hands are covered with blood.</a:t>
            </a:r>
          </a:p>
        </p:txBody>
      </p:sp>
      <p:sp>
        <p:nvSpPr>
          <p:cNvPr id="3" name="TextBox 2">
            <a:extLst>
              <a:ext uri="{FF2B5EF4-FFF2-40B4-BE49-F238E27FC236}">
                <a16:creationId xmlns:a16="http://schemas.microsoft.com/office/drawing/2014/main" id="{59B7C49A-FD45-3755-CB09-EFAB9A5648C1}"/>
              </a:ext>
            </a:extLst>
          </p:cNvPr>
          <p:cNvSpPr txBox="1"/>
          <p:nvPr/>
        </p:nvSpPr>
        <p:spPr>
          <a:xfrm>
            <a:off x="6096000" y="149950"/>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15 जब तुम मेरी ओर हाथ फैलाओ, तब मैं तुम से मुख फेर लूँगा; तुम कितनी ही प्रार्थना क्यों न करो, तो भी मैं तुम्हारी न सुनूँगा; क्योंकि तुम्हारे हाथ खून से भरे हैं।</a:t>
            </a:r>
          </a:p>
        </p:txBody>
      </p:sp>
      <p:pic>
        <p:nvPicPr>
          <p:cNvPr id="6" name="Audio 5">
            <a:hlinkClick r:id="" action="ppaction://media"/>
            <a:extLst>
              <a:ext uri="{FF2B5EF4-FFF2-40B4-BE49-F238E27FC236}">
                <a16:creationId xmlns:a16="http://schemas.microsoft.com/office/drawing/2014/main" id="{5682CBB0-E448-F347-38D3-C43DD2FC8D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13637"/>
    </mc:Choice>
    <mc:Fallback xmlns="">
      <p:transition spd="slow" advTm="13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EF1877AA-5A3B-3929-3A7E-B117954E9D28}"/>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A26AD24-BE95-335A-C234-A69F52B9DBBE}"/>
              </a:ext>
            </a:extLst>
          </p:cNvPr>
          <p:cNvSpPr txBox="1"/>
          <p:nvPr/>
        </p:nvSpPr>
        <p:spPr>
          <a:xfrm>
            <a:off x="341523" y="415791"/>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1:</a:t>
            </a:r>
            <a:r>
              <a:rPr lang="en-US" sz="2400" b="0" i="0" u="none" strike="noStrike" baseline="0" dirty="0">
                <a:solidFill>
                  <a:schemeClr val="bg1"/>
                </a:solidFill>
                <a:latin typeface="Mangal" panose="02040503050203030202" pitchFamily="18" charset="0"/>
                <a:cs typeface="Mangal" panose="02040503050203030202" pitchFamily="18" charset="0"/>
              </a:rPr>
              <a:t>15</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a:solidFill>
                  <a:srgbClr val="777A7B"/>
                </a:solidFill>
                <a:effectLst/>
                <a:latin typeface="Inter" panose="020B0502030000000004" pitchFamily="34" charset="0"/>
              </a:rPr>
              <a:t>16</a:t>
            </a:r>
            <a:r>
              <a:rPr lang="en-US" sz="4400" b="0" i="0">
                <a:solidFill>
                  <a:srgbClr val="121212"/>
                </a:solidFill>
                <a:effectLst/>
                <a:latin typeface="Inter" panose="020B0502030000000004" pitchFamily="34" charset="0"/>
              </a:rPr>
              <a:t>Wash and cleanse yourselves.</a:t>
            </a:r>
          </a:p>
          <a:p>
            <a:pPr algn="l"/>
            <a:r>
              <a:rPr lang="en-US" sz="4400" b="0" i="0">
                <a:solidFill>
                  <a:srgbClr val="121212"/>
                </a:solidFill>
                <a:effectLst/>
                <a:latin typeface="Inter" panose="020B0502030000000004" pitchFamily="34" charset="0"/>
              </a:rPr>
              <a:t>Remove your evil deeds from My sight.</a:t>
            </a:r>
          </a:p>
          <a:p>
            <a:pPr algn="l"/>
            <a:r>
              <a:rPr lang="en-US" sz="4400" b="0" i="0">
                <a:solidFill>
                  <a:srgbClr val="121212"/>
                </a:solidFill>
                <a:effectLst/>
                <a:latin typeface="Inter" panose="020B0502030000000004" pitchFamily="34" charset="0"/>
              </a:rPr>
              <a:t>Stop doing evil!</a:t>
            </a:r>
          </a:p>
        </p:txBody>
      </p:sp>
      <p:sp>
        <p:nvSpPr>
          <p:cNvPr id="3" name="TextBox 2">
            <a:extLst>
              <a:ext uri="{FF2B5EF4-FFF2-40B4-BE49-F238E27FC236}">
                <a16:creationId xmlns:a16="http://schemas.microsoft.com/office/drawing/2014/main" id="{A4BDEB75-69AC-B2A5-87AF-727EDBE5BBA3}"/>
              </a:ext>
            </a:extLst>
          </p:cNvPr>
          <p:cNvSpPr txBox="1"/>
          <p:nvPr/>
        </p:nvSpPr>
        <p:spPr>
          <a:xfrm>
            <a:off x="6096000" y="149950"/>
            <a:ext cx="6096000" cy="6558101"/>
          </a:xfrm>
          <a:prstGeom prst="rect">
            <a:avLst/>
          </a:prstGeom>
          <a:noFill/>
        </p:spPr>
        <p:txBody>
          <a:bodyPr wrap="square" rtlCol="0">
            <a:noAutofit/>
          </a:bodyPr>
          <a:lstStyle/>
          <a:p>
            <a:pPr algn="l"/>
            <a:r>
              <a:rPr lang="hi-IN" sz="4000" b="0" i="0" dirty="0">
                <a:solidFill>
                  <a:srgbClr val="121212"/>
                </a:solidFill>
                <a:effectLst/>
                <a:latin typeface="Inter" panose="020B0502030000000004" pitchFamily="34" charset="0"/>
              </a:rPr>
              <a:t>16 अपने को धोकर पवित्र करो: मेरी आँखों के सामने से अपने बुरे कामों को दूर करो; भविष्य में बुराई करना छोड़ दो,</a:t>
            </a:r>
          </a:p>
        </p:txBody>
      </p:sp>
      <p:pic>
        <p:nvPicPr>
          <p:cNvPr id="25" name="Audio 24">
            <a:hlinkClick r:id="" action="ppaction://media"/>
            <a:extLst>
              <a:ext uri="{FF2B5EF4-FFF2-40B4-BE49-F238E27FC236}">
                <a16:creationId xmlns:a16="http://schemas.microsoft.com/office/drawing/2014/main" id="{91F582DB-6EAF-3AD6-7290-DB7D5320F99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94174290"/>
      </p:ext>
    </p:extLst>
  </p:cSld>
  <p:clrMapOvr>
    <a:masterClrMapping/>
  </p:clrMapOvr>
  <mc:AlternateContent xmlns:mc="http://schemas.openxmlformats.org/markup-compatibility/2006" xmlns:p14="http://schemas.microsoft.com/office/powerpoint/2010/main">
    <mc:Choice Requires="p14">
      <p:transition spd="slow" p14:dur="2000" advTm="9247"/>
    </mc:Choice>
    <mc:Fallback xmlns="">
      <p:transition spd="slow" advTm="9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FDFB57B-D0A5-E8F5-5FA3-B88045499002}"/>
              </a:ext>
            </a:extLst>
          </p:cNvPr>
          <p:cNvPicPr>
            <a:picLocks noChangeAspect="1"/>
          </p:cNvPicPr>
          <p:nvPr/>
        </p:nvPicPr>
        <p:blipFill rotWithShape="1">
          <a:blip r:embed="rId2"/>
          <a:srcRect t="4273"/>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9F15B64-10E0-C42B-2ED5-BC0E239F1347}"/>
              </a:ext>
            </a:extLst>
          </p:cNvPr>
          <p:cNvSpPr txBox="1"/>
          <p:nvPr/>
        </p:nvSpPr>
        <p:spPr>
          <a:xfrm>
            <a:off x="341523" y="415791"/>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1:</a:t>
            </a:r>
            <a:r>
              <a:rPr lang="en-US" sz="2400" b="0" i="0" u="none" strike="noStrike" baseline="0" dirty="0">
                <a:solidFill>
                  <a:schemeClr val="bg1"/>
                </a:solidFill>
                <a:latin typeface="Mangal" panose="02040503050203030202" pitchFamily="18" charset="0"/>
                <a:cs typeface="Mangal" panose="02040503050203030202" pitchFamily="18" charset="0"/>
              </a:rPr>
              <a:t>16</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810745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17</a:t>
            </a:r>
            <a:r>
              <a:rPr lang="en-US" sz="4000" b="0" i="0">
                <a:solidFill>
                  <a:srgbClr val="121212"/>
                </a:solidFill>
                <a:effectLst/>
                <a:latin typeface="Inter" panose="020B0502030000000004" pitchFamily="34" charset="0"/>
              </a:rPr>
              <a:t>Learn to do right;</a:t>
            </a:r>
          </a:p>
          <a:p>
            <a:pPr algn="l"/>
            <a:r>
              <a:rPr lang="en-US" sz="4000" b="0" i="0">
                <a:solidFill>
                  <a:srgbClr val="121212"/>
                </a:solidFill>
                <a:effectLst/>
                <a:latin typeface="Inter" panose="020B0502030000000004" pitchFamily="34" charset="0"/>
              </a:rPr>
              <a:t>seek justice and correct the oppressor.</a:t>
            </a:r>
          </a:p>
          <a:p>
            <a:pPr algn="l"/>
            <a:r>
              <a:rPr lang="en-US" sz="4000" b="0" i="0">
                <a:solidFill>
                  <a:srgbClr val="121212"/>
                </a:solidFill>
                <a:effectLst/>
                <a:latin typeface="Inter" panose="020B0502030000000004" pitchFamily="34" charset="0"/>
              </a:rPr>
              <a:t>Defend the fatherless</a:t>
            </a:r>
          </a:p>
          <a:p>
            <a:pPr algn="l"/>
            <a:r>
              <a:rPr lang="en-US" sz="4000" b="0" i="0">
                <a:solidFill>
                  <a:srgbClr val="121212"/>
                </a:solidFill>
                <a:effectLst/>
                <a:latin typeface="Inter" panose="020B0502030000000004" pitchFamily="34" charset="0"/>
              </a:rPr>
              <a:t>and plead the case of the widow.”</a:t>
            </a:r>
          </a:p>
        </p:txBody>
      </p:sp>
      <p:sp>
        <p:nvSpPr>
          <p:cNvPr id="3" name="TextBox 2">
            <a:extLst>
              <a:ext uri="{FF2B5EF4-FFF2-40B4-BE49-F238E27FC236}">
                <a16:creationId xmlns:a16="http://schemas.microsoft.com/office/drawing/2014/main" id="{BA99D657-8219-2B34-F0C7-DFB14CF35524}"/>
              </a:ext>
            </a:extLst>
          </p:cNvPr>
          <p:cNvSpPr txBox="1"/>
          <p:nvPr/>
        </p:nvSpPr>
        <p:spPr>
          <a:xfrm>
            <a:off x="6096000" y="149950"/>
            <a:ext cx="6096000" cy="6558101"/>
          </a:xfrm>
          <a:prstGeom prst="rect">
            <a:avLst/>
          </a:prstGeom>
          <a:noFill/>
        </p:spPr>
        <p:txBody>
          <a:bodyPr wrap="square" rtlCol="0">
            <a:noAutofit/>
          </a:bodyPr>
          <a:lstStyle/>
          <a:p>
            <a:pPr algn="l"/>
            <a:r>
              <a:rPr lang="hi-IN" sz="4000" b="0" i="0" dirty="0">
                <a:solidFill>
                  <a:srgbClr val="121212"/>
                </a:solidFill>
                <a:effectLst/>
                <a:latin typeface="Inter" panose="020B0502030000000004" pitchFamily="34" charset="0"/>
              </a:rPr>
              <a:t>17 भलाई करना सीखो; यत्न से न्याय करो, उपद्रवी को सुधारो; अनाथ का न्याय चुकाओ, विधवा का मुकद्दमा लड़ो।”</a:t>
            </a:r>
          </a:p>
        </p:txBody>
      </p:sp>
      <p:pic>
        <p:nvPicPr>
          <p:cNvPr id="12" name="Audio 11">
            <a:hlinkClick r:id="" action="ppaction://media"/>
            <a:extLst>
              <a:ext uri="{FF2B5EF4-FFF2-40B4-BE49-F238E27FC236}">
                <a16:creationId xmlns:a16="http://schemas.microsoft.com/office/drawing/2014/main" id="{B7FDC4E9-236C-D457-D27A-7CE42E20C4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11152741"/>
      </p:ext>
    </p:extLst>
  </p:cSld>
  <p:clrMapOvr>
    <a:masterClrMapping/>
  </p:clrMapOvr>
  <mc:AlternateContent xmlns:mc="http://schemas.openxmlformats.org/markup-compatibility/2006" xmlns:p14="http://schemas.microsoft.com/office/powerpoint/2010/main">
    <mc:Choice Requires="p14">
      <p:transition spd="slow" p14:dur="2000" advTm="8074"/>
    </mc:Choice>
    <mc:Fallback xmlns="">
      <p:transition spd="slow" advTm="8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E0FFDD0-5E6B-7734-4942-D83FA4753075}"/>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DB36AA9-7D15-BF7D-30B6-1A2F1D23A53F}"/>
              </a:ext>
            </a:extLst>
          </p:cNvPr>
          <p:cNvSpPr txBox="1"/>
          <p:nvPr/>
        </p:nvSpPr>
        <p:spPr>
          <a:xfrm>
            <a:off x="341523" y="415791"/>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1:</a:t>
            </a:r>
            <a:r>
              <a:rPr lang="en-US" sz="2400" b="0" i="0" u="none" strike="noStrike" baseline="0" dirty="0">
                <a:solidFill>
                  <a:schemeClr val="bg1"/>
                </a:solidFill>
                <a:latin typeface="Mangal" panose="02040503050203030202" pitchFamily="18" charset="0"/>
                <a:cs typeface="Mangal" panose="02040503050203030202" pitchFamily="18" charset="0"/>
              </a:rPr>
              <a:t>17</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497702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18</a:t>
            </a:r>
            <a:r>
              <a:rPr lang="en-US" sz="3600" b="0" i="0">
                <a:solidFill>
                  <a:srgbClr val="121212"/>
                </a:solidFill>
                <a:effectLst/>
                <a:latin typeface="Inter" panose="020B0502030000000004" pitchFamily="34" charset="0"/>
              </a:rPr>
              <a:t>“Come now, let us reason together,”</a:t>
            </a:r>
          </a:p>
          <a:p>
            <a:pPr algn="l"/>
            <a:r>
              <a:rPr lang="en-US" sz="3600" b="0" i="0">
                <a:solidFill>
                  <a:srgbClr val="121212"/>
                </a:solidFill>
                <a:effectLst/>
                <a:latin typeface="Inter" panose="020B0502030000000004" pitchFamily="34" charset="0"/>
              </a:rPr>
              <a:t>says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a:t>
            </a:r>
          </a:p>
          <a:p>
            <a:pPr algn="l"/>
            <a:r>
              <a:rPr lang="en-US" sz="3600" b="0" i="0">
                <a:solidFill>
                  <a:srgbClr val="121212"/>
                </a:solidFill>
                <a:effectLst/>
                <a:latin typeface="Inter" panose="020B0502030000000004" pitchFamily="34" charset="0"/>
              </a:rPr>
              <a:t>“Though your sins are like scarlet,</a:t>
            </a:r>
          </a:p>
          <a:p>
            <a:pPr algn="l"/>
            <a:r>
              <a:rPr lang="en-US" sz="3600" b="0" i="0">
                <a:solidFill>
                  <a:srgbClr val="121212"/>
                </a:solidFill>
                <a:effectLst/>
                <a:latin typeface="Inter" panose="020B0502030000000004" pitchFamily="34" charset="0"/>
              </a:rPr>
              <a:t>they will be as white as snow;</a:t>
            </a:r>
          </a:p>
          <a:p>
            <a:pPr algn="l"/>
            <a:r>
              <a:rPr lang="en-US" sz="3600" b="0" i="0">
                <a:solidFill>
                  <a:srgbClr val="121212"/>
                </a:solidFill>
                <a:effectLst/>
                <a:latin typeface="Inter" panose="020B0502030000000004" pitchFamily="34" charset="0"/>
              </a:rPr>
              <a:t>though they are as red as crimson,</a:t>
            </a:r>
          </a:p>
          <a:p>
            <a:pPr algn="l"/>
            <a:r>
              <a:rPr lang="en-US" sz="3600" b="0" i="0">
                <a:solidFill>
                  <a:srgbClr val="121212"/>
                </a:solidFill>
                <a:effectLst/>
                <a:latin typeface="Inter" panose="020B0502030000000004" pitchFamily="34" charset="0"/>
              </a:rPr>
              <a:t>they will become like wool.</a:t>
            </a:r>
          </a:p>
        </p:txBody>
      </p:sp>
      <p:sp>
        <p:nvSpPr>
          <p:cNvPr id="3" name="TextBox 2">
            <a:extLst>
              <a:ext uri="{FF2B5EF4-FFF2-40B4-BE49-F238E27FC236}">
                <a16:creationId xmlns:a16="http://schemas.microsoft.com/office/drawing/2014/main" id="{0FE5553C-22AC-B01D-FF51-5A7A093C803F}"/>
              </a:ext>
            </a:extLst>
          </p:cNvPr>
          <p:cNvSpPr txBox="1"/>
          <p:nvPr/>
        </p:nvSpPr>
        <p:spPr>
          <a:xfrm>
            <a:off x="6096000" y="149950"/>
            <a:ext cx="6096000" cy="6558101"/>
          </a:xfrm>
          <a:prstGeom prst="rect">
            <a:avLst/>
          </a:prstGeom>
          <a:noFill/>
        </p:spPr>
        <p:txBody>
          <a:bodyPr wrap="square" rtlCol="0">
            <a:noAutofit/>
          </a:bodyPr>
          <a:lstStyle/>
          <a:p>
            <a:pPr algn="l"/>
            <a:r>
              <a:rPr lang="hi-IN" sz="4000" b="0" i="0" dirty="0">
                <a:solidFill>
                  <a:srgbClr val="121212"/>
                </a:solidFill>
                <a:effectLst/>
                <a:latin typeface="Inter" panose="020B0502030000000004" pitchFamily="34" charset="0"/>
              </a:rPr>
              <a:t>18 यहोवा कहता है, “आओ</a:t>
            </a:r>
            <a:r>
              <a:rPr lang="en-US" sz="4000" b="0" i="0" dirty="0">
                <a:solidFill>
                  <a:srgbClr val="121212"/>
                </a:solidFill>
                <a:effectLst/>
                <a:latin typeface="Inter" panose="020B0502030000000004" pitchFamily="34" charset="0"/>
              </a:rPr>
              <a:t>b, </a:t>
            </a:r>
            <a:r>
              <a:rPr lang="hi-IN" sz="4000" b="0" i="0" dirty="0">
                <a:solidFill>
                  <a:srgbClr val="121212"/>
                </a:solidFill>
                <a:effectLst/>
                <a:latin typeface="Inter" panose="020B0502030000000004" pitchFamily="34" charset="0"/>
              </a:rPr>
              <a:t>हम आपस में वाद-विवाद करें: तुम्हारे पाप चाहे लाल रंग के हों, तो भी वे हिम के समान उजले हो जाएँगे; और चाहे अर्गवानी रंग के हों, तो भी वे ऊन के समान श्वेत हो जाएँगे।</a:t>
            </a:r>
          </a:p>
        </p:txBody>
      </p:sp>
      <p:pic>
        <p:nvPicPr>
          <p:cNvPr id="10" name="Audio 9">
            <a:hlinkClick r:id="" action="ppaction://media"/>
            <a:extLst>
              <a:ext uri="{FF2B5EF4-FFF2-40B4-BE49-F238E27FC236}">
                <a16:creationId xmlns:a16="http://schemas.microsoft.com/office/drawing/2014/main" id="{0352CADF-BC7D-7961-5B69-A9EE6A45C8C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75135089"/>
      </p:ext>
    </p:extLst>
  </p:cSld>
  <p:clrMapOvr>
    <a:masterClrMapping/>
  </p:clrMapOvr>
  <mc:AlternateContent xmlns:mc="http://schemas.openxmlformats.org/markup-compatibility/2006" xmlns:p14="http://schemas.microsoft.com/office/powerpoint/2010/main">
    <mc:Choice Requires="p14">
      <p:transition spd="slow" p14:dur="2000" advTm="17405"/>
    </mc:Choice>
    <mc:Fallback xmlns="">
      <p:transition spd="slow" advTm="17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A2F04DB-5869-6A3C-6B48-342B8E3AC6C8}"/>
              </a:ext>
            </a:extLst>
          </p:cNvPr>
          <p:cNvPicPr>
            <a:picLocks noChangeAspect="1"/>
          </p:cNvPicPr>
          <p:nvPr/>
        </p:nvPicPr>
        <p:blipFill rotWithShape="1">
          <a:blip r:embed="rId2"/>
          <a:srcRect b="587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9C9768A-3A41-405C-0E4E-9C1369D33797}"/>
              </a:ext>
            </a:extLst>
          </p:cNvPr>
          <p:cNvSpPr txBox="1"/>
          <p:nvPr/>
        </p:nvSpPr>
        <p:spPr>
          <a:xfrm>
            <a:off x="341523" y="415791"/>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1:</a:t>
            </a:r>
            <a:r>
              <a:rPr lang="en-US" sz="2400" b="0" i="0" u="none" strike="noStrike" baseline="0" dirty="0">
                <a:solidFill>
                  <a:schemeClr val="bg1"/>
                </a:solidFill>
                <a:latin typeface="Mangal" panose="02040503050203030202" pitchFamily="18" charset="0"/>
                <a:cs typeface="Mangal" panose="02040503050203030202" pitchFamily="18" charset="0"/>
              </a:rPr>
              <a:t>18</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78245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19</a:t>
            </a:r>
            <a:r>
              <a:rPr lang="en-US" sz="4000" b="0" i="0">
                <a:solidFill>
                  <a:srgbClr val="121212"/>
                </a:solidFill>
                <a:effectLst/>
                <a:latin typeface="Inter" panose="020B0502030000000004" pitchFamily="34" charset="0"/>
              </a:rPr>
              <a:t>If you are willing and obedient,</a:t>
            </a:r>
          </a:p>
          <a:p>
            <a:pPr algn="l"/>
            <a:r>
              <a:rPr lang="en-US" sz="4000" b="0" i="0">
                <a:solidFill>
                  <a:srgbClr val="121212"/>
                </a:solidFill>
                <a:effectLst/>
                <a:latin typeface="Inter" panose="020B0502030000000004" pitchFamily="34" charset="0"/>
              </a:rPr>
              <a:t>you will eat the best of the land.</a:t>
            </a:r>
          </a:p>
        </p:txBody>
      </p:sp>
      <p:sp>
        <p:nvSpPr>
          <p:cNvPr id="3" name="TextBox 2">
            <a:extLst>
              <a:ext uri="{FF2B5EF4-FFF2-40B4-BE49-F238E27FC236}">
                <a16:creationId xmlns:a16="http://schemas.microsoft.com/office/drawing/2014/main" id="{400111F1-8214-C823-2DF2-5CCDE156EA0F}"/>
              </a:ext>
            </a:extLst>
          </p:cNvPr>
          <p:cNvSpPr txBox="1"/>
          <p:nvPr/>
        </p:nvSpPr>
        <p:spPr>
          <a:xfrm>
            <a:off x="6096000" y="149950"/>
            <a:ext cx="6096000" cy="6558101"/>
          </a:xfrm>
          <a:prstGeom prst="rect">
            <a:avLst/>
          </a:prstGeom>
          <a:noFill/>
        </p:spPr>
        <p:txBody>
          <a:bodyPr wrap="square" rtlCol="0">
            <a:noAutofit/>
          </a:bodyPr>
          <a:lstStyle/>
          <a:p>
            <a:pPr algn="l"/>
            <a:r>
              <a:rPr lang="hi-IN" sz="4400" b="0" i="0" dirty="0">
                <a:solidFill>
                  <a:srgbClr val="121212"/>
                </a:solidFill>
                <a:effectLst/>
                <a:latin typeface="Inter" panose="020B0502030000000004" pitchFamily="34" charset="0"/>
              </a:rPr>
              <a:t>19 यदि तुम आज्ञाकारी होकर मेरी मानो,</a:t>
            </a:r>
          </a:p>
        </p:txBody>
      </p:sp>
      <p:pic>
        <p:nvPicPr>
          <p:cNvPr id="6" name="Audio 5">
            <a:hlinkClick r:id="" action="ppaction://media"/>
            <a:extLst>
              <a:ext uri="{FF2B5EF4-FFF2-40B4-BE49-F238E27FC236}">
                <a16:creationId xmlns:a16="http://schemas.microsoft.com/office/drawing/2014/main" id="{BBAF72EE-8608-79A4-1042-6150B378B3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02463170"/>
      </p:ext>
    </p:extLst>
  </p:cSld>
  <p:clrMapOvr>
    <a:masterClrMapping/>
  </p:clrMapOvr>
  <mc:AlternateContent xmlns:mc="http://schemas.openxmlformats.org/markup-compatibility/2006" xmlns:p14="http://schemas.microsoft.com/office/powerpoint/2010/main">
    <mc:Choice Requires="p14">
      <p:transition spd="slow" p14:dur="2000" advTm="7232"/>
    </mc:Choice>
    <mc:Fallback xmlns="">
      <p:transition spd="slow" advTm="7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Bring your worthless offerings no longer - Isaiah 1:1-20</a:t>
            </a:r>
          </a:p>
        </p:txBody>
      </p:sp>
      <p:sp>
        <p:nvSpPr>
          <p:cNvPr id="3" name="TextBox 2">
            <a:extLst>
              <a:ext uri="{FF2B5EF4-FFF2-40B4-BE49-F238E27FC236}">
                <a16:creationId xmlns:a16="http://schemas.microsoft.com/office/drawing/2014/main" id="{F15D098F-AEA3-AA96-5C2B-B0A9D439CF60}"/>
              </a:ext>
            </a:extLst>
          </p:cNvPr>
          <p:cNvSpPr txBox="1"/>
          <p:nvPr/>
        </p:nvSpPr>
        <p:spPr>
          <a:xfrm>
            <a:off x="6096000" y="166254"/>
            <a:ext cx="6096000" cy="6558101"/>
          </a:xfrm>
          <a:prstGeom prst="rect">
            <a:avLst/>
          </a:prstGeom>
          <a:noFill/>
        </p:spPr>
        <p:txBody>
          <a:bodyPr wrap="square" rtlCol="0">
            <a:noAutofit/>
          </a:bodyPr>
          <a:lstStyle/>
          <a:p>
            <a:r>
              <a:rPr lang="hi-IN" sz="4800" dirty="0"/>
              <a:t>अपनी व्यर्थ की अन-बलि मत लाओ - यशायाह 1:1-20</a:t>
            </a:r>
            <a:endParaRPr lang="en-IN" sz="4800" dirty="0"/>
          </a:p>
        </p:txBody>
      </p:sp>
      <p:pic>
        <p:nvPicPr>
          <p:cNvPr id="30" name="Audio 29">
            <a:hlinkClick r:id="" action="ppaction://media"/>
            <a:extLst>
              <a:ext uri="{FF2B5EF4-FFF2-40B4-BE49-F238E27FC236}">
                <a16:creationId xmlns:a16="http://schemas.microsoft.com/office/drawing/2014/main" id="{13799D0A-3820-E059-AB82-E3528F9F50B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303"/>
    </mc:Choice>
    <mc:Fallback xmlns="">
      <p:transition spd="slow" advTm="3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0C0247C-C3EE-06A4-075B-D59E08159B23}"/>
              </a:ext>
            </a:extLst>
          </p:cNvPr>
          <p:cNvPicPr>
            <a:picLocks noChangeAspect="1"/>
          </p:cNvPicPr>
          <p:nvPr/>
        </p:nvPicPr>
        <p:blipFill rotWithShape="1">
          <a:blip r:embed="rId2"/>
          <a:srcRect t="386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F29B63D7-CA37-B840-4F48-ACDFCA2DF7DD}"/>
              </a:ext>
            </a:extLst>
          </p:cNvPr>
          <p:cNvSpPr txBox="1"/>
          <p:nvPr/>
        </p:nvSpPr>
        <p:spPr>
          <a:xfrm>
            <a:off x="341523" y="415791"/>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1:</a:t>
            </a:r>
            <a:r>
              <a:rPr lang="en-US" sz="2400" b="0" i="0" u="none" strike="noStrike" baseline="0" dirty="0">
                <a:solidFill>
                  <a:schemeClr val="bg1"/>
                </a:solidFill>
                <a:latin typeface="Mangal" panose="02040503050203030202" pitchFamily="18" charset="0"/>
                <a:cs typeface="Mangal" panose="02040503050203030202" pitchFamily="18" charset="0"/>
              </a:rPr>
              <a:t>19</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990890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121212"/>
                </a:solidFill>
                <a:effectLst/>
                <a:latin typeface="ArialMT"/>
              </a:rPr>
              <a:t>20But if you resist and rebel,</a:t>
            </a:r>
          </a:p>
          <a:p>
            <a:pPr algn="l"/>
            <a:r>
              <a:rPr lang="en-US" sz="4000" b="0" i="0">
                <a:solidFill>
                  <a:srgbClr val="121212"/>
                </a:solidFill>
                <a:effectLst/>
                <a:latin typeface="ArialMT"/>
              </a:rPr>
              <a:t>you will be devoured by the sword.”</a:t>
            </a:r>
          </a:p>
          <a:p>
            <a:pPr algn="l"/>
            <a:r>
              <a:rPr lang="en-US" sz="4000" b="0" i="0">
                <a:solidFill>
                  <a:srgbClr val="121212"/>
                </a:solidFill>
                <a:effectLst/>
                <a:latin typeface="ArialMT"/>
              </a:rPr>
              <a:t>For the mouth of the Lord has spoken.</a:t>
            </a:r>
            <a:endParaRPr lang="en-US" sz="4000" b="0" i="0" dirty="0">
              <a:solidFill>
                <a:srgbClr val="121212"/>
              </a:solidFill>
              <a:effectLst/>
              <a:latin typeface="ArialMT"/>
            </a:endParaRPr>
          </a:p>
        </p:txBody>
      </p:sp>
      <p:sp>
        <p:nvSpPr>
          <p:cNvPr id="2" name="TextBox 1">
            <a:extLst>
              <a:ext uri="{FF2B5EF4-FFF2-40B4-BE49-F238E27FC236}">
                <a16:creationId xmlns:a16="http://schemas.microsoft.com/office/drawing/2014/main" id="{0B3A9256-F983-08EF-C1C5-5B1A07B53F16}"/>
              </a:ext>
            </a:extLst>
          </p:cNvPr>
          <p:cNvSpPr txBox="1"/>
          <p:nvPr/>
        </p:nvSpPr>
        <p:spPr>
          <a:xfrm>
            <a:off x="6096000" y="149950"/>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20 तो इस देश के उत्तम से उत्तम पदार्थ खाओगे; और यदि तुम न मानो और बलवा करो, तो तलवार से मारे जाओगे; यहोवा का यही वचन है।”</a:t>
            </a:r>
          </a:p>
        </p:txBody>
      </p:sp>
      <p:pic>
        <p:nvPicPr>
          <p:cNvPr id="6" name="Audio 5">
            <a:hlinkClick r:id="" action="ppaction://media"/>
            <a:extLst>
              <a:ext uri="{FF2B5EF4-FFF2-40B4-BE49-F238E27FC236}">
                <a16:creationId xmlns:a16="http://schemas.microsoft.com/office/drawing/2014/main" id="{B40C17F4-E6E8-235F-4953-5663BEA9D8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19719572"/>
      </p:ext>
    </p:extLst>
  </p:cSld>
  <p:clrMapOvr>
    <a:masterClrMapping/>
  </p:clrMapOvr>
  <mc:AlternateContent xmlns:mc="http://schemas.openxmlformats.org/markup-compatibility/2006" xmlns:p14="http://schemas.microsoft.com/office/powerpoint/2010/main">
    <mc:Choice Requires="p14">
      <p:transition spd="slow" p14:dur="2000" advTm="9578"/>
    </mc:Choice>
    <mc:Fallback xmlns="">
      <p:transition spd="slow" advTm="9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8C84A0-331A-1AD1-6E96-E8AA50D5B53F}"/>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16AEEA1-B17E-4103-2293-C91E53889434}"/>
              </a:ext>
            </a:extLst>
          </p:cNvPr>
          <p:cNvSpPr txBox="1"/>
          <p:nvPr/>
        </p:nvSpPr>
        <p:spPr>
          <a:xfrm>
            <a:off x="341523" y="415791"/>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1:</a:t>
            </a:r>
            <a:r>
              <a:rPr lang="en-US" sz="2400" b="0" i="0" u="none" strike="noStrike" baseline="0" dirty="0">
                <a:solidFill>
                  <a:schemeClr val="bg1"/>
                </a:solidFill>
                <a:latin typeface="Mangal" panose="02040503050203030202" pitchFamily="18" charset="0"/>
                <a:cs typeface="Mangal" panose="02040503050203030202" pitchFamily="18" charset="0"/>
              </a:rPr>
              <a:t>20</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54428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18C84A0-331A-1AD1-6E96-E8AA50D5B53F}"/>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99918D0-BAEE-3B35-724C-0DE21016F60D}"/>
              </a:ext>
            </a:extLst>
          </p:cNvPr>
          <p:cNvSpPr txBox="1"/>
          <p:nvPr/>
        </p:nvSpPr>
        <p:spPr>
          <a:xfrm>
            <a:off x="317901" y="351608"/>
            <a:ext cx="9315956" cy="4069080"/>
          </a:xfrm>
          <a:prstGeom prst="rect">
            <a:avLst/>
          </a:prstGeom>
          <a:noFill/>
        </p:spPr>
        <p:txBody>
          <a:bodyPr wrap="square" rtlCol="0">
            <a:noAutofit/>
          </a:bodyPr>
          <a:lstStyle/>
          <a:p>
            <a:pPr algn="l"/>
            <a:r>
              <a:rPr lang="hi-IN" sz="6000" b="0" i="0" u="none" strike="noStrike" baseline="0" dirty="0">
                <a:solidFill>
                  <a:schemeClr val="bg1"/>
                </a:solidFill>
                <a:latin typeface="TimesNewRomanPSMT"/>
              </a:rPr>
              <a:t>अपनी व्यर्थ की अन-बलि मत लाओ - यशायाह 1:1-20</a:t>
            </a:r>
            <a:endParaRPr lang="en-US" sz="6000" b="0" i="0" u="none" strike="noStrike" baseline="0" dirty="0">
              <a:solidFill>
                <a:schemeClr val="bg1"/>
              </a:solidFill>
              <a:latin typeface="TimesNewRomanPSMT"/>
            </a:endParaRPr>
          </a:p>
        </p:txBody>
      </p:sp>
    </p:spTree>
    <p:extLst>
      <p:ext uri="{BB962C8B-B14F-4D97-AF65-F5344CB8AC3E}">
        <p14:creationId xmlns:p14="http://schemas.microsoft.com/office/powerpoint/2010/main" val="4108188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a:t>
            </a:r>
            <a:r>
              <a:rPr lang="en-US" sz="4000" b="0" i="0">
                <a:solidFill>
                  <a:srgbClr val="121212"/>
                </a:solidFill>
                <a:effectLst/>
                <a:latin typeface="Inter" panose="020B0502030000000004" pitchFamily="34" charset="0"/>
              </a:rPr>
              <a:t>This is the vision concerning Judah and Jerusalem that Isaiah son of Amoz saw during the reigns of Uzziah, Jotham, Ahaz, and Hezekiah, kings of Judah.</a:t>
            </a:r>
            <a:endParaRPr lang="en-ZA" sz="1600" dirty="0"/>
          </a:p>
        </p:txBody>
      </p:sp>
      <p:sp>
        <p:nvSpPr>
          <p:cNvPr id="3" name="TextBox 2">
            <a:extLst>
              <a:ext uri="{FF2B5EF4-FFF2-40B4-BE49-F238E27FC236}">
                <a16:creationId xmlns:a16="http://schemas.microsoft.com/office/drawing/2014/main" id="{8232626A-D83E-2E7F-295B-827AF32CDC5A}"/>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a:t>
            </a:r>
            <a:r>
              <a:rPr lang="hi-IN" sz="3600" b="0" i="0" dirty="0">
                <a:solidFill>
                  <a:srgbClr val="121212"/>
                </a:solidFill>
                <a:effectLst/>
                <a:latin typeface="Inter" panose="020B0502030000000004" pitchFamily="34" charset="0"/>
              </a:rPr>
              <a:t>आमोस के पुत्र यशायाह का दर्शन, जिसको उसने यहूदा और यरूशलेम के विषय में उज्जियाह, योताम, आहाज, और हिजकिय्याह नामक यहूदा के राजाओं के दिनों में पाया।</a:t>
            </a:r>
            <a:endParaRPr lang="en-IN" sz="3600" dirty="0"/>
          </a:p>
        </p:txBody>
      </p:sp>
      <p:pic>
        <p:nvPicPr>
          <p:cNvPr id="6" name="Audio 5">
            <a:hlinkClick r:id="" action="ppaction://media"/>
            <a:extLst>
              <a:ext uri="{FF2B5EF4-FFF2-40B4-BE49-F238E27FC236}">
                <a16:creationId xmlns:a16="http://schemas.microsoft.com/office/drawing/2014/main" id="{3B40AC22-F634-8415-3EA6-790D63CDB9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3961"/>
    </mc:Choice>
    <mc:Fallback xmlns="">
      <p:transition spd="slow" advTm="13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24257D3-2AFD-58D3-E702-5AD86259595B}"/>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B2032C94-D2B0-AEDC-4075-D979369CDA16}"/>
              </a:ext>
            </a:extLst>
          </p:cNvPr>
          <p:cNvSpPr txBox="1"/>
          <p:nvPr/>
        </p:nvSpPr>
        <p:spPr>
          <a:xfrm>
            <a:off x="341523" y="415791"/>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1:1</a:t>
            </a:r>
            <a:endParaRPr lang="bo-CN" sz="2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2</a:t>
            </a:r>
            <a:r>
              <a:rPr lang="en-US" sz="4000" b="0" i="0">
                <a:solidFill>
                  <a:srgbClr val="121212"/>
                </a:solidFill>
                <a:effectLst/>
                <a:latin typeface="Inter" panose="020B0502030000000004" pitchFamily="34" charset="0"/>
              </a:rPr>
              <a:t>Listen, O heavens, and give ear, O earth,</a:t>
            </a:r>
          </a:p>
          <a:p>
            <a:pPr algn="l"/>
            <a:r>
              <a:rPr lang="en-US" sz="4000" b="0" i="0">
                <a:solidFill>
                  <a:srgbClr val="121212"/>
                </a:solidFill>
                <a:effectLst/>
                <a:latin typeface="Inter" panose="020B0502030000000004" pitchFamily="34" charset="0"/>
              </a:rPr>
              <a:t>for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has spoken:</a:t>
            </a:r>
          </a:p>
          <a:p>
            <a:pPr algn="l"/>
            <a:r>
              <a:rPr lang="en-US" sz="4000" b="0" i="0">
                <a:solidFill>
                  <a:srgbClr val="121212"/>
                </a:solidFill>
                <a:effectLst/>
                <a:latin typeface="Inter" panose="020B0502030000000004" pitchFamily="34" charset="0"/>
              </a:rPr>
              <a:t>“I have raised children and brought them up,</a:t>
            </a:r>
          </a:p>
          <a:p>
            <a:pPr algn="l"/>
            <a:r>
              <a:rPr lang="en-US" sz="4000" b="0" i="0">
                <a:solidFill>
                  <a:srgbClr val="121212"/>
                </a:solidFill>
                <a:effectLst/>
                <a:latin typeface="Inter" panose="020B0502030000000004" pitchFamily="34" charset="0"/>
              </a:rPr>
              <a:t>but they have rebelled against Me.</a:t>
            </a:r>
          </a:p>
        </p:txBody>
      </p:sp>
      <p:sp>
        <p:nvSpPr>
          <p:cNvPr id="3" name="TextBox 2">
            <a:extLst>
              <a:ext uri="{FF2B5EF4-FFF2-40B4-BE49-F238E27FC236}">
                <a16:creationId xmlns:a16="http://schemas.microsoft.com/office/drawing/2014/main" id="{FD5E7CC4-55DE-8416-2CF6-BCFCC0E20BDE}"/>
              </a:ext>
            </a:extLst>
          </p:cNvPr>
          <p:cNvSpPr txBox="1"/>
          <p:nvPr/>
        </p:nvSpPr>
        <p:spPr>
          <a:xfrm>
            <a:off x="6096000" y="149950"/>
            <a:ext cx="6096000" cy="6558101"/>
          </a:xfrm>
          <a:prstGeom prst="rect">
            <a:avLst/>
          </a:prstGeom>
          <a:noFill/>
        </p:spPr>
        <p:txBody>
          <a:bodyPr wrap="square" rtlCol="0">
            <a:noAutofit/>
          </a:bodyPr>
          <a:lstStyle/>
          <a:p>
            <a:pPr algn="l"/>
            <a:r>
              <a:rPr lang="hi-IN" sz="4000" b="0" i="0" dirty="0">
                <a:solidFill>
                  <a:srgbClr val="121212"/>
                </a:solidFill>
                <a:effectLst/>
                <a:latin typeface="Inter" panose="020B0502030000000004" pitchFamily="34" charset="0"/>
              </a:rPr>
              <a:t>2 हे स्वर्ग सुन, और हे पृथ्वी कान लगा; क्योंकि यहोवा कहता है: “मैंने बाल-बच्चों का पालन-पोषण किया, और उनको बढ़ाया भी, परन्तु उन्होंने मुझसे बलवा किया।</a:t>
            </a:r>
          </a:p>
        </p:txBody>
      </p:sp>
      <p:pic>
        <p:nvPicPr>
          <p:cNvPr id="49" name="Audio 48">
            <a:hlinkClick r:id="" action="ppaction://media"/>
            <a:extLst>
              <a:ext uri="{FF2B5EF4-FFF2-40B4-BE49-F238E27FC236}">
                <a16:creationId xmlns:a16="http://schemas.microsoft.com/office/drawing/2014/main" id="{12519AC3-33DA-242D-A689-BB622216AD2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2479"/>
    </mc:Choice>
    <mc:Fallback xmlns="">
      <p:transition spd="slow" advTm="12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E374C7D-6E85-D13D-D61A-A05EB81C3201}"/>
              </a:ext>
            </a:extLst>
          </p:cNvPr>
          <p:cNvPicPr>
            <a:picLocks noChangeAspect="1"/>
          </p:cNvPicPr>
          <p:nvPr/>
        </p:nvPicPr>
        <p:blipFill rotWithShape="1">
          <a:blip r:embed="rId2"/>
          <a:srcRect r="398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A67DA1E2-DD38-5F32-4999-4E1C45511C0D}"/>
              </a:ext>
            </a:extLst>
          </p:cNvPr>
          <p:cNvSpPr txBox="1"/>
          <p:nvPr/>
        </p:nvSpPr>
        <p:spPr>
          <a:xfrm>
            <a:off x="341523" y="415791"/>
            <a:ext cx="3116424" cy="461665"/>
          </a:xfrm>
          <a:prstGeom prst="rect">
            <a:avLst/>
          </a:prstGeom>
          <a:noFill/>
        </p:spPr>
        <p:txBody>
          <a:bodyPr wrap="square" rtlCol="0">
            <a:spAutoFit/>
          </a:bodyPr>
          <a:lstStyle/>
          <a:p>
            <a:r>
              <a:rPr lang="hi-IN" sz="2400" b="0" i="0" u="none" strike="noStrike" baseline="0" dirty="0">
                <a:solidFill>
                  <a:schemeClr val="bg1"/>
                </a:solidFill>
                <a:latin typeface="TimesNewRomanPSMT"/>
              </a:rPr>
              <a:t>यशायाह 1:</a:t>
            </a:r>
            <a:r>
              <a:rPr lang="en-US" sz="2400" b="0" i="0" u="none" strike="noStrike" baseline="0" dirty="0">
                <a:solidFill>
                  <a:schemeClr val="bg1"/>
                </a:solidFill>
                <a:latin typeface="Mangal" panose="02040503050203030202" pitchFamily="18" charset="0"/>
                <a:cs typeface="Mangal" panose="02040503050203030202" pitchFamily="18" charset="0"/>
              </a:rPr>
              <a:t>2</a:t>
            </a:r>
            <a:endParaRPr lang="bo-CN" sz="24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latin typeface="Inter" panose="020B0502030000000004" pitchFamily="34" charset="0"/>
              </a:rPr>
              <a:t>3</a:t>
            </a:r>
            <a:r>
              <a:rPr lang="en-US" sz="4000" b="0" i="0" dirty="0">
                <a:solidFill>
                  <a:srgbClr val="121212"/>
                </a:solidFill>
                <a:effectLst/>
                <a:latin typeface="Inter" panose="020B0502030000000004" pitchFamily="34" charset="0"/>
              </a:rPr>
              <a:t>The ox knows its owner,</a:t>
            </a:r>
          </a:p>
          <a:p>
            <a:pPr algn="l"/>
            <a:r>
              <a:rPr lang="en-US" sz="4000" b="0" i="0" dirty="0">
                <a:solidFill>
                  <a:srgbClr val="121212"/>
                </a:solidFill>
                <a:effectLst/>
                <a:latin typeface="Inter" panose="020B0502030000000004" pitchFamily="34" charset="0"/>
              </a:rPr>
              <a:t>and the donkey its master’s manger,</a:t>
            </a:r>
          </a:p>
          <a:p>
            <a:pPr algn="l"/>
            <a:r>
              <a:rPr lang="en-US" sz="4000" b="0" i="0" dirty="0">
                <a:solidFill>
                  <a:srgbClr val="121212"/>
                </a:solidFill>
                <a:effectLst/>
                <a:latin typeface="Inter" panose="020B0502030000000004" pitchFamily="34" charset="0"/>
              </a:rPr>
              <a:t>but Israel does not know;</a:t>
            </a:r>
          </a:p>
          <a:p>
            <a:pPr algn="l"/>
            <a:r>
              <a:rPr lang="en-US" sz="4000" b="0" i="0" dirty="0">
                <a:solidFill>
                  <a:srgbClr val="121212"/>
                </a:solidFill>
                <a:effectLst/>
                <a:latin typeface="Inter" panose="020B0502030000000004" pitchFamily="34" charset="0"/>
              </a:rPr>
              <a:t>My people do not understand.”</a:t>
            </a:r>
          </a:p>
        </p:txBody>
      </p:sp>
      <p:sp>
        <p:nvSpPr>
          <p:cNvPr id="3" name="TextBox 2">
            <a:extLst>
              <a:ext uri="{FF2B5EF4-FFF2-40B4-BE49-F238E27FC236}">
                <a16:creationId xmlns:a16="http://schemas.microsoft.com/office/drawing/2014/main" id="{DEB4A3A9-0D82-8F69-A7CB-269D391D7305}"/>
              </a:ext>
            </a:extLst>
          </p:cNvPr>
          <p:cNvSpPr txBox="1"/>
          <p:nvPr/>
        </p:nvSpPr>
        <p:spPr>
          <a:xfrm>
            <a:off x="6096000" y="149950"/>
            <a:ext cx="6096000" cy="6558101"/>
          </a:xfrm>
          <a:prstGeom prst="rect">
            <a:avLst/>
          </a:prstGeom>
          <a:noFill/>
        </p:spPr>
        <p:txBody>
          <a:bodyPr wrap="square" rtlCol="0">
            <a:noAutofit/>
          </a:bodyPr>
          <a:lstStyle/>
          <a:p>
            <a:pPr algn="l"/>
            <a:r>
              <a:rPr lang="hi-IN" sz="4000" b="0" i="0" dirty="0">
                <a:solidFill>
                  <a:srgbClr val="121212"/>
                </a:solidFill>
                <a:effectLst/>
                <a:latin typeface="Inter" panose="020B0502030000000004" pitchFamily="34" charset="0"/>
              </a:rPr>
              <a:t>3 बैल</a:t>
            </a:r>
            <a:r>
              <a:rPr lang="en-US" sz="4000" b="0" i="0" dirty="0">
                <a:solidFill>
                  <a:srgbClr val="121212"/>
                </a:solidFill>
                <a:effectLst/>
                <a:latin typeface="Inter" panose="020B0502030000000004" pitchFamily="34" charset="0"/>
              </a:rPr>
              <a:t>a </a:t>
            </a:r>
            <a:r>
              <a:rPr lang="hi-IN" sz="4000" b="0" i="0" dirty="0">
                <a:solidFill>
                  <a:srgbClr val="121212"/>
                </a:solidFill>
                <a:effectLst/>
                <a:latin typeface="Inter" panose="020B0502030000000004" pitchFamily="34" charset="0"/>
              </a:rPr>
              <a:t>तो अपने मालिक को और गदहा अपने स्वामी की चरनी को पहचानता है, परन्तु इस्राएल मुझे नहीं जानता, मेरी प्रजा विचार नहीं करती।”</a:t>
            </a:r>
          </a:p>
        </p:txBody>
      </p:sp>
      <p:pic>
        <p:nvPicPr>
          <p:cNvPr id="12" name="Audio 11">
            <a:hlinkClick r:id="" action="ppaction://media"/>
            <a:extLst>
              <a:ext uri="{FF2B5EF4-FFF2-40B4-BE49-F238E27FC236}">
                <a16:creationId xmlns:a16="http://schemas.microsoft.com/office/drawing/2014/main" id="{B1AEE8CB-FD8C-0F93-ABB8-6852F2E6FD1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9266"/>
    </mc:Choice>
    <mc:Fallback xmlns="">
      <p:transition spd="slow" advTm="9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534</TotalTime>
  <Words>1328</Words>
  <Application>Microsoft Office PowerPoint</Application>
  <PresentationFormat>Widescreen</PresentationFormat>
  <Paragraphs>114</Paragraphs>
  <Slides>32</Slides>
  <Notes>1</Notes>
  <HiddenSlides>0</HiddenSlides>
  <MMClips>16</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32</vt:i4>
      </vt:variant>
    </vt:vector>
  </HeadingPairs>
  <TitlesOfParts>
    <vt:vector size="46" baseType="lpstr">
      <vt:lpstr>Aptos</vt:lpstr>
      <vt:lpstr>Arial</vt:lpstr>
      <vt:lpstr>ArialMT</vt:lpstr>
      <vt:lpstr>Calibri</vt:lpstr>
      <vt:lpstr>Calibri Light</vt:lpstr>
      <vt:lpstr>Inter</vt:lpstr>
      <vt:lpstr>Mangal</vt:lpstr>
      <vt:lpstr>Microsoft Himalaya</vt:lpstr>
      <vt:lpstr>PT Serif</vt:lpstr>
      <vt:lpstr>Symbol</vt:lpstr>
      <vt:lpstr>Times New Roman</vt:lpstr>
      <vt:lpstr>TimesNewRomanPS-BoldMT</vt:lpstr>
      <vt:lpstr>TimesNewRomanPSMT</vt:lpstr>
      <vt:lpstr>Office Theme</vt:lpstr>
      <vt:lpstr>24-2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83</cp:revision>
  <dcterms:created xsi:type="dcterms:W3CDTF">2021-07-20T09:23:46Z</dcterms:created>
  <dcterms:modified xsi:type="dcterms:W3CDTF">2024-07-30T17:01:06Z</dcterms:modified>
</cp:coreProperties>
</file>