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70"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6" r:id="rId29"/>
    <p:sldId id="465" r:id="rId30"/>
    <p:sldId id="4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3E7FA-E993-41DB-9D15-5CFE78C2BBEE}" v="123" dt="2023-10-26T06:08:41.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41" autoAdjust="0"/>
    <p:restoredTop sz="93969" autoAdjust="0"/>
  </p:normalViewPr>
  <p:slideViewPr>
    <p:cSldViewPr snapToGrid="0">
      <p:cViewPr varScale="1">
        <p:scale>
          <a:sx n="52" d="100"/>
          <a:sy n="52" d="100"/>
        </p:scale>
        <p:origin x="36" y="12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9A3E7FA-E993-41DB-9D15-5CFE78C2BBEE}"/>
    <pc:docChg chg="modSld">
      <pc:chgData name="Leonie Smith" userId="fed1330f33f5650e" providerId="LiveId" clId="{49A3E7FA-E993-41DB-9D15-5CFE78C2BBEE}" dt="2023-10-26T06:08:41.900" v="176"/>
      <pc:docMkLst>
        <pc:docMk/>
      </pc:docMkLst>
      <pc:sldChg chg="addSp delSp modSp mod modTransition modAnim">
        <pc:chgData name="Leonie Smith" userId="fed1330f33f5650e" providerId="LiveId" clId="{49A3E7FA-E993-41DB-9D15-5CFE78C2BBEE}" dt="2023-10-26T05:21:35.174" v="7"/>
        <pc:sldMkLst>
          <pc:docMk/>
          <pc:sldMk cId="3759221820" sldId="439"/>
        </pc:sldMkLst>
        <pc:picChg chg="add del mod">
          <ac:chgData name="Leonie Smith" userId="fed1330f33f5650e" providerId="LiveId" clId="{49A3E7FA-E993-41DB-9D15-5CFE78C2BBEE}" dt="2023-10-26T05:21:13.103" v="3"/>
          <ac:picMkLst>
            <pc:docMk/>
            <pc:sldMk cId="3759221820" sldId="439"/>
            <ac:picMk id="6" creationId="{B355FAD5-8ECE-F521-ACE7-428BE86199D1}"/>
          </ac:picMkLst>
        </pc:picChg>
        <pc:picChg chg="add del mod">
          <ac:chgData name="Leonie Smith" userId="fed1330f33f5650e" providerId="LiveId" clId="{49A3E7FA-E993-41DB-9D15-5CFE78C2BBEE}" dt="2023-10-26T05:21:20.734" v="4"/>
          <ac:picMkLst>
            <pc:docMk/>
            <pc:sldMk cId="3759221820" sldId="439"/>
            <ac:picMk id="11" creationId="{3474036D-83D0-33D4-B938-26044497C0F3}"/>
          </ac:picMkLst>
        </pc:picChg>
        <pc:picChg chg="add del mod">
          <ac:chgData name="Leonie Smith" userId="fed1330f33f5650e" providerId="LiveId" clId="{49A3E7FA-E993-41DB-9D15-5CFE78C2BBEE}" dt="2023-10-26T05:21:27.358" v="6"/>
          <ac:picMkLst>
            <pc:docMk/>
            <pc:sldMk cId="3759221820" sldId="439"/>
            <ac:picMk id="12" creationId="{1C20CE53-F294-8BB2-B7CF-7207B6968313}"/>
          </ac:picMkLst>
        </pc:picChg>
        <pc:picChg chg="add del mod ord">
          <ac:chgData name="Leonie Smith" userId="fed1330f33f5650e" providerId="LiveId" clId="{49A3E7FA-E993-41DB-9D15-5CFE78C2BBEE}" dt="2023-10-26T05:21:35.174" v="7"/>
          <ac:picMkLst>
            <pc:docMk/>
            <pc:sldMk cId="3759221820" sldId="439"/>
            <ac:picMk id="16" creationId="{E6DF71C3-55E6-5950-001E-1304F6972DA2}"/>
          </ac:picMkLst>
        </pc:picChg>
        <pc:picChg chg="add mod">
          <ac:chgData name="Leonie Smith" userId="fed1330f33f5650e" providerId="LiveId" clId="{49A3E7FA-E993-41DB-9D15-5CFE78C2BBEE}" dt="2023-10-26T05:21:35.174" v="7"/>
          <ac:picMkLst>
            <pc:docMk/>
            <pc:sldMk cId="3759221820" sldId="439"/>
            <ac:picMk id="17" creationId="{C33E7A7F-E40B-A655-970C-52A5A853524F}"/>
          </ac:picMkLst>
        </pc:picChg>
      </pc:sldChg>
      <pc:sldChg chg="addSp delSp modSp mod modTransition modAnim">
        <pc:chgData name="Leonie Smith" userId="fed1330f33f5650e" providerId="LiveId" clId="{49A3E7FA-E993-41DB-9D15-5CFE78C2BBEE}" dt="2023-10-26T06:08:41.900" v="176"/>
        <pc:sldMkLst>
          <pc:docMk/>
          <pc:sldMk cId="3676245138" sldId="441"/>
        </pc:sldMkLst>
        <pc:picChg chg="add del mod">
          <ac:chgData name="Leonie Smith" userId="fed1330f33f5650e" providerId="LiveId" clId="{49A3E7FA-E993-41DB-9D15-5CFE78C2BBEE}" dt="2023-10-26T05:22:36.681" v="10"/>
          <ac:picMkLst>
            <pc:docMk/>
            <pc:sldMk cId="3676245138" sldId="441"/>
            <ac:picMk id="6" creationId="{FC58DDCA-1E87-BBC7-C90B-90CA24372771}"/>
          </ac:picMkLst>
        </pc:picChg>
        <pc:picChg chg="add del mod">
          <ac:chgData name="Leonie Smith" userId="fed1330f33f5650e" providerId="LiveId" clId="{49A3E7FA-E993-41DB-9D15-5CFE78C2BBEE}" dt="2023-10-26T05:22:52.893" v="11"/>
          <ac:picMkLst>
            <pc:docMk/>
            <pc:sldMk cId="3676245138" sldId="441"/>
            <ac:picMk id="9" creationId="{D25D140E-35D9-DDBC-3568-447E15099ED1}"/>
          </ac:picMkLst>
        </pc:picChg>
        <pc:picChg chg="add del mod">
          <ac:chgData name="Leonie Smith" userId="fed1330f33f5650e" providerId="LiveId" clId="{49A3E7FA-E993-41DB-9D15-5CFE78C2BBEE}" dt="2023-10-26T05:23:15.645" v="14"/>
          <ac:picMkLst>
            <pc:docMk/>
            <pc:sldMk cId="3676245138" sldId="441"/>
            <ac:picMk id="12" creationId="{DFE4ED6D-0382-4BE8-1061-1823529ECC6E}"/>
          </ac:picMkLst>
        </pc:picChg>
        <pc:picChg chg="add del mod">
          <ac:chgData name="Leonie Smith" userId="fed1330f33f5650e" providerId="LiveId" clId="{49A3E7FA-E993-41DB-9D15-5CFE78C2BBEE}" dt="2023-10-26T05:23:36.696" v="16"/>
          <ac:picMkLst>
            <pc:docMk/>
            <pc:sldMk cId="3676245138" sldId="441"/>
            <ac:picMk id="13" creationId="{9F360BD9-93DA-EAD4-91F9-16630A2FC1C9}"/>
          </ac:picMkLst>
        </pc:picChg>
        <pc:picChg chg="add del mod ord">
          <ac:chgData name="Leonie Smith" userId="fed1330f33f5650e" providerId="LiveId" clId="{49A3E7FA-E993-41DB-9D15-5CFE78C2BBEE}" dt="2023-10-26T05:23:56.953" v="17"/>
          <ac:picMkLst>
            <pc:docMk/>
            <pc:sldMk cId="3676245138" sldId="441"/>
            <ac:picMk id="18" creationId="{A4D9BB45-0992-5E1F-67A0-898874F41815}"/>
          </ac:picMkLst>
        </pc:picChg>
        <pc:picChg chg="add del mod">
          <ac:chgData name="Leonie Smith" userId="fed1330f33f5650e" providerId="LiveId" clId="{49A3E7FA-E993-41DB-9D15-5CFE78C2BBEE}" dt="2023-10-26T05:24:04.526" v="19"/>
          <ac:picMkLst>
            <pc:docMk/>
            <pc:sldMk cId="3676245138" sldId="441"/>
            <ac:picMk id="19" creationId="{C7D94202-3C05-33CE-41A3-2F931ACF334A}"/>
          </ac:picMkLst>
        </pc:picChg>
        <pc:picChg chg="add del mod ord">
          <ac:chgData name="Leonie Smith" userId="fed1330f33f5650e" providerId="LiveId" clId="{49A3E7FA-E993-41DB-9D15-5CFE78C2BBEE}" dt="2023-10-26T05:24:11.353" v="20"/>
          <ac:picMkLst>
            <pc:docMk/>
            <pc:sldMk cId="3676245138" sldId="441"/>
            <ac:picMk id="23" creationId="{A29984F5-F4FF-9789-D4DA-4A926003DA75}"/>
          </ac:picMkLst>
        </pc:picChg>
        <pc:picChg chg="add del mod">
          <ac:chgData name="Leonie Smith" userId="fed1330f33f5650e" providerId="LiveId" clId="{49A3E7FA-E993-41DB-9D15-5CFE78C2BBEE}" dt="2023-10-26T05:24:12.725" v="22"/>
          <ac:picMkLst>
            <pc:docMk/>
            <pc:sldMk cId="3676245138" sldId="441"/>
            <ac:picMk id="24" creationId="{3F09ACCC-F863-44AF-2F9D-B89F9E840EE6}"/>
          </ac:picMkLst>
        </pc:picChg>
        <pc:picChg chg="add del mod ord">
          <ac:chgData name="Leonie Smith" userId="fed1330f33f5650e" providerId="LiveId" clId="{49A3E7FA-E993-41DB-9D15-5CFE78C2BBEE}" dt="2023-10-26T05:24:34.459" v="23"/>
          <ac:picMkLst>
            <pc:docMk/>
            <pc:sldMk cId="3676245138" sldId="441"/>
            <ac:picMk id="27" creationId="{4D31D785-0C07-727D-F05B-DAC54E80B3BC}"/>
          </ac:picMkLst>
        </pc:picChg>
        <pc:picChg chg="add del mod">
          <ac:chgData name="Leonie Smith" userId="fed1330f33f5650e" providerId="LiveId" clId="{49A3E7FA-E993-41DB-9D15-5CFE78C2BBEE}" dt="2023-10-26T05:24:42.965" v="25"/>
          <ac:picMkLst>
            <pc:docMk/>
            <pc:sldMk cId="3676245138" sldId="441"/>
            <ac:picMk id="28" creationId="{2A037E46-F5B3-9CFE-19D3-EC9796FB86F6}"/>
          </ac:picMkLst>
        </pc:picChg>
        <pc:picChg chg="add del mod ord">
          <ac:chgData name="Leonie Smith" userId="fed1330f33f5650e" providerId="LiveId" clId="{49A3E7FA-E993-41DB-9D15-5CFE78C2BBEE}" dt="2023-10-26T05:25:03.481" v="26"/>
          <ac:picMkLst>
            <pc:docMk/>
            <pc:sldMk cId="3676245138" sldId="441"/>
            <ac:picMk id="32" creationId="{1DE1786F-61BC-E2E3-4141-F23D59F96248}"/>
          </ac:picMkLst>
        </pc:picChg>
        <pc:picChg chg="add del mod">
          <ac:chgData name="Leonie Smith" userId="fed1330f33f5650e" providerId="LiveId" clId="{49A3E7FA-E993-41DB-9D15-5CFE78C2BBEE}" dt="2023-10-26T05:25:12.227" v="28"/>
          <ac:picMkLst>
            <pc:docMk/>
            <pc:sldMk cId="3676245138" sldId="441"/>
            <ac:picMk id="33" creationId="{A231C5DA-A3BC-C49B-3FB4-49078B90307C}"/>
          </ac:picMkLst>
        </pc:picChg>
        <pc:picChg chg="add del mod ord">
          <ac:chgData name="Leonie Smith" userId="fed1330f33f5650e" providerId="LiveId" clId="{49A3E7FA-E993-41DB-9D15-5CFE78C2BBEE}" dt="2023-10-26T05:25:34.280" v="29"/>
          <ac:picMkLst>
            <pc:docMk/>
            <pc:sldMk cId="3676245138" sldId="441"/>
            <ac:picMk id="37" creationId="{7AECDCCA-75A7-AB0C-7DDB-D48E36F36168}"/>
          </ac:picMkLst>
        </pc:picChg>
        <pc:picChg chg="add del mod">
          <ac:chgData name="Leonie Smith" userId="fed1330f33f5650e" providerId="LiveId" clId="{49A3E7FA-E993-41DB-9D15-5CFE78C2BBEE}" dt="2023-10-26T06:08:23.318" v="175"/>
          <ac:picMkLst>
            <pc:docMk/>
            <pc:sldMk cId="3676245138" sldId="441"/>
            <ac:picMk id="38" creationId="{BA7E2AC4-7B8B-334C-753A-122B75DC3446}"/>
          </ac:picMkLst>
        </pc:picChg>
        <pc:picChg chg="add del mod ord">
          <ac:chgData name="Leonie Smith" userId="fed1330f33f5650e" providerId="LiveId" clId="{49A3E7FA-E993-41DB-9D15-5CFE78C2BBEE}" dt="2023-10-26T06:08:41.900" v="176"/>
          <ac:picMkLst>
            <pc:docMk/>
            <pc:sldMk cId="3676245138" sldId="441"/>
            <ac:picMk id="46" creationId="{5E4DBBBA-FAD8-9726-1B05-A405D799A69E}"/>
          </ac:picMkLst>
        </pc:picChg>
        <pc:picChg chg="add mod">
          <ac:chgData name="Leonie Smith" userId="fed1330f33f5650e" providerId="LiveId" clId="{49A3E7FA-E993-41DB-9D15-5CFE78C2BBEE}" dt="2023-10-26T06:08:41.900" v="176"/>
          <ac:picMkLst>
            <pc:docMk/>
            <pc:sldMk cId="3676245138" sldId="441"/>
            <ac:picMk id="47" creationId="{C5CBE7F6-F6B4-0F02-FFB2-49C1BAA62641}"/>
          </ac:picMkLst>
        </pc:picChg>
      </pc:sldChg>
      <pc:sldChg chg="addSp delSp modSp mod modTransition modAnim">
        <pc:chgData name="Leonie Smith" userId="fed1330f33f5650e" providerId="LiveId" clId="{49A3E7FA-E993-41DB-9D15-5CFE78C2BBEE}" dt="2023-10-26T05:32:55.234" v="69"/>
        <pc:sldMkLst>
          <pc:docMk/>
          <pc:sldMk cId="3095902142" sldId="443"/>
        </pc:sldMkLst>
        <pc:picChg chg="add del mod">
          <ac:chgData name="Leonie Smith" userId="fed1330f33f5650e" providerId="LiveId" clId="{49A3E7FA-E993-41DB-9D15-5CFE78C2BBEE}" dt="2023-10-26T05:27:09.317" v="32"/>
          <ac:picMkLst>
            <pc:docMk/>
            <pc:sldMk cId="3095902142" sldId="443"/>
            <ac:picMk id="6" creationId="{B21E6345-8E62-E21E-E780-D582197C7EAE}"/>
          </ac:picMkLst>
        </pc:picChg>
        <pc:picChg chg="add del mod">
          <ac:chgData name="Leonie Smith" userId="fed1330f33f5650e" providerId="LiveId" clId="{49A3E7FA-E993-41DB-9D15-5CFE78C2BBEE}" dt="2023-10-26T05:27:26.995" v="33"/>
          <ac:picMkLst>
            <pc:docMk/>
            <pc:sldMk cId="3095902142" sldId="443"/>
            <ac:picMk id="9" creationId="{37D2C605-000B-25BC-904E-A866FE6A01D6}"/>
          </ac:picMkLst>
        </pc:picChg>
        <pc:picChg chg="add del mod">
          <ac:chgData name="Leonie Smith" userId="fed1330f33f5650e" providerId="LiveId" clId="{49A3E7FA-E993-41DB-9D15-5CFE78C2BBEE}" dt="2023-10-26T05:27:28.626" v="35"/>
          <ac:picMkLst>
            <pc:docMk/>
            <pc:sldMk cId="3095902142" sldId="443"/>
            <ac:picMk id="10" creationId="{B35C5629-2055-ED4A-795A-F4B5B038CE61}"/>
          </ac:picMkLst>
        </pc:picChg>
        <pc:picChg chg="add del mod ord">
          <ac:chgData name="Leonie Smith" userId="fed1330f33f5650e" providerId="LiveId" clId="{49A3E7FA-E993-41DB-9D15-5CFE78C2BBEE}" dt="2023-10-26T05:27:36.482" v="36"/>
          <ac:picMkLst>
            <pc:docMk/>
            <pc:sldMk cId="3095902142" sldId="443"/>
            <ac:picMk id="12" creationId="{F7F7080E-366E-0D59-025D-8460C20E90CE}"/>
          </ac:picMkLst>
        </pc:picChg>
        <pc:picChg chg="add del mod">
          <ac:chgData name="Leonie Smith" userId="fed1330f33f5650e" providerId="LiveId" clId="{49A3E7FA-E993-41DB-9D15-5CFE78C2BBEE}" dt="2023-10-26T05:27:37.551" v="38"/>
          <ac:picMkLst>
            <pc:docMk/>
            <pc:sldMk cId="3095902142" sldId="443"/>
            <ac:picMk id="13" creationId="{0F83BC92-C50E-B676-9873-FFEE8B13EAF6}"/>
          </ac:picMkLst>
        </pc:picChg>
        <pc:picChg chg="add del mod ord">
          <ac:chgData name="Leonie Smith" userId="fed1330f33f5650e" providerId="LiveId" clId="{49A3E7FA-E993-41DB-9D15-5CFE78C2BBEE}" dt="2023-10-26T05:27:44.889" v="39"/>
          <ac:picMkLst>
            <pc:docMk/>
            <pc:sldMk cId="3095902142" sldId="443"/>
            <ac:picMk id="15" creationId="{122AB6AA-494D-E7F0-BA2E-134AB1FF72C9}"/>
          </ac:picMkLst>
        </pc:picChg>
        <pc:picChg chg="add del mod">
          <ac:chgData name="Leonie Smith" userId="fed1330f33f5650e" providerId="LiveId" clId="{49A3E7FA-E993-41DB-9D15-5CFE78C2BBEE}" dt="2023-10-26T05:27:45.985" v="41"/>
          <ac:picMkLst>
            <pc:docMk/>
            <pc:sldMk cId="3095902142" sldId="443"/>
            <ac:picMk id="16" creationId="{CF28EEF9-B026-76BC-EB18-6953B8BA46F1}"/>
          </ac:picMkLst>
        </pc:picChg>
        <pc:picChg chg="add del mod ord">
          <ac:chgData name="Leonie Smith" userId="fed1330f33f5650e" providerId="LiveId" clId="{49A3E7FA-E993-41DB-9D15-5CFE78C2BBEE}" dt="2023-10-26T05:28:05.862" v="42"/>
          <ac:picMkLst>
            <pc:docMk/>
            <pc:sldMk cId="3095902142" sldId="443"/>
            <ac:picMk id="19" creationId="{E312FD34-23F5-51B0-B942-6AAA0C937F0C}"/>
          </ac:picMkLst>
        </pc:picChg>
        <pc:picChg chg="add del mod">
          <ac:chgData name="Leonie Smith" userId="fed1330f33f5650e" providerId="LiveId" clId="{49A3E7FA-E993-41DB-9D15-5CFE78C2BBEE}" dt="2023-10-26T05:28:12.080" v="44"/>
          <ac:picMkLst>
            <pc:docMk/>
            <pc:sldMk cId="3095902142" sldId="443"/>
            <ac:picMk id="20" creationId="{EB1006D0-B8CA-8104-80A0-C8930CC1657B}"/>
          </ac:picMkLst>
        </pc:picChg>
        <pc:picChg chg="add del mod ord">
          <ac:chgData name="Leonie Smith" userId="fed1330f33f5650e" providerId="LiveId" clId="{49A3E7FA-E993-41DB-9D15-5CFE78C2BBEE}" dt="2023-10-26T05:28:34.437" v="45"/>
          <ac:picMkLst>
            <pc:docMk/>
            <pc:sldMk cId="3095902142" sldId="443"/>
            <ac:picMk id="23" creationId="{AA816715-E082-4A50-A8CA-11FFE6E74499}"/>
          </ac:picMkLst>
        </pc:picChg>
        <pc:picChg chg="add del mod">
          <ac:chgData name="Leonie Smith" userId="fed1330f33f5650e" providerId="LiveId" clId="{49A3E7FA-E993-41DB-9D15-5CFE78C2BBEE}" dt="2023-10-26T05:28:48.714" v="47"/>
          <ac:picMkLst>
            <pc:docMk/>
            <pc:sldMk cId="3095902142" sldId="443"/>
            <ac:picMk id="24" creationId="{3B9BE913-3192-C47D-15F1-FA8C79CA792C}"/>
          </ac:picMkLst>
        </pc:picChg>
        <pc:picChg chg="add del mod ord">
          <ac:chgData name="Leonie Smith" userId="fed1330f33f5650e" providerId="LiveId" clId="{49A3E7FA-E993-41DB-9D15-5CFE78C2BBEE}" dt="2023-10-26T05:29:10.377" v="48"/>
          <ac:picMkLst>
            <pc:docMk/>
            <pc:sldMk cId="3095902142" sldId="443"/>
            <ac:picMk id="30" creationId="{B2A858DD-A1FE-4CAB-1B0C-D1AD65CC9073}"/>
          </ac:picMkLst>
        </pc:picChg>
        <pc:picChg chg="add del mod">
          <ac:chgData name="Leonie Smith" userId="fed1330f33f5650e" providerId="LiveId" clId="{49A3E7FA-E993-41DB-9D15-5CFE78C2BBEE}" dt="2023-10-26T05:29:23.699" v="50"/>
          <ac:picMkLst>
            <pc:docMk/>
            <pc:sldMk cId="3095902142" sldId="443"/>
            <ac:picMk id="31" creationId="{E044C9C1-083C-8D2C-01BD-9BD821C49EEB}"/>
          </ac:picMkLst>
        </pc:picChg>
        <pc:picChg chg="add del mod ord">
          <ac:chgData name="Leonie Smith" userId="fed1330f33f5650e" providerId="LiveId" clId="{49A3E7FA-E993-41DB-9D15-5CFE78C2BBEE}" dt="2023-10-26T05:29:45.098" v="51"/>
          <ac:picMkLst>
            <pc:docMk/>
            <pc:sldMk cId="3095902142" sldId="443"/>
            <ac:picMk id="35" creationId="{802B3648-DE4D-FD64-03EC-92ACB3C47BB4}"/>
          </ac:picMkLst>
        </pc:picChg>
        <pc:picChg chg="add del mod">
          <ac:chgData name="Leonie Smith" userId="fed1330f33f5650e" providerId="LiveId" clId="{49A3E7FA-E993-41DB-9D15-5CFE78C2BBEE}" dt="2023-10-26T05:30:01.765" v="53"/>
          <ac:picMkLst>
            <pc:docMk/>
            <pc:sldMk cId="3095902142" sldId="443"/>
            <ac:picMk id="36" creationId="{C1536D0E-0350-9C8E-B1AC-DA5879AA0E5F}"/>
          </ac:picMkLst>
        </pc:picChg>
        <pc:picChg chg="add del mod ord">
          <ac:chgData name="Leonie Smith" userId="fed1330f33f5650e" providerId="LiveId" clId="{49A3E7FA-E993-41DB-9D15-5CFE78C2BBEE}" dt="2023-10-26T05:30:24.646" v="54"/>
          <ac:picMkLst>
            <pc:docMk/>
            <pc:sldMk cId="3095902142" sldId="443"/>
            <ac:picMk id="40" creationId="{CB22487B-15D3-1D39-F9B5-9EE389A56016}"/>
          </ac:picMkLst>
        </pc:picChg>
        <pc:picChg chg="add del mod">
          <ac:chgData name="Leonie Smith" userId="fed1330f33f5650e" providerId="LiveId" clId="{49A3E7FA-E993-41DB-9D15-5CFE78C2BBEE}" dt="2023-10-26T05:30:43.191" v="56"/>
          <ac:picMkLst>
            <pc:docMk/>
            <pc:sldMk cId="3095902142" sldId="443"/>
            <ac:picMk id="41" creationId="{37FA5A00-88CD-9CC2-7BE4-530160241005}"/>
          </ac:picMkLst>
        </pc:picChg>
        <pc:picChg chg="add del mod ord">
          <ac:chgData name="Leonie Smith" userId="fed1330f33f5650e" providerId="LiveId" clId="{49A3E7FA-E993-41DB-9D15-5CFE78C2BBEE}" dt="2023-10-26T05:31:03.396" v="57"/>
          <ac:picMkLst>
            <pc:docMk/>
            <pc:sldMk cId="3095902142" sldId="443"/>
            <ac:picMk id="45" creationId="{E259C459-F10E-8434-A7A8-BE91211D3893}"/>
          </ac:picMkLst>
        </pc:picChg>
        <pc:picChg chg="add del mod">
          <ac:chgData name="Leonie Smith" userId="fed1330f33f5650e" providerId="LiveId" clId="{49A3E7FA-E993-41DB-9D15-5CFE78C2BBEE}" dt="2023-10-26T05:31:26.144" v="59"/>
          <ac:picMkLst>
            <pc:docMk/>
            <pc:sldMk cId="3095902142" sldId="443"/>
            <ac:picMk id="46" creationId="{FF737731-7E7D-E92C-7B42-270D4419FD79}"/>
          </ac:picMkLst>
        </pc:picChg>
        <pc:picChg chg="add del mod ord">
          <ac:chgData name="Leonie Smith" userId="fed1330f33f5650e" providerId="LiveId" clId="{49A3E7FA-E993-41DB-9D15-5CFE78C2BBEE}" dt="2023-10-26T05:31:48.987" v="60"/>
          <ac:picMkLst>
            <pc:docMk/>
            <pc:sldMk cId="3095902142" sldId="443"/>
            <ac:picMk id="51" creationId="{66B3D78F-29A3-8D15-F001-BDBCCB749B0F}"/>
          </ac:picMkLst>
        </pc:picChg>
        <pc:picChg chg="add del mod">
          <ac:chgData name="Leonie Smith" userId="fed1330f33f5650e" providerId="LiveId" clId="{49A3E7FA-E993-41DB-9D15-5CFE78C2BBEE}" dt="2023-10-26T05:31:54.241" v="62"/>
          <ac:picMkLst>
            <pc:docMk/>
            <pc:sldMk cId="3095902142" sldId="443"/>
            <ac:picMk id="52" creationId="{AB41DDDC-B55E-AE6F-DBC9-629995880F47}"/>
          </ac:picMkLst>
        </pc:picChg>
        <pc:picChg chg="add del mod ord">
          <ac:chgData name="Leonie Smith" userId="fed1330f33f5650e" providerId="LiveId" clId="{49A3E7FA-E993-41DB-9D15-5CFE78C2BBEE}" dt="2023-10-26T05:31:59.930" v="63"/>
          <ac:picMkLst>
            <pc:docMk/>
            <pc:sldMk cId="3095902142" sldId="443"/>
            <ac:picMk id="56" creationId="{5D37A45D-7F3F-9154-E42C-2772B14DEA20}"/>
          </ac:picMkLst>
        </pc:picChg>
        <pc:picChg chg="add del mod">
          <ac:chgData name="Leonie Smith" userId="fed1330f33f5650e" providerId="LiveId" clId="{49A3E7FA-E993-41DB-9D15-5CFE78C2BBEE}" dt="2023-10-26T05:32:01.242" v="65"/>
          <ac:picMkLst>
            <pc:docMk/>
            <pc:sldMk cId="3095902142" sldId="443"/>
            <ac:picMk id="57" creationId="{9EB4A7F5-CC4D-F6D1-EE7E-EE75B2EE2B40}"/>
          </ac:picMkLst>
        </pc:picChg>
        <pc:picChg chg="add del mod ord">
          <ac:chgData name="Leonie Smith" userId="fed1330f33f5650e" providerId="LiveId" clId="{49A3E7FA-E993-41DB-9D15-5CFE78C2BBEE}" dt="2023-10-26T05:32:23.569" v="66"/>
          <ac:picMkLst>
            <pc:docMk/>
            <pc:sldMk cId="3095902142" sldId="443"/>
            <ac:picMk id="60" creationId="{7523F15D-093D-3DA0-C2EA-A89492B8B09E}"/>
          </ac:picMkLst>
        </pc:picChg>
        <pc:picChg chg="add del mod">
          <ac:chgData name="Leonie Smith" userId="fed1330f33f5650e" providerId="LiveId" clId="{49A3E7FA-E993-41DB-9D15-5CFE78C2BBEE}" dt="2023-10-26T05:32:32.738" v="68"/>
          <ac:picMkLst>
            <pc:docMk/>
            <pc:sldMk cId="3095902142" sldId="443"/>
            <ac:picMk id="61" creationId="{D15625B5-82D3-6485-9DAA-DDAED06285CA}"/>
          </ac:picMkLst>
        </pc:picChg>
        <pc:picChg chg="add del mod ord">
          <ac:chgData name="Leonie Smith" userId="fed1330f33f5650e" providerId="LiveId" clId="{49A3E7FA-E993-41DB-9D15-5CFE78C2BBEE}" dt="2023-10-26T05:32:55.234" v="69"/>
          <ac:picMkLst>
            <pc:docMk/>
            <pc:sldMk cId="3095902142" sldId="443"/>
            <ac:picMk id="65" creationId="{A16F7014-4026-88A6-2004-3398F1517A53}"/>
          </ac:picMkLst>
        </pc:picChg>
        <pc:picChg chg="add mod">
          <ac:chgData name="Leonie Smith" userId="fed1330f33f5650e" providerId="LiveId" clId="{49A3E7FA-E993-41DB-9D15-5CFE78C2BBEE}" dt="2023-10-26T05:32:55.234" v="69"/>
          <ac:picMkLst>
            <pc:docMk/>
            <pc:sldMk cId="3095902142" sldId="443"/>
            <ac:picMk id="66" creationId="{32B1FFAD-F60E-4502-AF0A-E231B5FE2B7D}"/>
          </ac:picMkLst>
        </pc:picChg>
      </pc:sldChg>
      <pc:sldChg chg="addSp modSp">
        <pc:chgData name="Leonie Smith" userId="fed1330f33f5650e" providerId="LiveId" clId="{49A3E7FA-E993-41DB-9D15-5CFE78C2BBEE}" dt="2023-10-26T05:33:57.959" v="70"/>
        <pc:sldMkLst>
          <pc:docMk/>
          <pc:sldMk cId="2166098122" sldId="445"/>
        </pc:sldMkLst>
        <pc:picChg chg="add mod">
          <ac:chgData name="Leonie Smith" userId="fed1330f33f5650e" providerId="LiveId" clId="{49A3E7FA-E993-41DB-9D15-5CFE78C2BBEE}" dt="2023-10-26T05:33:57.959" v="70"/>
          <ac:picMkLst>
            <pc:docMk/>
            <pc:sldMk cId="2166098122" sldId="445"/>
            <ac:picMk id="6" creationId="{20628A0B-75BA-7DFB-9026-A9A6328C7E2F}"/>
          </ac:picMkLst>
        </pc:picChg>
      </pc:sldChg>
      <pc:sldChg chg="addSp delSp modSp mod modTransition modAnim">
        <pc:chgData name="Leonie Smith" userId="fed1330f33f5650e" providerId="LiveId" clId="{49A3E7FA-E993-41DB-9D15-5CFE78C2BBEE}" dt="2023-10-26T06:04:04.278" v="152"/>
        <pc:sldMkLst>
          <pc:docMk/>
          <pc:sldMk cId="2422728137" sldId="447"/>
        </pc:sldMkLst>
        <pc:picChg chg="add del mod">
          <ac:chgData name="Leonie Smith" userId="fed1330f33f5650e" providerId="LiveId" clId="{49A3E7FA-E993-41DB-9D15-5CFE78C2BBEE}" dt="2023-10-26T05:35:29.032" v="73"/>
          <ac:picMkLst>
            <pc:docMk/>
            <pc:sldMk cId="2422728137" sldId="447"/>
            <ac:picMk id="6" creationId="{A4360B18-6CDA-F455-1BDC-A812ADF5C0C5}"/>
          </ac:picMkLst>
        </pc:picChg>
        <pc:picChg chg="add del mod">
          <ac:chgData name="Leonie Smith" userId="fed1330f33f5650e" providerId="LiveId" clId="{49A3E7FA-E993-41DB-9D15-5CFE78C2BBEE}" dt="2023-10-26T05:35:34.998" v="74"/>
          <ac:picMkLst>
            <pc:docMk/>
            <pc:sldMk cId="2422728137" sldId="447"/>
            <ac:picMk id="12" creationId="{B1201155-4D88-2745-6E62-B5D6FFFA7CFB}"/>
          </ac:picMkLst>
        </pc:picChg>
        <pc:picChg chg="add del mod">
          <ac:chgData name="Leonie Smith" userId="fed1330f33f5650e" providerId="LiveId" clId="{49A3E7FA-E993-41DB-9D15-5CFE78C2BBEE}" dt="2023-10-26T05:35:36.233" v="76"/>
          <ac:picMkLst>
            <pc:docMk/>
            <pc:sldMk cId="2422728137" sldId="447"/>
            <ac:picMk id="13" creationId="{A493AD0B-1FA2-A0BA-28B7-69CC8C07E71E}"/>
          </ac:picMkLst>
        </pc:picChg>
        <pc:picChg chg="add del mod ord">
          <ac:chgData name="Leonie Smith" userId="fed1330f33f5650e" providerId="LiveId" clId="{49A3E7FA-E993-41DB-9D15-5CFE78C2BBEE}" dt="2023-10-26T05:35:43.592" v="77"/>
          <ac:picMkLst>
            <pc:docMk/>
            <pc:sldMk cId="2422728137" sldId="447"/>
            <ac:picMk id="16" creationId="{BC4B07E3-06F8-D224-20C6-43AE94BFE8FE}"/>
          </ac:picMkLst>
        </pc:picChg>
        <pc:picChg chg="add del mod">
          <ac:chgData name="Leonie Smith" userId="fed1330f33f5650e" providerId="LiveId" clId="{49A3E7FA-E993-41DB-9D15-5CFE78C2BBEE}" dt="2023-10-26T05:35:45.241" v="79"/>
          <ac:picMkLst>
            <pc:docMk/>
            <pc:sldMk cId="2422728137" sldId="447"/>
            <ac:picMk id="17" creationId="{3751250D-ECFE-B1FC-7FBF-000FAF19E24F}"/>
          </ac:picMkLst>
        </pc:picChg>
        <pc:picChg chg="add del mod ord">
          <ac:chgData name="Leonie Smith" userId="fed1330f33f5650e" providerId="LiveId" clId="{49A3E7FA-E993-41DB-9D15-5CFE78C2BBEE}" dt="2023-10-26T05:35:51.377" v="80"/>
          <ac:picMkLst>
            <pc:docMk/>
            <pc:sldMk cId="2422728137" sldId="447"/>
            <ac:picMk id="20" creationId="{64121E80-AB1F-8EA2-E89D-08CEA02E4D03}"/>
          </ac:picMkLst>
        </pc:picChg>
        <pc:picChg chg="add del mod">
          <ac:chgData name="Leonie Smith" userId="fed1330f33f5650e" providerId="LiveId" clId="{49A3E7FA-E993-41DB-9D15-5CFE78C2BBEE}" dt="2023-10-26T05:35:52.821" v="82"/>
          <ac:picMkLst>
            <pc:docMk/>
            <pc:sldMk cId="2422728137" sldId="447"/>
            <ac:picMk id="21" creationId="{24BBB456-3DFD-550D-8A97-B9CF51FE0EE2}"/>
          </ac:picMkLst>
        </pc:picChg>
        <pc:picChg chg="add del mod ord">
          <ac:chgData name="Leonie Smith" userId="fed1330f33f5650e" providerId="LiveId" clId="{49A3E7FA-E993-41DB-9D15-5CFE78C2BBEE}" dt="2023-10-26T05:36:00.541" v="83"/>
          <ac:picMkLst>
            <pc:docMk/>
            <pc:sldMk cId="2422728137" sldId="447"/>
            <ac:picMk id="24" creationId="{9CAF8AA9-AF1C-EDB7-C3B8-D1B7FF9309E1}"/>
          </ac:picMkLst>
        </pc:picChg>
        <pc:picChg chg="add del mod">
          <ac:chgData name="Leonie Smith" userId="fed1330f33f5650e" providerId="LiveId" clId="{49A3E7FA-E993-41DB-9D15-5CFE78C2BBEE}" dt="2023-10-26T05:36:01.967" v="85"/>
          <ac:picMkLst>
            <pc:docMk/>
            <pc:sldMk cId="2422728137" sldId="447"/>
            <ac:picMk id="25" creationId="{5C3C597F-A6E8-0C9F-DEDD-B184570CF04B}"/>
          </ac:picMkLst>
        </pc:picChg>
        <pc:picChg chg="add del mod ord">
          <ac:chgData name="Leonie Smith" userId="fed1330f33f5650e" providerId="LiveId" clId="{49A3E7FA-E993-41DB-9D15-5CFE78C2BBEE}" dt="2023-10-26T05:36:19.557" v="86"/>
          <ac:picMkLst>
            <pc:docMk/>
            <pc:sldMk cId="2422728137" sldId="447"/>
            <ac:picMk id="28" creationId="{B7D174D5-4B97-7E68-9B3A-207E2D73F6A5}"/>
          </ac:picMkLst>
        </pc:picChg>
        <pc:picChg chg="add del mod">
          <ac:chgData name="Leonie Smith" userId="fed1330f33f5650e" providerId="LiveId" clId="{49A3E7FA-E993-41DB-9D15-5CFE78C2BBEE}" dt="2023-10-26T06:02:23.958" v="139"/>
          <ac:picMkLst>
            <pc:docMk/>
            <pc:sldMk cId="2422728137" sldId="447"/>
            <ac:picMk id="29" creationId="{0B964403-3A43-E1B4-DDC7-E23CFD0C0BC5}"/>
          </ac:picMkLst>
        </pc:picChg>
        <pc:picChg chg="add del mod ord">
          <ac:chgData name="Leonie Smith" userId="fed1330f33f5650e" providerId="LiveId" clId="{49A3E7FA-E993-41DB-9D15-5CFE78C2BBEE}" dt="2023-10-26T06:02:28.468" v="140"/>
          <ac:picMkLst>
            <pc:docMk/>
            <pc:sldMk cId="2422728137" sldId="447"/>
            <ac:picMk id="35" creationId="{539E120B-1193-E75C-A6DA-0DBAD083726B}"/>
          </ac:picMkLst>
        </pc:picChg>
        <pc:picChg chg="add del mod">
          <ac:chgData name="Leonie Smith" userId="fed1330f33f5650e" providerId="LiveId" clId="{49A3E7FA-E993-41DB-9D15-5CFE78C2BBEE}" dt="2023-10-26T06:02:30.167" v="142"/>
          <ac:picMkLst>
            <pc:docMk/>
            <pc:sldMk cId="2422728137" sldId="447"/>
            <ac:picMk id="36" creationId="{560C537D-F428-44B1-E930-372D7FAC6A2D}"/>
          </ac:picMkLst>
        </pc:picChg>
        <pc:picChg chg="add del mod ord">
          <ac:chgData name="Leonie Smith" userId="fed1330f33f5650e" providerId="LiveId" clId="{49A3E7FA-E993-41DB-9D15-5CFE78C2BBEE}" dt="2023-10-26T06:02:45.739" v="143"/>
          <ac:picMkLst>
            <pc:docMk/>
            <pc:sldMk cId="2422728137" sldId="447"/>
            <ac:picMk id="39" creationId="{96F771AE-8E92-A7B5-38CC-063968FA7DDF}"/>
          </ac:picMkLst>
        </pc:picChg>
        <pc:picChg chg="add del mod">
          <ac:chgData name="Leonie Smith" userId="fed1330f33f5650e" providerId="LiveId" clId="{49A3E7FA-E993-41DB-9D15-5CFE78C2BBEE}" dt="2023-10-26T06:03:17.274" v="145"/>
          <ac:picMkLst>
            <pc:docMk/>
            <pc:sldMk cId="2422728137" sldId="447"/>
            <ac:picMk id="40" creationId="{5E43CF0C-0EC3-30C8-638D-C9047DF84154}"/>
          </ac:picMkLst>
        </pc:picChg>
        <pc:picChg chg="add del mod ord">
          <ac:chgData name="Leonie Smith" userId="fed1330f33f5650e" providerId="LiveId" clId="{49A3E7FA-E993-41DB-9D15-5CFE78C2BBEE}" dt="2023-10-26T06:03:30.326" v="146"/>
          <ac:picMkLst>
            <pc:docMk/>
            <pc:sldMk cId="2422728137" sldId="447"/>
            <ac:picMk id="43" creationId="{4B5A1D65-F4B7-BC02-D1DB-E5E10504F172}"/>
          </ac:picMkLst>
        </pc:picChg>
        <pc:picChg chg="add del mod">
          <ac:chgData name="Leonie Smith" userId="fed1330f33f5650e" providerId="LiveId" clId="{49A3E7FA-E993-41DB-9D15-5CFE78C2BBEE}" dt="2023-10-26T06:03:37.383" v="148"/>
          <ac:picMkLst>
            <pc:docMk/>
            <pc:sldMk cId="2422728137" sldId="447"/>
            <ac:picMk id="44" creationId="{B9165259-C05B-4D2D-B417-ED89A2B74BDD}"/>
          </ac:picMkLst>
        </pc:picChg>
        <pc:picChg chg="add del mod ord">
          <ac:chgData name="Leonie Smith" userId="fed1330f33f5650e" providerId="LiveId" clId="{49A3E7FA-E993-41DB-9D15-5CFE78C2BBEE}" dt="2023-10-26T06:03:43.094" v="149"/>
          <ac:picMkLst>
            <pc:docMk/>
            <pc:sldMk cId="2422728137" sldId="447"/>
            <ac:picMk id="47" creationId="{DE92B9A1-CB32-4BA4-3245-33CBD1DFDFF7}"/>
          </ac:picMkLst>
        </pc:picChg>
        <pc:picChg chg="add del mod">
          <ac:chgData name="Leonie Smith" userId="fed1330f33f5650e" providerId="LiveId" clId="{49A3E7FA-E993-41DB-9D15-5CFE78C2BBEE}" dt="2023-10-26T06:03:44.492" v="151"/>
          <ac:picMkLst>
            <pc:docMk/>
            <pc:sldMk cId="2422728137" sldId="447"/>
            <ac:picMk id="48" creationId="{C4616047-31D2-ECFB-77C6-151280A5D048}"/>
          </ac:picMkLst>
        </pc:picChg>
        <pc:picChg chg="add del mod ord">
          <ac:chgData name="Leonie Smith" userId="fed1330f33f5650e" providerId="LiveId" clId="{49A3E7FA-E993-41DB-9D15-5CFE78C2BBEE}" dt="2023-10-26T06:04:04.278" v="152"/>
          <ac:picMkLst>
            <pc:docMk/>
            <pc:sldMk cId="2422728137" sldId="447"/>
            <ac:picMk id="51" creationId="{02D73CB8-A53D-A696-74A8-6B34E7C8B2AF}"/>
          </ac:picMkLst>
        </pc:picChg>
        <pc:picChg chg="add mod">
          <ac:chgData name="Leonie Smith" userId="fed1330f33f5650e" providerId="LiveId" clId="{49A3E7FA-E993-41DB-9D15-5CFE78C2BBEE}" dt="2023-10-26T06:04:04.278" v="152"/>
          <ac:picMkLst>
            <pc:docMk/>
            <pc:sldMk cId="2422728137" sldId="447"/>
            <ac:picMk id="52" creationId="{13877E82-43D8-8569-1BF0-A6241B2B7520}"/>
          </ac:picMkLst>
        </pc:picChg>
      </pc:sldChg>
      <pc:sldChg chg="addSp delSp modSp mod modTransition modAnim">
        <pc:chgData name="Leonie Smith" userId="fed1330f33f5650e" providerId="LiveId" clId="{49A3E7FA-E993-41DB-9D15-5CFE78C2BBEE}" dt="2023-10-26T06:06:41.462" v="173"/>
        <pc:sldMkLst>
          <pc:docMk/>
          <pc:sldMk cId="4160448636" sldId="449"/>
        </pc:sldMkLst>
        <pc:picChg chg="add del mod">
          <ac:chgData name="Leonie Smith" userId="fed1330f33f5650e" providerId="LiveId" clId="{49A3E7FA-E993-41DB-9D15-5CFE78C2BBEE}" dt="2023-10-26T05:38:16.132" v="89"/>
          <ac:picMkLst>
            <pc:docMk/>
            <pc:sldMk cId="4160448636" sldId="449"/>
            <ac:picMk id="8" creationId="{4A5A2FFA-D47C-3F2F-BC38-858A9DE47126}"/>
          </ac:picMkLst>
        </pc:picChg>
        <pc:picChg chg="add del mod">
          <ac:chgData name="Leonie Smith" userId="fed1330f33f5650e" providerId="LiveId" clId="{49A3E7FA-E993-41DB-9D15-5CFE78C2BBEE}" dt="2023-10-26T05:38:37.833" v="90"/>
          <ac:picMkLst>
            <pc:docMk/>
            <pc:sldMk cId="4160448636" sldId="449"/>
            <ac:picMk id="11" creationId="{C5E17E52-3483-D867-EC89-E372D617FCE6}"/>
          </ac:picMkLst>
        </pc:picChg>
        <pc:picChg chg="add del mod">
          <ac:chgData name="Leonie Smith" userId="fed1330f33f5650e" providerId="LiveId" clId="{49A3E7FA-E993-41DB-9D15-5CFE78C2BBEE}" dt="2023-10-26T05:56:47.895" v="136"/>
          <ac:picMkLst>
            <pc:docMk/>
            <pc:sldMk cId="4160448636" sldId="449"/>
            <ac:picMk id="12" creationId="{E6AF1458-747D-2AFF-421B-74F5CCCF009E}"/>
          </ac:picMkLst>
        </pc:picChg>
        <pc:picChg chg="add del mod ord">
          <ac:chgData name="Leonie Smith" userId="fed1330f33f5650e" providerId="LiveId" clId="{49A3E7FA-E993-41DB-9D15-5CFE78C2BBEE}" dt="2023-10-26T05:57:08.418" v="137"/>
          <ac:picMkLst>
            <pc:docMk/>
            <pc:sldMk cId="4160448636" sldId="449"/>
            <ac:picMk id="18" creationId="{B8F41B59-F9A4-76DA-6BE8-2A1EFD74B24B}"/>
          </ac:picMkLst>
        </pc:picChg>
        <pc:picChg chg="add del mod">
          <ac:chgData name="Leonie Smith" userId="fed1330f33f5650e" providerId="LiveId" clId="{49A3E7FA-E993-41DB-9D15-5CFE78C2BBEE}" dt="2023-10-26T06:04:28.243" v="154"/>
          <ac:picMkLst>
            <pc:docMk/>
            <pc:sldMk cId="4160448636" sldId="449"/>
            <ac:picMk id="19" creationId="{2798D638-E153-C2D5-D872-940A3B0F2184}"/>
          </ac:picMkLst>
        </pc:picChg>
        <pc:picChg chg="add del mod ord">
          <ac:chgData name="Leonie Smith" userId="fed1330f33f5650e" providerId="LiveId" clId="{49A3E7FA-E993-41DB-9D15-5CFE78C2BBEE}" dt="2023-10-26T06:04:34.604" v="155"/>
          <ac:picMkLst>
            <pc:docMk/>
            <pc:sldMk cId="4160448636" sldId="449"/>
            <ac:picMk id="25" creationId="{696700C4-11AD-8D2F-6BB7-407B26EA3AC9}"/>
          </ac:picMkLst>
        </pc:picChg>
        <pc:picChg chg="add del mod">
          <ac:chgData name="Leonie Smith" userId="fed1330f33f5650e" providerId="LiveId" clId="{49A3E7FA-E993-41DB-9D15-5CFE78C2BBEE}" dt="2023-10-26T06:04:36.680" v="157"/>
          <ac:picMkLst>
            <pc:docMk/>
            <pc:sldMk cId="4160448636" sldId="449"/>
            <ac:picMk id="26" creationId="{F362E991-0241-FB5F-7239-C6054536F054}"/>
          </ac:picMkLst>
        </pc:picChg>
        <pc:picChg chg="add del mod ord">
          <ac:chgData name="Leonie Smith" userId="fed1330f33f5650e" providerId="LiveId" clId="{49A3E7FA-E993-41DB-9D15-5CFE78C2BBEE}" dt="2023-10-26T06:04:55.024" v="158"/>
          <ac:picMkLst>
            <pc:docMk/>
            <pc:sldMk cId="4160448636" sldId="449"/>
            <ac:picMk id="29" creationId="{325D64E5-96FD-BB6C-DAFE-5C147E43F734}"/>
          </ac:picMkLst>
        </pc:picChg>
        <pc:picChg chg="add del mod">
          <ac:chgData name="Leonie Smith" userId="fed1330f33f5650e" providerId="LiveId" clId="{49A3E7FA-E993-41DB-9D15-5CFE78C2BBEE}" dt="2023-10-26T06:05:37.940" v="160"/>
          <ac:picMkLst>
            <pc:docMk/>
            <pc:sldMk cId="4160448636" sldId="449"/>
            <ac:picMk id="30" creationId="{EF083F52-C288-940C-D954-549185489506}"/>
          </ac:picMkLst>
        </pc:picChg>
        <pc:picChg chg="add del mod ord">
          <ac:chgData name="Leonie Smith" userId="fed1330f33f5650e" providerId="LiveId" clId="{49A3E7FA-E993-41DB-9D15-5CFE78C2BBEE}" dt="2023-10-26T06:05:43.187" v="161"/>
          <ac:picMkLst>
            <pc:docMk/>
            <pc:sldMk cId="4160448636" sldId="449"/>
            <ac:picMk id="33" creationId="{457459D1-C624-4B9B-FE48-50718CEAEB63}"/>
          </ac:picMkLst>
        </pc:picChg>
        <pc:picChg chg="add del mod">
          <ac:chgData name="Leonie Smith" userId="fed1330f33f5650e" providerId="LiveId" clId="{49A3E7FA-E993-41DB-9D15-5CFE78C2BBEE}" dt="2023-10-26T06:05:44.235" v="163"/>
          <ac:picMkLst>
            <pc:docMk/>
            <pc:sldMk cId="4160448636" sldId="449"/>
            <ac:picMk id="34" creationId="{14E638AB-5FF9-EED2-6BD2-4A1465F0049B}"/>
          </ac:picMkLst>
        </pc:picChg>
        <pc:picChg chg="add del mod ord">
          <ac:chgData name="Leonie Smith" userId="fed1330f33f5650e" providerId="LiveId" clId="{49A3E7FA-E993-41DB-9D15-5CFE78C2BBEE}" dt="2023-10-26T06:05:57.235" v="164"/>
          <ac:picMkLst>
            <pc:docMk/>
            <pc:sldMk cId="4160448636" sldId="449"/>
            <ac:picMk id="36" creationId="{B2FAE130-75CB-9868-30B9-E6591B1D2E1E}"/>
          </ac:picMkLst>
        </pc:picChg>
        <pc:picChg chg="add del mod">
          <ac:chgData name="Leonie Smith" userId="fed1330f33f5650e" providerId="LiveId" clId="{49A3E7FA-E993-41DB-9D15-5CFE78C2BBEE}" dt="2023-10-26T06:05:58.695" v="166"/>
          <ac:picMkLst>
            <pc:docMk/>
            <pc:sldMk cId="4160448636" sldId="449"/>
            <ac:picMk id="37" creationId="{97F66794-D641-3897-E323-3441FF1F8BBF}"/>
          </ac:picMkLst>
        </pc:picChg>
        <pc:picChg chg="add del mod ord">
          <ac:chgData name="Leonie Smith" userId="fed1330f33f5650e" providerId="LiveId" clId="{49A3E7FA-E993-41DB-9D15-5CFE78C2BBEE}" dt="2023-10-26T06:06:03.486" v="167"/>
          <ac:picMkLst>
            <pc:docMk/>
            <pc:sldMk cId="4160448636" sldId="449"/>
            <ac:picMk id="40" creationId="{3C91CF19-109F-2026-C4B9-BB5A5C74F853}"/>
          </ac:picMkLst>
        </pc:picChg>
        <pc:picChg chg="add del mod">
          <ac:chgData name="Leonie Smith" userId="fed1330f33f5650e" providerId="LiveId" clId="{49A3E7FA-E993-41DB-9D15-5CFE78C2BBEE}" dt="2023-10-26T06:06:04.658" v="169"/>
          <ac:picMkLst>
            <pc:docMk/>
            <pc:sldMk cId="4160448636" sldId="449"/>
            <ac:picMk id="41" creationId="{70A02B1D-2B7D-418D-829D-315F1EE68E7C}"/>
          </ac:picMkLst>
        </pc:picChg>
        <pc:picChg chg="add del mod ord">
          <ac:chgData name="Leonie Smith" userId="fed1330f33f5650e" providerId="LiveId" clId="{49A3E7FA-E993-41DB-9D15-5CFE78C2BBEE}" dt="2023-10-26T06:06:15.774" v="170"/>
          <ac:picMkLst>
            <pc:docMk/>
            <pc:sldMk cId="4160448636" sldId="449"/>
            <ac:picMk id="44" creationId="{59A8A087-E8A7-E0B6-679F-01120A5A825D}"/>
          </ac:picMkLst>
        </pc:picChg>
        <pc:picChg chg="add del mod">
          <ac:chgData name="Leonie Smith" userId="fed1330f33f5650e" providerId="LiveId" clId="{49A3E7FA-E993-41DB-9D15-5CFE78C2BBEE}" dt="2023-10-26T06:06:18.184" v="172"/>
          <ac:picMkLst>
            <pc:docMk/>
            <pc:sldMk cId="4160448636" sldId="449"/>
            <ac:picMk id="45" creationId="{0CDAEF64-5181-0709-C48C-177ED5A34B10}"/>
          </ac:picMkLst>
        </pc:picChg>
        <pc:picChg chg="add del mod ord">
          <ac:chgData name="Leonie Smith" userId="fed1330f33f5650e" providerId="LiveId" clId="{49A3E7FA-E993-41DB-9D15-5CFE78C2BBEE}" dt="2023-10-26T06:06:41.462" v="173"/>
          <ac:picMkLst>
            <pc:docMk/>
            <pc:sldMk cId="4160448636" sldId="449"/>
            <ac:picMk id="48" creationId="{C640987D-2DB2-231B-A356-BBFB5A78058E}"/>
          </ac:picMkLst>
        </pc:picChg>
        <pc:picChg chg="add mod">
          <ac:chgData name="Leonie Smith" userId="fed1330f33f5650e" providerId="LiveId" clId="{49A3E7FA-E993-41DB-9D15-5CFE78C2BBEE}" dt="2023-10-26T06:06:41.462" v="173"/>
          <ac:picMkLst>
            <pc:docMk/>
            <pc:sldMk cId="4160448636" sldId="449"/>
            <ac:picMk id="49" creationId="{405C70DD-574A-647C-F0F2-5CE87C4FFD68}"/>
          </ac:picMkLst>
        </pc:picChg>
      </pc:sldChg>
      <pc:sldChg chg="addSp delSp modSp mod modTransition modAnim">
        <pc:chgData name="Leonie Smith" userId="fed1330f33f5650e" providerId="LiveId" clId="{49A3E7FA-E993-41DB-9D15-5CFE78C2BBEE}" dt="2023-10-26T05:40:21.867" v="94"/>
        <pc:sldMkLst>
          <pc:docMk/>
          <pc:sldMk cId="3386340796" sldId="451"/>
        </pc:sldMkLst>
        <pc:picChg chg="add del mod">
          <ac:chgData name="Leonie Smith" userId="fed1330f33f5650e" providerId="LiveId" clId="{49A3E7FA-E993-41DB-9D15-5CFE78C2BBEE}" dt="2023-10-26T05:40:03.551" v="93"/>
          <ac:picMkLst>
            <pc:docMk/>
            <pc:sldMk cId="3386340796" sldId="451"/>
            <ac:picMk id="7" creationId="{BC29EF5B-5146-4518-B851-C5FFA4645069}"/>
          </ac:picMkLst>
        </pc:picChg>
        <pc:picChg chg="add del mod">
          <ac:chgData name="Leonie Smith" userId="fed1330f33f5650e" providerId="LiveId" clId="{49A3E7FA-E993-41DB-9D15-5CFE78C2BBEE}" dt="2023-10-26T05:40:21.867" v="94"/>
          <ac:picMkLst>
            <pc:docMk/>
            <pc:sldMk cId="3386340796" sldId="451"/>
            <ac:picMk id="9" creationId="{D73D7EDB-D576-A5EC-245F-B4179819B37E}"/>
          </ac:picMkLst>
        </pc:picChg>
        <pc:picChg chg="add mod">
          <ac:chgData name="Leonie Smith" userId="fed1330f33f5650e" providerId="LiveId" clId="{49A3E7FA-E993-41DB-9D15-5CFE78C2BBEE}" dt="2023-10-26T05:40:21.867" v="94"/>
          <ac:picMkLst>
            <pc:docMk/>
            <pc:sldMk cId="3386340796" sldId="451"/>
            <ac:picMk id="10" creationId="{331B5066-B198-6337-BD14-7A875938D0FB}"/>
          </ac:picMkLst>
        </pc:picChg>
      </pc:sldChg>
      <pc:sldChg chg="addSp delSp modSp mod modTransition modAnim">
        <pc:chgData name="Leonie Smith" userId="fed1330f33f5650e" providerId="LiveId" clId="{49A3E7FA-E993-41DB-9D15-5CFE78C2BBEE}" dt="2023-10-26T05:44:38.714" v="107"/>
        <pc:sldMkLst>
          <pc:docMk/>
          <pc:sldMk cId="283334129" sldId="453"/>
        </pc:sldMkLst>
        <pc:picChg chg="add del mod">
          <ac:chgData name="Leonie Smith" userId="fed1330f33f5650e" providerId="LiveId" clId="{49A3E7FA-E993-41DB-9D15-5CFE78C2BBEE}" dt="2023-10-26T05:43:36.214" v="97"/>
          <ac:picMkLst>
            <pc:docMk/>
            <pc:sldMk cId="283334129" sldId="453"/>
            <ac:picMk id="6" creationId="{6615FCAD-1E52-D3B8-0A9B-645BC74233EF}"/>
          </ac:picMkLst>
        </pc:picChg>
        <pc:picChg chg="add del mod">
          <ac:chgData name="Leonie Smith" userId="fed1330f33f5650e" providerId="LiveId" clId="{49A3E7FA-E993-41DB-9D15-5CFE78C2BBEE}" dt="2023-10-26T05:43:46.667" v="98"/>
          <ac:picMkLst>
            <pc:docMk/>
            <pc:sldMk cId="283334129" sldId="453"/>
            <ac:picMk id="9" creationId="{6D2A705B-0D2A-7AC5-5B26-E3FD7D625F04}"/>
          </ac:picMkLst>
        </pc:picChg>
        <pc:picChg chg="add del mod">
          <ac:chgData name="Leonie Smith" userId="fed1330f33f5650e" providerId="LiveId" clId="{49A3E7FA-E993-41DB-9D15-5CFE78C2BBEE}" dt="2023-10-26T05:43:51.761" v="100"/>
          <ac:picMkLst>
            <pc:docMk/>
            <pc:sldMk cId="283334129" sldId="453"/>
            <ac:picMk id="10" creationId="{973A4269-2863-1535-34B8-B3B6B836CB49}"/>
          </ac:picMkLst>
        </pc:picChg>
        <pc:picChg chg="add del mod ord">
          <ac:chgData name="Leonie Smith" userId="fed1330f33f5650e" providerId="LiveId" clId="{49A3E7FA-E993-41DB-9D15-5CFE78C2BBEE}" dt="2023-10-26T05:44:05.446" v="101"/>
          <ac:picMkLst>
            <pc:docMk/>
            <pc:sldMk cId="283334129" sldId="453"/>
            <ac:picMk id="13" creationId="{0C4AF2D6-AD67-300D-DCE9-360D0B17BDEB}"/>
          </ac:picMkLst>
        </pc:picChg>
        <pc:picChg chg="add del mod">
          <ac:chgData name="Leonie Smith" userId="fed1330f33f5650e" providerId="LiveId" clId="{49A3E7FA-E993-41DB-9D15-5CFE78C2BBEE}" dt="2023-10-26T05:44:07.035" v="103"/>
          <ac:picMkLst>
            <pc:docMk/>
            <pc:sldMk cId="283334129" sldId="453"/>
            <ac:picMk id="14" creationId="{2E65DE64-C55D-A34B-CAE5-10C69CA85D16}"/>
          </ac:picMkLst>
        </pc:picChg>
        <pc:picChg chg="add del mod ord">
          <ac:chgData name="Leonie Smith" userId="fed1330f33f5650e" providerId="LiveId" clId="{49A3E7FA-E993-41DB-9D15-5CFE78C2BBEE}" dt="2023-10-26T05:44:20.262" v="104"/>
          <ac:picMkLst>
            <pc:docMk/>
            <pc:sldMk cId="283334129" sldId="453"/>
            <ac:picMk id="17" creationId="{1FD1D131-F62F-B9C7-720C-846790890ED7}"/>
          </ac:picMkLst>
        </pc:picChg>
        <pc:picChg chg="add del mod">
          <ac:chgData name="Leonie Smith" userId="fed1330f33f5650e" providerId="LiveId" clId="{49A3E7FA-E993-41DB-9D15-5CFE78C2BBEE}" dt="2023-10-26T05:44:21.896" v="106"/>
          <ac:picMkLst>
            <pc:docMk/>
            <pc:sldMk cId="283334129" sldId="453"/>
            <ac:picMk id="18" creationId="{BF3036E4-5460-316B-9780-6711002E5BC4}"/>
          </ac:picMkLst>
        </pc:picChg>
        <pc:picChg chg="add del mod ord">
          <ac:chgData name="Leonie Smith" userId="fed1330f33f5650e" providerId="LiveId" clId="{49A3E7FA-E993-41DB-9D15-5CFE78C2BBEE}" dt="2023-10-26T05:44:38.714" v="107"/>
          <ac:picMkLst>
            <pc:docMk/>
            <pc:sldMk cId="283334129" sldId="453"/>
            <ac:picMk id="21" creationId="{29CF4C24-34B5-3545-4202-701E75539BB5}"/>
          </ac:picMkLst>
        </pc:picChg>
        <pc:picChg chg="add mod">
          <ac:chgData name="Leonie Smith" userId="fed1330f33f5650e" providerId="LiveId" clId="{49A3E7FA-E993-41DB-9D15-5CFE78C2BBEE}" dt="2023-10-26T05:44:38.714" v="107"/>
          <ac:picMkLst>
            <pc:docMk/>
            <pc:sldMk cId="283334129" sldId="453"/>
            <ac:picMk id="22" creationId="{C134CFF6-4028-227C-3608-5D98C45FC85C}"/>
          </ac:picMkLst>
        </pc:picChg>
      </pc:sldChg>
      <pc:sldChg chg="addSp delSp modSp mod modTransition modAnim">
        <pc:chgData name="Leonie Smith" userId="fed1330f33f5650e" providerId="LiveId" clId="{49A3E7FA-E993-41DB-9D15-5CFE78C2BBEE}" dt="2023-10-26T05:46:32.597" v="117"/>
        <pc:sldMkLst>
          <pc:docMk/>
          <pc:sldMk cId="1799939013" sldId="455"/>
        </pc:sldMkLst>
        <pc:picChg chg="add del mod">
          <ac:chgData name="Leonie Smith" userId="fed1330f33f5650e" providerId="LiveId" clId="{49A3E7FA-E993-41DB-9D15-5CFE78C2BBEE}" dt="2023-10-26T05:45:27.362" v="110"/>
          <ac:picMkLst>
            <pc:docMk/>
            <pc:sldMk cId="1799939013" sldId="455"/>
            <ac:picMk id="6" creationId="{693ABB93-2AFF-68A5-652F-1257DB1E34E0}"/>
          </ac:picMkLst>
        </pc:picChg>
        <pc:picChg chg="add del mod">
          <ac:chgData name="Leonie Smith" userId="fed1330f33f5650e" providerId="LiveId" clId="{49A3E7FA-E993-41DB-9D15-5CFE78C2BBEE}" dt="2023-10-26T05:45:40.813" v="111"/>
          <ac:picMkLst>
            <pc:docMk/>
            <pc:sldMk cId="1799939013" sldId="455"/>
            <ac:picMk id="9" creationId="{F738BD1C-3D39-6406-12E9-F97DBB1CF745}"/>
          </ac:picMkLst>
        </pc:picChg>
        <pc:picChg chg="add del mod">
          <ac:chgData name="Leonie Smith" userId="fed1330f33f5650e" providerId="LiveId" clId="{49A3E7FA-E993-41DB-9D15-5CFE78C2BBEE}" dt="2023-10-26T05:45:42.192" v="113"/>
          <ac:picMkLst>
            <pc:docMk/>
            <pc:sldMk cId="1799939013" sldId="455"/>
            <ac:picMk id="10" creationId="{8707B80E-F966-89D4-D7A8-F33A78415A40}"/>
          </ac:picMkLst>
        </pc:picChg>
        <pc:picChg chg="add del mod ord">
          <ac:chgData name="Leonie Smith" userId="fed1330f33f5650e" providerId="LiveId" clId="{49A3E7FA-E993-41DB-9D15-5CFE78C2BBEE}" dt="2023-10-26T05:46:04.141" v="114"/>
          <ac:picMkLst>
            <pc:docMk/>
            <pc:sldMk cId="1799939013" sldId="455"/>
            <ac:picMk id="13" creationId="{2098976E-9812-082C-AF7D-D86AB20FF254}"/>
          </ac:picMkLst>
        </pc:picChg>
        <pc:picChg chg="add del mod">
          <ac:chgData name="Leonie Smith" userId="fed1330f33f5650e" providerId="LiveId" clId="{49A3E7FA-E993-41DB-9D15-5CFE78C2BBEE}" dt="2023-10-26T05:46:10.428" v="116"/>
          <ac:picMkLst>
            <pc:docMk/>
            <pc:sldMk cId="1799939013" sldId="455"/>
            <ac:picMk id="14" creationId="{F9615ADF-772D-199F-31BB-9CA97A127973}"/>
          </ac:picMkLst>
        </pc:picChg>
        <pc:picChg chg="add del mod ord">
          <ac:chgData name="Leonie Smith" userId="fed1330f33f5650e" providerId="LiveId" clId="{49A3E7FA-E993-41DB-9D15-5CFE78C2BBEE}" dt="2023-10-26T05:46:32.597" v="117"/>
          <ac:picMkLst>
            <pc:docMk/>
            <pc:sldMk cId="1799939013" sldId="455"/>
            <ac:picMk id="18" creationId="{E88BD8A8-7BDF-BBD6-67A8-A369B3503696}"/>
          </ac:picMkLst>
        </pc:picChg>
        <pc:picChg chg="add mod">
          <ac:chgData name="Leonie Smith" userId="fed1330f33f5650e" providerId="LiveId" clId="{49A3E7FA-E993-41DB-9D15-5CFE78C2BBEE}" dt="2023-10-26T05:46:32.597" v="117"/>
          <ac:picMkLst>
            <pc:docMk/>
            <pc:sldMk cId="1799939013" sldId="455"/>
            <ac:picMk id="19" creationId="{AD689659-5E7F-2360-57C8-6F04D287FF7E}"/>
          </ac:picMkLst>
        </pc:picChg>
      </pc:sldChg>
      <pc:sldChg chg="addSp delSp modSp mod modTransition modAnim">
        <pc:chgData name="Leonie Smith" userId="fed1330f33f5650e" providerId="LiveId" clId="{49A3E7FA-E993-41DB-9D15-5CFE78C2BBEE}" dt="2023-10-26T05:48:56.221" v="127"/>
        <pc:sldMkLst>
          <pc:docMk/>
          <pc:sldMk cId="2618424304" sldId="457"/>
        </pc:sldMkLst>
        <pc:picChg chg="add del mod">
          <ac:chgData name="Leonie Smith" userId="fed1330f33f5650e" providerId="LiveId" clId="{49A3E7FA-E993-41DB-9D15-5CFE78C2BBEE}" dt="2023-10-26T05:48:08.769" v="120"/>
          <ac:picMkLst>
            <pc:docMk/>
            <pc:sldMk cId="2618424304" sldId="457"/>
            <ac:picMk id="7" creationId="{AC6B4E48-9AC7-9E93-3FA9-EEB1553D8615}"/>
          </ac:picMkLst>
        </pc:picChg>
        <pc:picChg chg="add del mod">
          <ac:chgData name="Leonie Smith" userId="fed1330f33f5650e" providerId="LiveId" clId="{49A3E7FA-E993-41DB-9D15-5CFE78C2BBEE}" dt="2023-10-26T05:48:21.189" v="121"/>
          <ac:picMkLst>
            <pc:docMk/>
            <pc:sldMk cId="2618424304" sldId="457"/>
            <ac:picMk id="10" creationId="{AD1E6FC2-EACE-5708-3F1C-DD4633F5A1CC}"/>
          </ac:picMkLst>
        </pc:picChg>
        <pc:picChg chg="add del mod">
          <ac:chgData name="Leonie Smith" userId="fed1330f33f5650e" providerId="LiveId" clId="{49A3E7FA-E993-41DB-9D15-5CFE78C2BBEE}" dt="2023-10-26T05:48:23.187" v="123"/>
          <ac:picMkLst>
            <pc:docMk/>
            <pc:sldMk cId="2618424304" sldId="457"/>
            <ac:picMk id="11" creationId="{0EE5479F-CE3A-834B-05A6-C0C3AADB9E54}"/>
          </ac:picMkLst>
        </pc:picChg>
        <pc:picChg chg="add del mod ord">
          <ac:chgData name="Leonie Smith" userId="fed1330f33f5650e" providerId="LiveId" clId="{49A3E7FA-E993-41DB-9D15-5CFE78C2BBEE}" dt="2023-10-26T05:48:35.945" v="124"/>
          <ac:picMkLst>
            <pc:docMk/>
            <pc:sldMk cId="2618424304" sldId="457"/>
            <ac:picMk id="14" creationId="{CA5A5E4F-E8CA-1F6D-DD97-19994DBA79E9}"/>
          </ac:picMkLst>
        </pc:picChg>
        <pc:picChg chg="add del mod">
          <ac:chgData name="Leonie Smith" userId="fed1330f33f5650e" providerId="LiveId" clId="{49A3E7FA-E993-41DB-9D15-5CFE78C2BBEE}" dt="2023-10-26T05:48:37.129" v="126"/>
          <ac:picMkLst>
            <pc:docMk/>
            <pc:sldMk cId="2618424304" sldId="457"/>
            <ac:picMk id="15" creationId="{33D703AC-746E-6B6E-A98D-206EBC691FB9}"/>
          </ac:picMkLst>
        </pc:picChg>
        <pc:picChg chg="add del mod ord">
          <ac:chgData name="Leonie Smith" userId="fed1330f33f5650e" providerId="LiveId" clId="{49A3E7FA-E993-41DB-9D15-5CFE78C2BBEE}" dt="2023-10-26T05:48:56.221" v="127"/>
          <ac:picMkLst>
            <pc:docMk/>
            <pc:sldMk cId="2618424304" sldId="457"/>
            <ac:picMk id="18" creationId="{17808B6F-E03A-C127-48AC-18DFEC740D23}"/>
          </ac:picMkLst>
        </pc:picChg>
        <pc:picChg chg="add mod">
          <ac:chgData name="Leonie Smith" userId="fed1330f33f5650e" providerId="LiveId" clId="{49A3E7FA-E993-41DB-9D15-5CFE78C2BBEE}" dt="2023-10-26T05:48:56.221" v="127"/>
          <ac:picMkLst>
            <pc:docMk/>
            <pc:sldMk cId="2618424304" sldId="457"/>
            <ac:picMk id="19" creationId="{BC6F054A-D493-5692-C828-8B1F84C16C99}"/>
          </ac:picMkLst>
        </pc:picChg>
      </pc:sldChg>
      <pc:sldChg chg="addSp modSp">
        <pc:chgData name="Leonie Smith" userId="fed1330f33f5650e" providerId="LiveId" clId="{49A3E7FA-E993-41DB-9D15-5CFE78C2BBEE}" dt="2023-10-26T05:49:43.459" v="128"/>
        <pc:sldMkLst>
          <pc:docMk/>
          <pc:sldMk cId="783514268" sldId="459"/>
        </pc:sldMkLst>
        <pc:picChg chg="add mod">
          <ac:chgData name="Leonie Smith" userId="fed1330f33f5650e" providerId="LiveId" clId="{49A3E7FA-E993-41DB-9D15-5CFE78C2BBEE}" dt="2023-10-26T05:49:43.459" v="128"/>
          <ac:picMkLst>
            <pc:docMk/>
            <pc:sldMk cId="783514268" sldId="459"/>
            <ac:picMk id="7" creationId="{8040376A-7FE4-A834-4D88-975BBCC8C686}"/>
          </ac:picMkLst>
        </pc:picChg>
      </pc:sldChg>
      <pc:sldChg chg="addSp modSp">
        <pc:chgData name="Leonie Smith" userId="fed1330f33f5650e" providerId="LiveId" clId="{49A3E7FA-E993-41DB-9D15-5CFE78C2BBEE}" dt="2023-10-26T05:50:23.765" v="129"/>
        <pc:sldMkLst>
          <pc:docMk/>
          <pc:sldMk cId="3868250199" sldId="461"/>
        </pc:sldMkLst>
        <pc:picChg chg="add mod">
          <ac:chgData name="Leonie Smith" userId="fed1330f33f5650e" providerId="LiveId" clId="{49A3E7FA-E993-41DB-9D15-5CFE78C2BBEE}" dt="2023-10-26T05:50:23.765" v="129"/>
          <ac:picMkLst>
            <pc:docMk/>
            <pc:sldMk cId="3868250199" sldId="461"/>
            <ac:picMk id="6" creationId="{69142E92-6019-EC06-21D9-34F4935920A5}"/>
          </ac:picMkLst>
        </pc:picChg>
      </pc:sldChg>
      <pc:sldChg chg="addSp modSp">
        <pc:chgData name="Leonie Smith" userId="fed1330f33f5650e" providerId="LiveId" clId="{49A3E7FA-E993-41DB-9D15-5CFE78C2BBEE}" dt="2023-10-26T05:51:53.203" v="130"/>
        <pc:sldMkLst>
          <pc:docMk/>
          <pc:sldMk cId="2982327576" sldId="463"/>
        </pc:sldMkLst>
        <pc:picChg chg="add mod">
          <ac:chgData name="Leonie Smith" userId="fed1330f33f5650e" providerId="LiveId" clId="{49A3E7FA-E993-41DB-9D15-5CFE78C2BBEE}" dt="2023-10-26T05:51:53.203" v="130"/>
          <ac:picMkLst>
            <pc:docMk/>
            <pc:sldMk cId="2982327576" sldId="463"/>
            <ac:picMk id="6" creationId="{1446FC5F-B7E0-BED9-B560-357B7C1E3F90}"/>
          </ac:picMkLst>
        </pc:picChg>
      </pc:sldChg>
      <pc:sldChg chg="addSp delSp modSp mod modTransition modAnim">
        <pc:chgData name="Leonie Smith" userId="fed1330f33f5650e" providerId="LiveId" clId="{49A3E7FA-E993-41DB-9D15-5CFE78C2BBEE}" dt="2023-10-26T05:54:58.477" v="134"/>
        <pc:sldMkLst>
          <pc:docMk/>
          <pc:sldMk cId="3894174290" sldId="465"/>
        </pc:sldMkLst>
        <pc:picChg chg="add del mod">
          <ac:chgData name="Leonie Smith" userId="fed1330f33f5650e" providerId="LiveId" clId="{49A3E7FA-E993-41DB-9D15-5CFE78C2BBEE}" dt="2023-10-26T05:54:41.097" v="133"/>
          <ac:picMkLst>
            <pc:docMk/>
            <pc:sldMk cId="3894174290" sldId="465"/>
            <ac:picMk id="6" creationId="{63C2CDC8-4771-DB7B-B49F-7D2F01A698CE}"/>
          </ac:picMkLst>
        </pc:picChg>
        <pc:picChg chg="add del mod">
          <ac:chgData name="Leonie Smith" userId="fed1330f33f5650e" providerId="LiveId" clId="{49A3E7FA-E993-41DB-9D15-5CFE78C2BBEE}" dt="2023-10-26T05:54:58.477" v="134"/>
          <ac:picMkLst>
            <pc:docMk/>
            <pc:sldMk cId="3894174290" sldId="465"/>
            <ac:picMk id="9" creationId="{2BADE34F-C46E-0310-F804-F2C350AAD93C}"/>
          </ac:picMkLst>
        </pc:picChg>
        <pc:picChg chg="add mod">
          <ac:chgData name="Leonie Smith" userId="fed1330f33f5650e" providerId="LiveId" clId="{49A3E7FA-E993-41DB-9D15-5CFE78C2BBEE}" dt="2023-10-26T05:54:58.477" v="134"/>
          <ac:picMkLst>
            <pc:docMk/>
            <pc:sldMk cId="3894174290" sldId="465"/>
            <ac:picMk id="10" creationId="{399EBA50-CD56-6F1E-AAAF-EEF3B8B720A4}"/>
          </ac:picMkLst>
        </pc:picChg>
      </pc:sldChg>
      <pc:sldChg chg="addSp modSp">
        <pc:chgData name="Leonie Smith" userId="fed1330f33f5650e" providerId="LiveId" clId="{49A3E7FA-E993-41DB-9D15-5CFE78C2BBEE}" dt="2023-10-26T05:20:24.083" v="0"/>
        <pc:sldMkLst>
          <pc:docMk/>
          <pc:sldMk cId="3596600315" sldId="468"/>
        </pc:sldMkLst>
        <pc:picChg chg="add mod">
          <ac:chgData name="Leonie Smith" userId="fed1330f33f5650e" providerId="LiveId" clId="{49A3E7FA-E993-41DB-9D15-5CFE78C2BBEE}" dt="2023-10-26T05:20:24.083" v="0"/>
          <ac:picMkLst>
            <pc:docMk/>
            <pc:sldMk cId="3596600315" sldId="468"/>
            <ac:picMk id="7" creationId="{A86A1922-D711-48B3-AA06-FA86125903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62142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86A1922-D711-48B3-AA06-FA86125903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98"/>
    </mc:Choice>
    <mc:Fallback xmlns="">
      <p:transition spd="slow" advTm="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FA396D-9466-8274-982C-898B2726A58A}"/>
              </a:ext>
            </a:extLst>
          </p:cNvPr>
          <p:cNvPicPr>
            <a:picLocks noChangeAspect="1"/>
          </p:cNvPicPr>
          <p:nvPr/>
        </p:nvPicPr>
        <p:blipFill>
          <a:blip r:embed="rId2"/>
          <a:stretch>
            <a:fillRect/>
          </a:stretch>
        </p:blipFill>
        <p:spPr>
          <a:xfrm>
            <a:off x="15239" y="-742525"/>
            <a:ext cx="12176759" cy="7600526"/>
          </a:xfrm>
          <a:prstGeom prst="rect">
            <a:avLst/>
          </a:prstGeom>
        </p:spPr>
      </p:pic>
      <p:sp>
        <p:nvSpPr>
          <p:cNvPr id="2" name="TextBox 1">
            <a:extLst>
              <a:ext uri="{FF2B5EF4-FFF2-40B4-BE49-F238E27FC236}">
                <a16:creationId xmlns:a16="http://schemas.microsoft.com/office/drawing/2014/main" id="{376DD867-52A9-2BA3-8E7A-6B9B41D783FC}"/>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ArialMT"/>
              </a:rPr>
              <a:t>10</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Behold, all his companions will be put to shame,</a:t>
            </a:r>
          </a:p>
          <a:p>
            <a:pPr algn="l"/>
            <a:r>
              <a:rPr lang="en-US" sz="3600" b="0" i="0">
                <a:solidFill>
                  <a:srgbClr val="121212"/>
                </a:solidFill>
                <a:effectLst/>
                <a:latin typeface="Inter" panose="020B0502030000000004" pitchFamily="34" charset="0"/>
              </a:rPr>
              <a:t>for the craftsmen themselves are only human.</a:t>
            </a:r>
          </a:p>
          <a:p>
            <a:pPr algn="l"/>
            <a:r>
              <a:rPr lang="en-US" sz="3600" b="0" i="0">
                <a:solidFill>
                  <a:srgbClr val="121212"/>
                </a:solidFill>
                <a:effectLst/>
                <a:latin typeface="Inter" panose="020B0502030000000004" pitchFamily="34" charset="0"/>
              </a:rPr>
              <a:t>Let them all assemble and take their stand;</a:t>
            </a:r>
          </a:p>
          <a:p>
            <a:pPr algn="l"/>
            <a:r>
              <a:rPr lang="en-US" sz="3600" b="0" i="0">
                <a:solidFill>
                  <a:srgbClr val="121212"/>
                </a:solidFill>
                <a:effectLst/>
                <a:latin typeface="Inter" panose="020B0502030000000004" pitchFamily="34" charset="0"/>
              </a:rPr>
              <a:t>they will all be brought to terror and shame.</a:t>
            </a:r>
          </a:p>
        </p:txBody>
      </p:sp>
      <p:sp>
        <p:nvSpPr>
          <p:cNvPr id="3" name="TextBox 2">
            <a:extLst>
              <a:ext uri="{FF2B5EF4-FFF2-40B4-BE49-F238E27FC236}">
                <a16:creationId xmlns:a16="http://schemas.microsoft.com/office/drawing/2014/main" id="{181EC469-647B-836E-9EB4-AE6F178B5C72}"/>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11 देख, उसके सब संगियों को तो लज्जित होना पड़ेगा, कारीगर तो मनुष्य ही है; वे सब के सब इकट्ठे होकर खड़े हों; वे डर जाएँगे; वे सब के सब लज्जित होंगे।</a:t>
            </a:r>
          </a:p>
        </p:txBody>
      </p:sp>
      <p:pic>
        <p:nvPicPr>
          <p:cNvPr id="52" name="Audio 51">
            <a:hlinkClick r:id="" action="ppaction://media"/>
            <a:extLst>
              <a:ext uri="{FF2B5EF4-FFF2-40B4-BE49-F238E27FC236}">
                <a16:creationId xmlns:a16="http://schemas.microsoft.com/office/drawing/2014/main" id="{13877E82-43D8-8569-1BF0-A6241B2B75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6452"/>
    </mc:Choice>
    <mc:Fallback xmlns="">
      <p:transition spd="slow" advTm="1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934E375-8F9D-85D4-9487-59D354F47226}"/>
              </a:ext>
            </a:extLst>
          </p:cNvPr>
          <p:cNvPicPr>
            <a:picLocks noChangeAspect="1"/>
          </p:cNvPicPr>
          <p:nvPr/>
        </p:nvPicPr>
        <p:blipFill>
          <a:blip r:embed="rId2"/>
          <a:stretch>
            <a:fillRect/>
          </a:stretch>
        </p:blipFill>
        <p:spPr>
          <a:xfrm>
            <a:off x="0" y="-382067"/>
            <a:ext cx="12192000" cy="7240067"/>
          </a:xfrm>
          <a:prstGeom prst="rect">
            <a:avLst/>
          </a:prstGeom>
        </p:spPr>
      </p:pic>
      <p:sp>
        <p:nvSpPr>
          <p:cNvPr id="2" name="TextBox 1">
            <a:extLst>
              <a:ext uri="{FF2B5EF4-FFF2-40B4-BE49-F238E27FC236}">
                <a16:creationId xmlns:a16="http://schemas.microsoft.com/office/drawing/2014/main" id="{E3D6251F-45DB-776A-74AF-41AD42278E7D}"/>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The blacksmith takes a tool</a:t>
            </a:r>
          </a:p>
          <a:p>
            <a:pPr algn="l"/>
            <a:r>
              <a:rPr lang="en-US" sz="3600" b="0" i="0" dirty="0">
                <a:solidFill>
                  <a:srgbClr val="121212"/>
                </a:solidFill>
                <a:effectLst/>
                <a:latin typeface="Inter" panose="020B0502030000000004" pitchFamily="34" charset="0"/>
              </a:rPr>
              <a:t>and labors over the coals;</a:t>
            </a:r>
          </a:p>
          <a:p>
            <a:pPr algn="l"/>
            <a:r>
              <a:rPr lang="en-US" sz="3600" b="0" i="0" dirty="0">
                <a:solidFill>
                  <a:srgbClr val="121212"/>
                </a:solidFill>
                <a:effectLst/>
                <a:latin typeface="Inter" panose="020B0502030000000004" pitchFamily="34" charset="0"/>
              </a:rPr>
              <a:t>he fashions an idol with hammers</a:t>
            </a:r>
          </a:p>
          <a:p>
            <a:pPr algn="l"/>
            <a:r>
              <a:rPr lang="en-US" sz="3600" b="0" i="0" dirty="0">
                <a:solidFill>
                  <a:srgbClr val="121212"/>
                </a:solidFill>
                <a:effectLst/>
                <a:latin typeface="Inter" panose="020B0502030000000004" pitchFamily="34" charset="0"/>
              </a:rPr>
              <a:t>and forges it with his strong arms.</a:t>
            </a:r>
          </a:p>
          <a:p>
            <a:pPr algn="l"/>
            <a:r>
              <a:rPr lang="en-US" sz="3600" b="0" i="0" dirty="0">
                <a:solidFill>
                  <a:srgbClr val="121212"/>
                </a:solidFill>
                <a:effectLst/>
                <a:latin typeface="Inter" panose="020B0502030000000004" pitchFamily="34" charset="0"/>
              </a:rPr>
              <a:t>Yet he grows hungry and loses his strength;</a:t>
            </a:r>
          </a:p>
          <a:p>
            <a:pPr algn="l"/>
            <a:r>
              <a:rPr lang="en-US" sz="3600" b="0" i="0" dirty="0">
                <a:solidFill>
                  <a:srgbClr val="121212"/>
                </a:solidFill>
                <a:effectLst/>
                <a:latin typeface="Inter" panose="020B0502030000000004" pitchFamily="34" charset="0"/>
              </a:rPr>
              <a:t>he fails to drink water and grows faint.</a:t>
            </a:r>
          </a:p>
        </p:txBody>
      </p:sp>
      <p:sp>
        <p:nvSpPr>
          <p:cNvPr id="3" name="TextBox 2">
            <a:extLst>
              <a:ext uri="{FF2B5EF4-FFF2-40B4-BE49-F238E27FC236}">
                <a16:creationId xmlns:a16="http://schemas.microsoft.com/office/drawing/2014/main" id="{CB0A60A7-1270-3A87-0692-DBF9587E9EB4}"/>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12 लोहार एक बसूला अंगारों में बनाता और हथौड़ों से गढ़कर तैयार करता है, अपने भुजबल से वह उसको बनाता है; फिर वह भूखा हो जाता है और उसका बल घटता है, वह पानी नहीं पीता और थक जाता है।</a:t>
            </a:r>
          </a:p>
        </p:txBody>
      </p:sp>
      <p:pic>
        <p:nvPicPr>
          <p:cNvPr id="49" name="Audio 48">
            <a:hlinkClick r:id="" action="ppaction://media"/>
            <a:extLst>
              <a:ext uri="{FF2B5EF4-FFF2-40B4-BE49-F238E27FC236}">
                <a16:creationId xmlns:a16="http://schemas.microsoft.com/office/drawing/2014/main" id="{405C70DD-574A-647C-F0F2-5CE87C4FFD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9883"/>
    </mc:Choice>
    <mc:Fallback xmlns="">
      <p:transition spd="slow" advTm="1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A50F07-9B18-33F3-A958-5853618B445E}"/>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B408881-7E47-490F-2B86-DBE7E9B8FFF1}"/>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The woodworker extends a measuring line;</a:t>
            </a:r>
          </a:p>
          <a:p>
            <a:pPr algn="l"/>
            <a:r>
              <a:rPr lang="en-US" sz="3600" b="0" i="0">
                <a:solidFill>
                  <a:srgbClr val="121212"/>
                </a:solidFill>
                <a:effectLst/>
                <a:latin typeface="Inter" panose="020B0502030000000004" pitchFamily="34" charset="0"/>
              </a:rPr>
              <a:t>he marks it out with a stylus;</a:t>
            </a:r>
          </a:p>
          <a:p>
            <a:pPr algn="l"/>
            <a:r>
              <a:rPr lang="en-US" sz="3600" b="0" i="0">
                <a:solidFill>
                  <a:srgbClr val="121212"/>
                </a:solidFill>
                <a:effectLst/>
                <a:latin typeface="Inter" panose="020B0502030000000004" pitchFamily="34" charset="0"/>
              </a:rPr>
              <a:t>he shapes it with chisels</a:t>
            </a:r>
          </a:p>
          <a:p>
            <a:pPr algn="l"/>
            <a:r>
              <a:rPr lang="en-US" sz="3600" b="0" i="0">
                <a:solidFill>
                  <a:srgbClr val="121212"/>
                </a:solidFill>
                <a:effectLst/>
                <a:latin typeface="Inter" panose="020B0502030000000004" pitchFamily="34" charset="0"/>
              </a:rPr>
              <a:t>and outlines it with a compass.</a:t>
            </a:r>
          </a:p>
          <a:p>
            <a:pPr algn="l"/>
            <a:r>
              <a:rPr lang="en-US" sz="3600" b="0" i="0">
                <a:solidFill>
                  <a:srgbClr val="121212"/>
                </a:solidFill>
                <a:effectLst/>
                <a:latin typeface="Inter" panose="020B0502030000000004" pitchFamily="34" charset="0"/>
              </a:rPr>
              <a:t>He fashions it in the likeness of man,</a:t>
            </a:r>
          </a:p>
          <a:p>
            <a:pPr algn="l"/>
            <a:r>
              <a:rPr lang="en-US" sz="3600" b="0" i="0">
                <a:solidFill>
                  <a:srgbClr val="121212"/>
                </a:solidFill>
                <a:effectLst/>
                <a:latin typeface="Inter" panose="020B0502030000000004" pitchFamily="34" charset="0"/>
              </a:rPr>
              <a:t>like man in all his glory,</a:t>
            </a:r>
          </a:p>
          <a:p>
            <a:pPr algn="l"/>
            <a:r>
              <a:rPr lang="en-US" sz="3600" b="0" i="0">
                <a:solidFill>
                  <a:srgbClr val="121212"/>
                </a:solidFill>
                <a:effectLst/>
                <a:latin typeface="Inter" panose="020B0502030000000004" pitchFamily="34" charset="0"/>
              </a:rPr>
              <a:t>that it may dwell in a shrine.</a:t>
            </a:r>
          </a:p>
        </p:txBody>
      </p:sp>
      <p:sp>
        <p:nvSpPr>
          <p:cNvPr id="3" name="TextBox 2">
            <a:extLst>
              <a:ext uri="{FF2B5EF4-FFF2-40B4-BE49-F238E27FC236}">
                <a16:creationId xmlns:a16="http://schemas.microsoft.com/office/drawing/2014/main" id="{F2C7510F-BCF1-3B69-FD71-DBF29F4BD74E}"/>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13 बढ़ई सूत लगाकर टाँकी से रेखा करता है और रन्दनी से काम करता और परकार से रेखा खींचता है, वह उसका आकार और मनुष्य की सी सुन्दरता बनाता है ताकि लोग उसे घर में रखें।</a:t>
            </a:r>
          </a:p>
        </p:txBody>
      </p:sp>
      <p:pic>
        <p:nvPicPr>
          <p:cNvPr id="10" name="Audio 9">
            <a:hlinkClick r:id="" action="ppaction://media"/>
            <a:extLst>
              <a:ext uri="{FF2B5EF4-FFF2-40B4-BE49-F238E27FC236}">
                <a16:creationId xmlns:a16="http://schemas.microsoft.com/office/drawing/2014/main" id="{331B5066-B198-6337-BD14-7A875938D0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988"/>
    </mc:Choice>
    <mc:Fallback xmlns="">
      <p:transition spd="slow" advTm="1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ADCAC5-9ADC-557B-48E0-96F9ED52A58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CCBC609-0E44-8BF2-12AB-923BE9078367}"/>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14</a:t>
            </a:r>
            <a:r>
              <a:rPr lang="en-US" sz="3600" b="0" i="0" dirty="0">
                <a:solidFill>
                  <a:srgbClr val="121212"/>
                </a:solidFill>
                <a:effectLst/>
                <a:latin typeface="Inter" panose="020B0502030000000004" pitchFamily="34" charset="0"/>
              </a:rPr>
              <a:t>He cuts down cedars</a:t>
            </a:r>
          </a:p>
          <a:p>
            <a:pPr algn="l"/>
            <a:r>
              <a:rPr lang="en-US" sz="3600" b="0" i="0" dirty="0">
                <a:solidFill>
                  <a:srgbClr val="121212"/>
                </a:solidFill>
                <a:effectLst/>
                <a:latin typeface="Inter" panose="020B0502030000000004" pitchFamily="34" charset="0"/>
              </a:rPr>
              <a:t>or retrieves a cypress  or oak.</a:t>
            </a:r>
          </a:p>
          <a:p>
            <a:pPr algn="l"/>
            <a:r>
              <a:rPr lang="en-US" sz="3600" b="0" i="0" dirty="0">
                <a:solidFill>
                  <a:srgbClr val="121212"/>
                </a:solidFill>
                <a:effectLst/>
                <a:latin typeface="Inter" panose="020B0502030000000004" pitchFamily="34" charset="0"/>
              </a:rPr>
              <a:t>He lets it grow strong among the trees of the forest.</a:t>
            </a:r>
          </a:p>
          <a:p>
            <a:pPr algn="l"/>
            <a:r>
              <a:rPr lang="en-US" sz="3600" b="0" i="0" dirty="0">
                <a:solidFill>
                  <a:srgbClr val="121212"/>
                </a:solidFill>
                <a:effectLst/>
                <a:latin typeface="Inter" panose="020B0502030000000004" pitchFamily="34" charset="0"/>
              </a:rPr>
              <a:t>He plants a laurel, and the rain makes it grow.</a:t>
            </a:r>
          </a:p>
        </p:txBody>
      </p:sp>
      <p:sp>
        <p:nvSpPr>
          <p:cNvPr id="3" name="TextBox 2">
            <a:extLst>
              <a:ext uri="{FF2B5EF4-FFF2-40B4-BE49-F238E27FC236}">
                <a16:creationId xmlns:a16="http://schemas.microsoft.com/office/drawing/2014/main" id="{461B8678-8C62-04C8-1A5E-442E57405B4A}"/>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14 वह देवदार को काटता या वन के वृक्षों में से जाति-जाति के बांज वृक्ष चुनकर देख-भाल करता है, वह देवदार का एक वृक्ष लगाता है जो वर्षा का जल पाकर बढ़ता है।</a:t>
            </a:r>
          </a:p>
        </p:txBody>
      </p:sp>
      <p:pic>
        <p:nvPicPr>
          <p:cNvPr id="22" name="Audio 21">
            <a:hlinkClick r:id="" action="ppaction://media"/>
            <a:extLst>
              <a:ext uri="{FF2B5EF4-FFF2-40B4-BE49-F238E27FC236}">
                <a16:creationId xmlns:a16="http://schemas.microsoft.com/office/drawing/2014/main" id="{C134CFF6-4028-227C-3608-5D98C45FC8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462"/>
    </mc:Choice>
    <mc:Fallback xmlns="">
      <p:transition spd="slow" advTm="1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ACA04B-221C-BE84-B103-E9543442C692}"/>
              </a:ext>
            </a:extLst>
          </p:cNvPr>
          <p:cNvPicPr>
            <a:picLocks noChangeAspect="1"/>
          </p:cNvPicPr>
          <p:nvPr/>
        </p:nvPicPr>
        <p:blipFill rotWithShape="1">
          <a:blip r:embed="rId2"/>
          <a:srcRect t="1705" b="758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D91B8A7-99FA-47A3-A978-A380291A453A}"/>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It serves as fuel for man.</a:t>
            </a:r>
          </a:p>
          <a:p>
            <a:pPr algn="l"/>
            <a:r>
              <a:rPr lang="en-US" sz="3600" b="0" i="0">
                <a:solidFill>
                  <a:srgbClr val="121212"/>
                </a:solidFill>
                <a:effectLst/>
                <a:latin typeface="Inter" panose="020B0502030000000004" pitchFamily="34" charset="0"/>
              </a:rPr>
              <a:t>He takes some of it to warm himself,</a:t>
            </a:r>
          </a:p>
          <a:p>
            <a:pPr algn="l"/>
            <a:r>
              <a:rPr lang="en-US" sz="3600" b="0" i="0">
                <a:solidFill>
                  <a:srgbClr val="121212"/>
                </a:solidFill>
                <a:effectLst/>
                <a:latin typeface="Inter" panose="020B0502030000000004" pitchFamily="34" charset="0"/>
              </a:rPr>
              <a:t>and he kindles a fire</a:t>
            </a:r>
          </a:p>
          <a:p>
            <a:pPr algn="l"/>
            <a:r>
              <a:rPr lang="en-US" sz="3600" b="0" i="0">
                <a:solidFill>
                  <a:srgbClr val="121212"/>
                </a:solidFill>
                <a:effectLst/>
                <a:latin typeface="Inter" panose="020B0502030000000004" pitchFamily="34" charset="0"/>
              </a:rPr>
              <a:t>and bakes his bread;</a:t>
            </a:r>
          </a:p>
          <a:p>
            <a:pPr algn="l"/>
            <a:r>
              <a:rPr lang="en-US" sz="3600" b="0" i="0">
                <a:solidFill>
                  <a:srgbClr val="121212"/>
                </a:solidFill>
                <a:effectLst/>
                <a:latin typeface="Inter" panose="020B0502030000000004" pitchFamily="34" charset="0"/>
              </a:rPr>
              <a:t>he even fashions it into a god and worships it;</a:t>
            </a:r>
          </a:p>
          <a:p>
            <a:pPr algn="l"/>
            <a:r>
              <a:rPr lang="en-US" sz="3600" b="0" i="0">
                <a:solidFill>
                  <a:srgbClr val="121212"/>
                </a:solidFill>
                <a:effectLst/>
                <a:latin typeface="Inter" panose="020B0502030000000004" pitchFamily="34" charset="0"/>
              </a:rPr>
              <a:t>he makes an idol and bows down to it.</a:t>
            </a:r>
          </a:p>
        </p:txBody>
      </p:sp>
      <p:sp>
        <p:nvSpPr>
          <p:cNvPr id="3" name="TextBox 2">
            <a:extLst>
              <a:ext uri="{FF2B5EF4-FFF2-40B4-BE49-F238E27FC236}">
                <a16:creationId xmlns:a16="http://schemas.microsoft.com/office/drawing/2014/main" id="{1B354525-678E-A6DF-D592-332B000D4AA3}"/>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15 तब वह मनुष्य के ईंधन के काम में आता है</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वह उसमें से कुछ सुलगाकर तापता है, वह उसको जलाकर रोटी बनाता है; उसी से वह देवता भी बनाकर उसको दण्डवत् करता है; वह मूरत खुदवाकर उसके सामने प्रणाम करता है।</a:t>
            </a:r>
          </a:p>
        </p:txBody>
      </p:sp>
      <p:pic>
        <p:nvPicPr>
          <p:cNvPr id="19" name="Audio 18">
            <a:hlinkClick r:id="" action="ppaction://media"/>
            <a:extLst>
              <a:ext uri="{FF2B5EF4-FFF2-40B4-BE49-F238E27FC236}">
                <a16:creationId xmlns:a16="http://schemas.microsoft.com/office/drawing/2014/main" id="{AD689659-5E7F-2360-57C8-6F04D287FF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8825"/>
    </mc:Choice>
    <mc:Fallback xmlns="">
      <p:transition spd="slow" advTm="1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D1A8C8-3214-4ED9-36BD-B51311D018F0}"/>
              </a:ext>
            </a:extLst>
          </p:cNvPr>
          <p:cNvPicPr>
            <a:picLocks noChangeAspect="1"/>
          </p:cNvPicPr>
          <p:nvPr/>
        </p:nvPicPr>
        <p:blipFill rotWithShape="1">
          <a:blip r:embed="rId2"/>
          <a:srcRect t="5081"/>
          <a:stretch/>
        </p:blipFill>
        <p:spPr>
          <a:xfrm>
            <a:off x="20" y="0"/>
            <a:ext cx="12191980" cy="6856718"/>
          </a:xfrm>
          <a:prstGeom prst="rect">
            <a:avLst/>
          </a:prstGeom>
        </p:spPr>
      </p:pic>
      <p:sp>
        <p:nvSpPr>
          <p:cNvPr id="7" name="TextBox 6">
            <a:extLst>
              <a:ext uri="{FF2B5EF4-FFF2-40B4-BE49-F238E27FC236}">
                <a16:creationId xmlns:a16="http://schemas.microsoft.com/office/drawing/2014/main" id="{2894D2FA-AFA8-3C91-E2C6-570F2D2FF15E}"/>
              </a:ext>
            </a:extLst>
          </p:cNvPr>
          <p:cNvSpPr txBox="1"/>
          <p:nvPr/>
        </p:nvSpPr>
        <p:spPr>
          <a:xfrm>
            <a:off x="5952931" y="511940"/>
            <a:ext cx="5859624" cy="1407530"/>
          </a:xfrm>
          <a:prstGeom prst="rect">
            <a:avLst/>
          </a:prstGeom>
          <a:noFill/>
        </p:spPr>
        <p:txBody>
          <a:bodyPr wrap="square" rtlCol="0">
            <a:noAutofit/>
          </a:bodyPr>
          <a:lstStyle/>
          <a:p>
            <a:pPr algn="l"/>
            <a:r>
              <a:rPr lang="hi-IN" sz="4400" i="0" dirty="0">
                <a:solidFill>
                  <a:schemeClr val="bg1"/>
                </a:solidFill>
                <a:effectLst/>
                <a:latin typeface="ArialMT"/>
              </a:rPr>
              <a:t>यहोवा की आराधना करो, झूठे देवताओं की नहीं</a:t>
            </a:r>
            <a:r>
              <a:rPr lang="en-US" sz="4400" i="0" dirty="0">
                <a:solidFill>
                  <a:schemeClr val="bg1"/>
                </a:solidFill>
                <a:effectLst/>
                <a:latin typeface="ArialMT"/>
              </a:rPr>
              <a:t> </a:t>
            </a:r>
            <a:r>
              <a:rPr lang="hi-IN" sz="4400" i="0" dirty="0">
                <a:solidFill>
                  <a:schemeClr val="bg1"/>
                </a:solidFill>
                <a:effectLst/>
                <a:latin typeface="ArialMT"/>
              </a:rPr>
              <a:t>- यशायाह 44:6-20</a:t>
            </a:r>
            <a:endParaRPr lang="en-US" sz="4400" b="0" i="0" u="none" strike="noStrike" baseline="0" dirty="0">
              <a:solidFill>
                <a:schemeClr val="bg1"/>
              </a:solidFill>
              <a:latin typeface="ArialMT"/>
            </a:endParaRPr>
          </a:p>
        </p:txBody>
      </p:sp>
      <p:sp>
        <p:nvSpPr>
          <p:cNvPr id="2" name="TextBox 1">
            <a:extLst>
              <a:ext uri="{FF2B5EF4-FFF2-40B4-BE49-F238E27FC236}">
                <a16:creationId xmlns:a16="http://schemas.microsoft.com/office/drawing/2014/main" id="{B36C1685-6159-9C0B-6FD7-6EE57B2070D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220752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BC58EB-8069-D51C-F098-90ECF210DA4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25C5E1-C371-07BD-394A-38E9AE880F1A}"/>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He burns half of it in the fire,</a:t>
            </a:r>
          </a:p>
          <a:p>
            <a:pPr algn="l"/>
            <a:r>
              <a:rPr lang="en-US" sz="4000" b="0" i="0">
                <a:solidFill>
                  <a:srgbClr val="121212"/>
                </a:solidFill>
                <a:effectLst/>
                <a:latin typeface="Inter" panose="020B0502030000000004" pitchFamily="34" charset="0"/>
              </a:rPr>
              <a:t>and he roasts meat on that half.</a:t>
            </a:r>
          </a:p>
          <a:p>
            <a:pPr algn="l"/>
            <a:r>
              <a:rPr lang="en-US" sz="4000" b="0" i="0">
                <a:solidFill>
                  <a:srgbClr val="121212"/>
                </a:solidFill>
                <a:effectLst/>
                <a:latin typeface="Inter" panose="020B0502030000000004" pitchFamily="34" charset="0"/>
              </a:rPr>
              <a:t>He eats the roast and is satisfied.</a:t>
            </a:r>
          </a:p>
          <a:p>
            <a:pPr algn="l"/>
            <a:r>
              <a:rPr lang="en-US" sz="4000" b="0" i="0">
                <a:solidFill>
                  <a:srgbClr val="121212"/>
                </a:solidFill>
                <a:effectLst/>
                <a:latin typeface="Inter" panose="020B0502030000000004" pitchFamily="34" charset="0"/>
              </a:rPr>
              <a:t>Indeed, he warms himself and says,</a:t>
            </a:r>
          </a:p>
          <a:p>
            <a:pPr algn="l"/>
            <a:r>
              <a:rPr lang="en-US" sz="4000" b="0" i="0">
                <a:solidFill>
                  <a:srgbClr val="121212"/>
                </a:solidFill>
                <a:effectLst/>
                <a:latin typeface="Inter" panose="020B0502030000000004" pitchFamily="34" charset="0"/>
              </a:rPr>
              <a:t>“Ah! I am warm; I see the fire.”</a:t>
            </a:r>
          </a:p>
        </p:txBody>
      </p:sp>
      <p:sp>
        <p:nvSpPr>
          <p:cNvPr id="3" name="TextBox 2">
            <a:extLst>
              <a:ext uri="{FF2B5EF4-FFF2-40B4-BE49-F238E27FC236}">
                <a16:creationId xmlns:a16="http://schemas.microsoft.com/office/drawing/2014/main" id="{C4BC79CD-5DA3-9C4E-50EC-7B78EEF896F8}"/>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16 उसका एक भाग तो वह आग में जलाता और दूसरे भाग से माँस पकाकर खाता है, वह माँस भूनकर तृप्त होता; फिर तापकर कहता है, “अहा, मैं गर्म हो गया, मैंने आग देखी है!”</a:t>
            </a:r>
          </a:p>
        </p:txBody>
      </p:sp>
      <p:pic>
        <p:nvPicPr>
          <p:cNvPr id="19" name="Audio 18">
            <a:hlinkClick r:id="" action="ppaction://media"/>
            <a:extLst>
              <a:ext uri="{FF2B5EF4-FFF2-40B4-BE49-F238E27FC236}">
                <a16:creationId xmlns:a16="http://schemas.microsoft.com/office/drawing/2014/main" id="{BC6F054A-D493-5692-C828-8B1F84C16C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751"/>
    </mc:Choice>
    <mc:Fallback xmlns="">
      <p:transition spd="slow" advTm="1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BFCB8F-85F5-D02F-35D3-7CBABDF45BDD}"/>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FA9C135-33C6-EF6C-14CA-D03DF8AE8ACD}"/>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From the rest he makes a god, his graven image.</a:t>
            </a:r>
          </a:p>
          <a:p>
            <a:pPr algn="l"/>
            <a:r>
              <a:rPr lang="en-US" sz="4000" b="0" i="0">
                <a:solidFill>
                  <a:srgbClr val="121212"/>
                </a:solidFill>
                <a:effectLst/>
                <a:latin typeface="Inter" panose="020B0502030000000004" pitchFamily="34" charset="0"/>
              </a:rPr>
              <a:t>He bows down to it and worships;</a:t>
            </a:r>
          </a:p>
          <a:p>
            <a:pPr algn="l"/>
            <a:r>
              <a:rPr lang="en-US" sz="4000" b="0" i="0">
                <a:solidFill>
                  <a:srgbClr val="121212"/>
                </a:solidFill>
                <a:effectLst/>
                <a:latin typeface="Inter" panose="020B0502030000000004" pitchFamily="34" charset="0"/>
              </a:rPr>
              <a:t>he prays to it and says,</a:t>
            </a:r>
          </a:p>
          <a:p>
            <a:pPr algn="l"/>
            <a:r>
              <a:rPr lang="en-US" sz="4000" b="0" i="0">
                <a:solidFill>
                  <a:srgbClr val="121212"/>
                </a:solidFill>
                <a:effectLst/>
                <a:latin typeface="Inter" panose="020B0502030000000004" pitchFamily="34" charset="0"/>
              </a:rPr>
              <a:t>“Save me, for you are my god.”</a:t>
            </a:r>
          </a:p>
        </p:txBody>
      </p:sp>
      <p:sp>
        <p:nvSpPr>
          <p:cNvPr id="3" name="TextBox 2">
            <a:extLst>
              <a:ext uri="{FF2B5EF4-FFF2-40B4-BE49-F238E27FC236}">
                <a16:creationId xmlns:a16="http://schemas.microsoft.com/office/drawing/2014/main" id="{0B0F0CBB-C722-AAB5-10A7-4B6D4FB2228D}"/>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17 और उसके बचे हुए भाग को लेकर वह एक देवता अर्थात् एक मूरत खोदकर बनाता है; तब वह उसके सामने प्रणाम और दण्डवत् करता और उससे प्रार्थना करके कहता है, “मुझे बचा ले, क्योंकि तू मेरा देवता है!”</a:t>
            </a:r>
          </a:p>
        </p:txBody>
      </p:sp>
      <p:pic>
        <p:nvPicPr>
          <p:cNvPr id="7" name="Audio 6">
            <a:hlinkClick r:id="" action="ppaction://media"/>
            <a:extLst>
              <a:ext uri="{FF2B5EF4-FFF2-40B4-BE49-F238E27FC236}">
                <a16:creationId xmlns:a16="http://schemas.microsoft.com/office/drawing/2014/main" id="{8040376A-7FE4-A834-4D88-975BBCC8C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288"/>
    </mc:Choice>
    <mc:Fallback xmlns="">
      <p:transition spd="slow" advTm="1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DDC594-006B-7FBE-7553-7C726A9ACD9F}"/>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F9FD8AE-8DDA-7D53-9A83-4168CBD48518}"/>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They do not comprehend or discern,</a:t>
            </a:r>
          </a:p>
          <a:p>
            <a:pPr algn="l"/>
            <a:r>
              <a:rPr lang="en-US" sz="4000" b="0" i="0">
                <a:solidFill>
                  <a:srgbClr val="121212"/>
                </a:solidFill>
                <a:effectLst/>
                <a:latin typeface="Inter" panose="020B0502030000000004" pitchFamily="34" charset="0"/>
              </a:rPr>
              <a:t>for He has shut their eyes so they cannot see</a:t>
            </a:r>
          </a:p>
          <a:p>
            <a:pPr algn="l"/>
            <a:r>
              <a:rPr lang="en-US" sz="4000" b="0" i="0">
                <a:solidFill>
                  <a:srgbClr val="121212"/>
                </a:solidFill>
                <a:effectLst/>
                <a:latin typeface="Inter" panose="020B0502030000000004" pitchFamily="34" charset="0"/>
              </a:rPr>
              <a:t>and closed their minds so they cannot understand.</a:t>
            </a:r>
          </a:p>
        </p:txBody>
      </p:sp>
      <p:sp>
        <p:nvSpPr>
          <p:cNvPr id="3" name="TextBox 2">
            <a:extLst>
              <a:ext uri="{FF2B5EF4-FFF2-40B4-BE49-F238E27FC236}">
                <a16:creationId xmlns:a16="http://schemas.microsoft.com/office/drawing/2014/main" id="{3B5C6AEA-11D2-38DD-E121-3DCFAB0151AE}"/>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18 वे कुछ नहीं जानते, न कुछ समझ रखते हैं; क्योंकि उनकी आँखें ऐसी बन्द की गई हैं कि वे देख नहीं सकते; और उनकी बुद्धि ऐसी कि वे बूझ नहीं सकते।</a:t>
            </a:r>
          </a:p>
        </p:txBody>
      </p:sp>
      <p:pic>
        <p:nvPicPr>
          <p:cNvPr id="6" name="Audio 5">
            <a:hlinkClick r:id="" action="ppaction://media"/>
            <a:extLst>
              <a:ext uri="{FF2B5EF4-FFF2-40B4-BE49-F238E27FC236}">
                <a16:creationId xmlns:a16="http://schemas.microsoft.com/office/drawing/2014/main" id="{69142E92-6019-EC06-21D9-34F493592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0539"/>
    </mc:Choice>
    <mc:Fallback xmlns="">
      <p:transition spd="slow" advTm="10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302C227-B02E-DBD1-957F-89922EBE5770}"/>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8BF012-641E-3E14-9128-7CD66A102E7E}"/>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19</a:t>
            </a:r>
            <a:r>
              <a:rPr lang="en-US" sz="3200" b="0" i="0">
                <a:solidFill>
                  <a:srgbClr val="121212"/>
                </a:solidFill>
                <a:effectLst/>
                <a:latin typeface="Inter" panose="020B0502030000000004" pitchFamily="34" charset="0"/>
              </a:rPr>
              <a:t>And no one considers in his heart,</a:t>
            </a:r>
          </a:p>
          <a:p>
            <a:pPr algn="l"/>
            <a:r>
              <a:rPr lang="en-US" sz="3200" b="0" i="0">
                <a:solidFill>
                  <a:srgbClr val="121212"/>
                </a:solidFill>
                <a:effectLst/>
                <a:latin typeface="Inter" panose="020B0502030000000004" pitchFamily="34" charset="0"/>
              </a:rPr>
              <a:t>no one has the knowledge or insight to say,</a:t>
            </a:r>
          </a:p>
          <a:p>
            <a:pPr algn="l"/>
            <a:r>
              <a:rPr lang="en-US" sz="3200" b="0" i="0">
                <a:solidFill>
                  <a:srgbClr val="121212"/>
                </a:solidFill>
                <a:effectLst/>
                <a:latin typeface="Inter" panose="020B0502030000000004" pitchFamily="34" charset="0"/>
              </a:rPr>
              <a:t>“I burned half of it in the fire,</a:t>
            </a:r>
          </a:p>
          <a:p>
            <a:pPr algn="l"/>
            <a:r>
              <a:rPr lang="en-US" sz="3200" b="0" i="0">
                <a:solidFill>
                  <a:srgbClr val="121212"/>
                </a:solidFill>
                <a:effectLst/>
                <a:latin typeface="Inter" panose="020B0502030000000004" pitchFamily="34" charset="0"/>
              </a:rPr>
              <a:t>and I baked bread on its coals;</a:t>
            </a:r>
          </a:p>
          <a:p>
            <a:pPr algn="l"/>
            <a:r>
              <a:rPr lang="en-US" sz="3200" b="0" i="0">
                <a:solidFill>
                  <a:srgbClr val="121212"/>
                </a:solidFill>
                <a:effectLst/>
                <a:latin typeface="Inter" panose="020B0502030000000004" pitchFamily="34" charset="0"/>
              </a:rPr>
              <a:t>I roasted meat and I ate.</a:t>
            </a:r>
          </a:p>
          <a:p>
            <a:pPr algn="l"/>
            <a:r>
              <a:rPr lang="en-US" sz="3200" b="0" i="0">
                <a:solidFill>
                  <a:srgbClr val="121212"/>
                </a:solidFill>
                <a:effectLst/>
                <a:latin typeface="Inter" panose="020B0502030000000004" pitchFamily="34" charset="0"/>
              </a:rPr>
              <a:t>Shall I make something detestable with the rest of it?</a:t>
            </a:r>
          </a:p>
          <a:p>
            <a:pPr algn="l"/>
            <a:r>
              <a:rPr lang="en-US" sz="3200" b="0" i="0">
                <a:solidFill>
                  <a:srgbClr val="121212"/>
                </a:solidFill>
                <a:effectLst/>
                <a:latin typeface="Inter" panose="020B0502030000000004" pitchFamily="34" charset="0"/>
              </a:rPr>
              <a:t>Shall I bow down to a block of wood?”</a:t>
            </a:r>
          </a:p>
        </p:txBody>
      </p:sp>
      <p:sp>
        <p:nvSpPr>
          <p:cNvPr id="3" name="TextBox 2">
            <a:extLst>
              <a:ext uri="{FF2B5EF4-FFF2-40B4-BE49-F238E27FC236}">
                <a16:creationId xmlns:a16="http://schemas.microsoft.com/office/drawing/2014/main" id="{A6862831-77ED-0E44-D9CE-B9917C76F709}"/>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19 कोई इस पर ध्यान नहीं करता, और न किसी को इतना ज्ञान या समझ रहती है कि वह कह सके, “उसका एक भाग तो मैंने जला दिया और उसके कोयलों पर रोटी बनाई; और माँस भूनकर खाया है; फिर क्या मैं उसके बचे हुए भाग को घिनौनी वस्तु बनाऊँ? क्या मैं काठ को प्रणाम करूँ?”</a:t>
            </a:r>
          </a:p>
        </p:txBody>
      </p:sp>
      <p:pic>
        <p:nvPicPr>
          <p:cNvPr id="6" name="Audio 5">
            <a:hlinkClick r:id="" action="ppaction://media"/>
            <a:extLst>
              <a:ext uri="{FF2B5EF4-FFF2-40B4-BE49-F238E27FC236}">
                <a16:creationId xmlns:a16="http://schemas.microsoft.com/office/drawing/2014/main" id="{1446FC5F-B7E0-BED9-B560-357B7C1E3F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8971"/>
    </mc:Choice>
    <mc:Fallback xmlns="">
      <p:transition spd="slow" advTm="1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AFF483-70AB-B244-352C-750D78F3B044}"/>
              </a:ext>
            </a:extLst>
          </p:cNvPr>
          <p:cNvPicPr>
            <a:picLocks noChangeAspect="1"/>
          </p:cNvPicPr>
          <p:nvPr/>
        </p:nvPicPr>
        <p:blipFill>
          <a:blip r:embed="rId2"/>
          <a:stretch>
            <a:fillRect/>
          </a:stretch>
        </p:blipFill>
        <p:spPr>
          <a:xfrm>
            <a:off x="0" y="-71501"/>
            <a:ext cx="12191999" cy="6929501"/>
          </a:xfrm>
          <a:prstGeom prst="rect">
            <a:avLst/>
          </a:prstGeom>
        </p:spPr>
      </p:pic>
      <p:sp>
        <p:nvSpPr>
          <p:cNvPr id="2" name="TextBox 1">
            <a:extLst>
              <a:ext uri="{FF2B5EF4-FFF2-40B4-BE49-F238E27FC236}">
                <a16:creationId xmlns:a16="http://schemas.microsoft.com/office/drawing/2014/main" id="{58F9B01E-61FA-5B36-4D82-0E0BDDC67EF8}"/>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19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He feeds on ashes.</a:t>
            </a:r>
          </a:p>
          <a:p>
            <a:pPr algn="l"/>
            <a:r>
              <a:rPr lang="en-US" sz="4000" b="0" i="0">
                <a:solidFill>
                  <a:srgbClr val="121212"/>
                </a:solidFill>
                <a:effectLst/>
                <a:latin typeface="Inter" panose="020B0502030000000004" pitchFamily="34" charset="0"/>
              </a:rPr>
              <a:t>His deluded heart has led him astray,</a:t>
            </a:r>
          </a:p>
          <a:p>
            <a:pPr algn="l"/>
            <a:r>
              <a:rPr lang="en-US" sz="4000" b="0" i="0">
                <a:solidFill>
                  <a:srgbClr val="121212"/>
                </a:solidFill>
                <a:effectLst/>
                <a:latin typeface="Inter" panose="020B0502030000000004" pitchFamily="34" charset="0"/>
              </a:rPr>
              <a:t>and he cannot deliver himself or say,</a:t>
            </a:r>
          </a:p>
          <a:p>
            <a:pPr algn="l"/>
            <a:r>
              <a:rPr lang="en-US" sz="4000" b="0" i="0">
                <a:solidFill>
                  <a:srgbClr val="121212"/>
                </a:solidFill>
                <a:effectLst/>
                <a:latin typeface="Inter" panose="020B0502030000000004" pitchFamily="34" charset="0"/>
              </a:rPr>
              <a:t>“Is not this thing in my right hand a lie?”</a:t>
            </a:r>
          </a:p>
        </p:txBody>
      </p:sp>
      <p:sp>
        <p:nvSpPr>
          <p:cNvPr id="2" name="TextBox 1">
            <a:extLst>
              <a:ext uri="{FF2B5EF4-FFF2-40B4-BE49-F238E27FC236}">
                <a16:creationId xmlns:a16="http://schemas.microsoft.com/office/drawing/2014/main" id="{4B8E2B56-8034-87EF-4A39-9DF81959477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20 वह राख खाता है</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भरमाई हुई बुद्धि के कारण वह भटकाया गया है और वह न अपने को बचा सकता और न यह कह सकता है, “क्या मेरे दाहिने हाथ में मिथ्या नहीं?”</a:t>
            </a:r>
          </a:p>
        </p:txBody>
      </p:sp>
      <p:pic>
        <p:nvPicPr>
          <p:cNvPr id="10" name="Audio 9">
            <a:hlinkClick r:id="" action="ppaction://media"/>
            <a:extLst>
              <a:ext uri="{FF2B5EF4-FFF2-40B4-BE49-F238E27FC236}">
                <a16:creationId xmlns:a16="http://schemas.microsoft.com/office/drawing/2014/main" id="{399EBA50-CD56-6F1E-AAAF-EEF3B8B720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4013"/>
    </mc:Choice>
    <mc:Fallback xmlns="">
      <p:transition spd="slow" advTm="1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dirty="0">
                <a:solidFill>
                  <a:srgbClr val="121212"/>
                </a:solidFill>
                <a:effectLst/>
                <a:latin typeface="ArialMT"/>
              </a:rPr>
              <a:t>Worship the Lord, not false </a:t>
            </a:r>
            <a:r>
              <a:rPr lang="en-US" sz="5400" dirty="0">
                <a:solidFill>
                  <a:srgbClr val="121212"/>
                </a:solidFill>
                <a:latin typeface="ArialMT"/>
              </a:rPr>
              <a:t>g</a:t>
            </a:r>
            <a:r>
              <a:rPr lang="en-US" sz="5400" i="0" dirty="0">
                <a:solidFill>
                  <a:srgbClr val="121212"/>
                </a:solidFill>
                <a:effectLst/>
                <a:latin typeface="ArialMT"/>
              </a:rPr>
              <a:t>ods </a:t>
            </a:r>
            <a:r>
              <a:rPr lang="en-US" sz="5400" b="0" i="0" u="none" strike="noStrike" baseline="0" dirty="0">
                <a:latin typeface="ArialMT"/>
              </a:rPr>
              <a:t>– Isaiah 44:6-20</a:t>
            </a:r>
          </a:p>
        </p:txBody>
      </p:sp>
      <p:sp>
        <p:nvSpPr>
          <p:cNvPr id="2" name="TextBox 1">
            <a:extLst>
              <a:ext uri="{FF2B5EF4-FFF2-40B4-BE49-F238E27FC236}">
                <a16:creationId xmlns:a16="http://schemas.microsoft.com/office/drawing/2014/main" id="{3AC21521-B323-1355-0063-4B69FBD80EA4}"/>
              </a:ext>
            </a:extLst>
          </p:cNvPr>
          <p:cNvSpPr txBox="1"/>
          <p:nvPr/>
        </p:nvSpPr>
        <p:spPr>
          <a:xfrm>
            <a:off x="6096000" y="149949"/>
            <a:ext cx="6096000" cy="6558101"/>
          </a:xfrm>
          <a:prstGeom prst="rect">
            <a:avLst/>
          </a:prstGeom>
          <a:noFill/>
        </p:spPr>
        <p:txBody>
          <a:bodyPr wrap="square" rtlCol="0">
            <a:noAutofit/>
          </a:bodyPr>
          <a:lstStyle/>
          <a:p>
            <a:r>
              <a:rPr lang="hi-IN" sz="4400" dirty="0"/>
              <a:t>यहोवा की आराधना करो, झूठे देवताओं की नहीं - यशायाह 44:6-20</a:t>
            </a:r>
            <a:endParaRPr lang="en-IN" sz="4400" dirty="0"/>
          </a:p>
        </p:txBody>
      </p:sp>
      <p:pic>
        <p:nvPicPr>
          <p:cNvPr id="17" name="Audio 16">
            <a:hlinkClick r:id="" action="ppaction://media"/>
            <a:extLst>
              <a:ext uri="{FF2B5EF4-FFF2-40B4-BE49-F238E27FC236}">
                <a16:creationId xmlns:a16="http://schemas.microsoft.com/office/drawing/2014/main" id="{C33E7A7F-E40B-A655-970C-52A5A85352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502"/>
    </mc:Choice>
    <mc:Fallback xmlns="">
      <p:transition spd="slow" advTm="4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DFE87C-C75D-1269-C475-779DCF916FAA}"/>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C0AA650-1A31-F160-C5A5-FD340A82C616}"/>
              </a:ext>
            </a:extLst>
          </p:cNvPr>
          <p:cNvSpPr txBox="1"/>
          <p:nvPr/>
        </p:nvSpPr>
        <p:spPr>
          <a:xfrm>
            <a:off x="9730012"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Mangal" panose="02040503050203030202" pitchFamily="18" charset="0"/>
                <a:cs typeface="Mangal" panose="02040503050203030202" pitchFamily="18" charset="0"/>
              </a:rPr>
              <a:t>20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1D1A8C8-3214-4ED9-36BD-B51311D018F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8C97946-21CF-08AD-4061-12C64C653D61}"/>
              </a:ext>
            </a:extLst>
          </p:cNvPr>
          <p:cNvSpPr txBox="1"/>
          <p:nvPr/>
        </p:nvSpPr>
        <p:spPr>
          <a:xfrm>
            <a:off x="5952931" y="511940"/>
            <a:ext cx="5859624" cy="1407530"/>
          </a:xfrm>
          <a:prstGeom prst="rect">
            <a:avLst/>
          </a:prstGeom>
          <a:noFill/>
        </p:spPr>
        <p:txBody>
          <a:bodyPr wrap="square" rtlCol="0">
            <a:noAutofit/>
          </a:bodyPr>
          <a:lstStyle/>
          <a:p>
            <a:pPr algn="l"/>
            <a:r>
              <a:rPr lang="hi-IN" sz="4400" i="0" dirty="0">
                <a:solidFill>
                  <a:schemeClr val="bg1"/>
                </a:solidFill>
                <a:effectLst/>
                <a:latin typeface="ArialMT"/>
              </a:rPr>
              <a:t>यहोवा की आराधना करो, झूठे देवताओं की नहीं</a:t>
            </a:r>
            <a:r>
              <a:rPr lang="en-US" sz="4400" i="0" dirty="0">
                <a:solidFill>
                  <a:schemeClr val="bg1"/>
                </a:solidFill>
                <a:effectLst/>
                <a:latin typeface="ArialMT"/>
              </a:rPr>
              <a:t> </a:t>
            </a:r>
            <a:r>
              <a:rPr lang="hi-IN" sz="4400" i="0" dirty="0">
                <a:solidFill>
                  <a:schemeClr val="bg1"/>
                </a:solidFill>
                <a:effectLst/>
                <a:latin typeface="ArialMT"/>
              </a:rPr>
              <a:t>- यशायाह 44:6-20</a:t>
            </a:r>
            <a:endParaRPr lang="en-US" sz="4400" b="0" i="0" u="none" strike="noStrike" baseline="0" dirty="0">
              <a:solidFill>
                <a:schemeClr val="bg1"/>
              </a:solidFill>
              <a:latin typeface="ArialMT"/>
            </a:endParaRPr>
          </a:p>
        </p:txBody>
      </p:sp>
    </p:spTree>
    <p:extLst>
      <p:ext uri="{BB962C8B-B14F-4D97-AF65-F5344CB8AC3E}">
        <p14:creationId xmlns:p14="http://schemas.microsoft.com/office/powerpoint/2010/main" val="3727199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Thus says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a:p>
            <a:pPr algn="l"/>
            <a:r>
              <a:rPr lang="en-US" sz="4000" b="0" i="0">
                <a:solidFill>
                  <a:srgbClr val="121212"/>
                </a:solidFill>
                <a:effectLst/>
                <a:latin typeface="Inter" panose="020B0502030000000004" pitchFamily="34" charset="0"/>
              </a:rPr>
              <a:t>the King and Redeemer of Israel,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of Hosts:</a:t>
            </a:r>
          </a:p>
          <a:p>
            <a:pPr algn="l"/>
            <a:r>
              <a:rPr lang="en-US" sz="4000" b="0" i="0">
                <a:solidFill>
                  <a:srgbClr val="121212"/>
                </a:solidFill>
                <a:effectLst/>
                <a:latin typeface="Inter" panose="020B0502030000000004" pitchFamily="34" charset="0"/>
              </a:rPr>
              <a:t>“I am the first and I am the last,</a:t>
            </a:r>
          </a:p>
          <a:p>
            <a:pPr algn="l"/>
            <a:r>
              <a:rPr lang="en-US" sz="4000" b="0" i="0">
                <a:solidFill>
                  <a:srgbClr val="121212"/>
                </a:solidFill>
                <a:effectLst/>
                <a:latin typeface="Inter" panose="020B0502030000000004" pitchFamily="34" charset="0"/>
              </a:rPr>
              <a:t>and there is no God but Me.</a:t>
            </a:r>
          </a:p>
        </p:txBody>
      </p:sp>
      <p:sp>
        <p:nvSpPr>
          <p:cNvPr id="2" name="TextBox 1">
            <a:extLst>
              <a:ext uri="{FF2B5EF4-FFF2-40B4-BE49-F238E27FC236}">
                <a16:creationId xmlns:a16="http://schemas.microsoft.com/office/drawing/2014/main" id="{36E319F1-F15A-6141-B3D7-C7F71598CBB9}"/>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यहोवा, जो इस्राएल का राजा है, अर्थात् सेनाओं का यहोवा जो उसका छुड़ानेवाला है, वह यह कहता है, “मैं सबसे पहला हूँ, और मैं ही अन्त तक रहूँगा; मुझे छोड़ कोई परमेश्वर है ही नहीं।</a:t>
            </a:r>
          </a:p>
        </p:txBody>
      </p:sp>
      <p:pic>
        <p:nvPicPr>
          <p:cNvPr id="47" name="Audio 46">
            <a:hlinkClick r:id="" action="ppaction://media"/>
            <a:extLst>
              <a:ext uri="{FF2B5EF4-FFF2-40B4-BE49-F238E27FC236}">
                <a16:creationId xmlns:a16="http://schemas.microsoft.com/office/drawing/2014/main" id="{C5CBE7F6-F6B4-0F02-FFB2-49C1BAA626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5377"/>
    </mc:Choice>
    <mc:Fallback xmlns="">
      <p:transition spd="slow" advTm="1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C0F68C-B0F0-7B11-93B9-5A96218A9AFB}"/>
              </a:ext>
            </a:extLst>
          </p:cNvPr>
          <p:cNvPicPr>
            <a:picLocks noChangeAspect="1"/>
          </p:cNvPicPr>
          <p:nvPr/>
        </p:nvPicPr>
        <p:blipFill rotWithShape="1">
          <a:blip r:embed="rId2"/>
          <a:srcRect l="2251" r="795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4899247-57A6-00F4-1780-0E7C35DE336D}"/>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44:6</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All makers of idols are nothing,</a:t>
            </a:r>
          </a:p>
          <a:p>
            <a:pPr algn="l"/>
            <a:r>
              <a:rPr lang="en-US" sz="3600" b="0" i="0">
                <a:solidFill>
                  <a:srgbClr val="121212"/>
                </a:solidFill>
                <a:effectLst/>
                <a:latin typeface="Inter" panose="020B0502030000000004" pitchFamily="34" charset="0"/>
              </a:rPr>
              <a:t>and the things they treasure are worthless.</a:t>
            </a:r>
          </a:p>
          <a:p>
            <a:pPr algn="l"/>
            <a:r>
              <a:rPr lang="en-US" sz="3600" b="0" i="0">
                <a:solidFill>
                  <a:srgbClr val="121212"/>
                </a:solidFill>
                <a:effectLst/>
                <a:latin typeface="Inter" panose="020B0502030000000004" pitchFamily="34" charset="0"/>
              </a:rPr>
              <a:t>Their witnesses fail to see or comprehend,</a:t>
            </a:r>
          </a:p>
          <a:p>
            <a:pPr algn="l"/>
            <a:r>
              <a:rPr lang="en-US" sz="3600" b="0" i="0">
                <a:solidFill>
                  <a:srgbClr val="121212"/>
                </a:solidFill>
                <a:effectLst/>
                <a:latin typeface="Inter" panose="020B0502030000000004" pitchFamily="34" charset="0"/>
              </a:rPr>
              <a:t>so they are put to shame.</a:t>
            </a:r>
          </a:p>
        </p:txBody>
      </p:sp>
      <p:sp>
        <p:nvSpPr>
          <p:cNvPr id="3" name="TextBox 2">
            <a:extLst>
              <a:ext uri="{FF2B5EF4-FFF2-40B4-BE49-F238E27FC236}">
                <a16:creationId xmlns:a16="http://schemas.microsoft.com/office/drawing/2014/main" id="{86F3D65B-CFF6-D9A7-294D-C30BFA1EC1BB}"/>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9 जो मूरत खोदकर बनाते हैं, वे सब के सब व्यर्थ हैं और जिन वस्तुओं में वे आनन्द ढूँढ़ते उनसे कुछ लाभ न होगा; उनके साक्षी, न तो आप कुछ देखते और न कुछ जानते हैं, इसलिए उनको लज्जित होना पड़ेगा।</a:t>
            </a:r>
          </a:p>
        </p:txBody>
      </p:sp>
      <p:pic>
        <p:nvPicPr>
          <p:cNvPr id="66" name="Audio 65">
            <a:hlinkClick r:id="" action="ppaction://media"/>
            <a:extLst>
              <a:ext uri="{FF2B5EF4-FFF2-40B4-BE49-F238E27FC236}">
                <a16:creationId xmlns:a16="http://schemas.microsoft.com/office/drawing/2014/main" id="{32B1FFAD-F60E-4502-AF0A-E231B5FE2B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171"/>
    </mc:Choice>
    <mc:Fallback xmlns="">
      <p:transition spd="slow" advTm="19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71BF34-6553-AED7-0F46-41A3A991B4AD}"/>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ECE05C-F432-BEB6-B42A-F6949F5E889E}"/>
              </a:ext>
            </a:extLst>
          </p:cNvPr>
          <p:cNvSpPr txBox="1"/>
          <p:nvPr/>
        </p:nvSpPr>
        <p:spPr>
          <a:xfrm>
            <a:off x="320040" y="378197"/>
            <a:ext cx="3116424" cy="461665"/>
          </a:xfrm>
          <a:prstGeom prst="rect">
            <a:avLst/>
          </a:prstGeom>
          <a:noFill/>
        </p:spPr>
        <p:txBody>
          <a:bodyPr wrap="square" rtlCol="0">
            <a:spAutoFit/>
          </a:bodyPr>
          <a:lstStyle/>
          <a:p>
            <a:r>
              <a:rPr lang="hi-IN" sz="2400" b="0" i="0" u="none" strike="noStrike" baseline="0" dirty="0">
                <a:solidFill>
                  <a:schemeClr val="bg1"/>
                </a:solidFill>
                <a:latin typeface="ArialMT"/>
              </a:rPr>
              <a:t>यशायाह 44:</a:t>
            </a:r>
            <a:r>
              <a:rPr lang="en-US" sz="2400" b="0" i="0" u="none" strike="noStrike" baseline="0" dirty="0">
                <a:solidFill>
                  <a:schemeClr val="bg1"/>
                </a:solidFill>
                <a:latin typeface="ArialMT"/>
              </a:rPr>
              <a:t>9</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Who fashions a god or casts an idol</a:t>
            </a:r>
          </a:p>
          <a:p>
            <a:pPr algn="l"/>
            <a:r>
              <a:rPr lang="en-US" sz="4000" b="0" i="0">
                <a:solidFill>
                  <a:srgbClr val="121212"/>
                </a:solidFill>
                <a:effectLst/>
                <a:latin typeface="Inter" panose="020B0502030000000004" pitchFamily="34" charset="0"/>
              </a:rPr>
              <a:t>which profits him nothing?</a:t>
            </a:r>
          </a:p>
        </p:txBody>
      </p:sp>
      <p:sp>
        <p:nvSpPr>
          <p:cNvPr id="2" name="TextBox 1">
            <a:extLst>
              <a:ext uri="{FF2B5EF4-FFF2-40B4-BE49-F238E27FC236}">
                <a16:creationId xmlns:a16="http://schemas.microsoft.com/office/drawing/2014/main" id="{15F63D26-D519-714F-7C09-970977842E36}"/>
              </a:ext>
            </a:extLst>
          </p:cNvPr>
          <p:cNvSpPr txBox="1"/>
          <p:nvPr/>
        </p:nvSpPr>
        <p:spPr>
          <a:xfrm>
            <a:off x="6096000" y="166254"/>
            <a:ext cx="6096000" cy="6558101"/>
          </a:xfrm>
          <a:prstGeom prst="rect">
            <a:avLst/>
          </a:prstGeom>
          <a:noFill/>
        </p:spPr>
        <p:txBody>
          <a:bodyPr wrap="square" rtlCol="0">
            <a:noAutofit/>
          </a:bodyPr>
          <a:lstStyle/>
          <a:p>
            <a:pPr algn="l"/>
            <a:r>
              <a:rPr lang="hi-IN" sz="4400" b="0" i="0" dirty="0">
                <a:solidFill>
                  <a:srgbClr val="121212"/>
                </a:solidFill>
                <a:effectLst/>
                <a:latin typeface="Inter" panose="020B0502030000000004" pitchFamily="34" charset="0"/>
              </a:rPr>
              <a:t>10 किसने देवता या निष्फल मूरत ढाली है?</a:t>
            </a:r>
          </a:p>
        </p:txBody>
      </p:sp>
      <p:pic>
        <p:nvPicPr>
          <p:cNvPr id="6" name="Audio 5">
            <a:hlinkClick r:id="" action="ppaction://media"/>
            <a:extLst>
              <a:ext uri="{FF2B5EF4-FFF2-40B4-BE49-F238E27FC236}">
                <a16:creationId xmlns:a16="http://schemas.microsoft.com/office/drawing/2014/main" id="{20628A0B-75BA-7DFB-9026-A9A6328C7E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569"/>
    </mc:Choice>
    <mc:Fallback xmlns="">
      <p:transition spd="slow" advTm="1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2892</TotalTime>
  <Words>1444</Words>
  <Application>Microsoft Office PowerPoint</Application>
  <PresentationFormat>Widescreen</PresentationFormat>
  <Paragraphs>114</Paragraphs>
  <Slides>30</Slides>
  <Notes>1</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84</cp:revision>
  <dcterms:created xsi:type="dcterms:W3CDTF">2021-07-20T09:23:46Z</dcterms:created>
  <dcterms:modified xsi:type="dcterms:W3CDTF">2024-07-30T17:13:29Z</dcterms:modified>
</cp:coreProperties>
</file>