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468" r:id="rId2"/>
    <p:sldId id="497" r:id="rId3"/>
    <p:sldId id="439" r:id="rId4"/>
    <p:sldId id="494" r:id="rId5"/>
    <p:sldId id="441" r:id="rId6"/>
    <p:sldId id="442" r:id="rId7"/>
    <p:sldId id="443" r:id="rId8"/>
    <p:sldId id="444" r:id="rId9"/>
    <p:sldId id="445" r:id="rId10"/>
    <p:sldId id="446" r:id="rId11"/>
    <p:sldId id="447" r:id="rId12"/>
    <p:sldId id="448" r:id="rId13"/>
    <p:sldId id="449" r:id="rId14"/>
    <p:sldId id="450" r:id="rId15"/>
    <p:sldId id="451" r:id="rId16"/>
    <p:sldId id="452" r:id="rId17"/>
    <p:sldId id="455" r:id="rId18"/>
    <p:sldId id="454" r:id="rId19"/>
    <p:sldId id="457" r:id="rId20"/>
    <p:sldId id="458" r:id="rId21"/>
    <p:sldId id="459" r:id="rId22"/>
    <p:sldId id="460" r:id="rId23"/>
    <p:sldId id="461" r:id="rId24"/>
    <p:sldId id="462" r:id="rId25"/>
    <p:sldId id="463" r:id="rId26"/>
    <p:sldId id="466" r:id="rId27"/>
    <p:sldId id="465" r:id="rId28"/>
    <p:sldId id="464" r:id="rId29"/>
    <p:sldId id="467" r:id="rId30"/>
    <p:sldId id="469" r:id="rId31"/>
    <p:sldId id="470" r:id="rId32"/>
    <p:sldId id="471" r:id="rId33"/>
    <p:sldId id="472" r:id="rId34"/>
    <p:sldId id="473" r:id="rId35"/>
    <p:sldId id="474" r:id="rId36"/>
    <p:sldId id="475" r:id="rId37"/>
    <p:sldId id="476" r:id="rId38"/>
    <p:sldId id="477" r:id="rId39"/>
    <p:sldId id="478" r:id="rId40"/>
    <p:sldId id="479" r:id="rId41"/>
    <p:sldId id="480" r:id="rId42"/>
    <p:sldId id="481" r:id="rId43"/>
    <p:sldId id="482" r:id="rId44"/>
    <p:sldId id="483" r:id="rId45"/>
    <p:sldId id="484" r:id="rId46"/>
    <p:sldId id="485" r:id="rId47"/>
    <p:sldId id="486" r:id="rId48"/>
    <p:sldId id="487" r:id="rId49"/>
    <p:sldId id="488" r:id="rId50"/>
    <p:sldId id="489" r:id="rId51"/>
    <p:sldId id="493" r:id="rId52"/>
    <p:sldId id="495"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BCAF2F-C675-4658-B892-150C78687CC9}" v="92" dt="2023-10-26T06:43:56.3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618" autoAdjust="0"/>
    <p:restoredTop sz="93969" autoAdjust="0"/>
  </p:normalViewPr>
  <p:slideViewPr>
    <p:cSldViewPr snapToGrid="0">
      <p:cViewPr varScale="1">
        <p:scale>
          <a:sx n="53" d="100"/>
          <a:sy n="53" d="100"/>
        </p:scale>
        <p:origin x="108" y="12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66BCAF2F-C675-4658-B892-150C78687CC9}"/>
    <pc:docChg chg="modSld">
      <pc:chgData name="Leonie Smith" userId="fed1330f33f5650e" providerId="LiveId" clId="{66BCAF2F-C675-4658-B892-150C78687CC9}" dt="2023-10-26T06:43:56.343" v="124"/>
      <pc:docMkLst>
        <pc:docMk/>
      </pc:docMkLst>
      <pc:sldChg chg="addSp modSp">
        <pc:chgData name="Leonie Smith" userId="fed1330f33f5650e" providerId="LiveId" clId="{66BCAF2F-C675-4658-B892-150C78687CC9}" dt="2023-10-26T06:13:27.732" v="4"/>
        <pc:sldMkLst>
          <pc:docMk/>
          <pc:sldMk cId="3759221820" sldId="439"/>
        </pc:sldMkLst>
        <pc:picChg chg="add mod">
          <ac:chgData name="Leonie Smith" userId="fed1330f33f5650e" providerId="LiveId" clId="{66BCAF2F-C675-4658-B892-150C78687CC9}" dt="2023-10-26T06:13:27.732" v="4"/>
          <ac:picMkLst>
            <pc:docMk/>
            <pc:sldMk cId="3759221820" sldId="439"/>
            <ac:picMk id="7" creationId="{BA35C6A7-49CA-C499-6AB8-8A613E0D02C7}"/>
          </ac:picMkLst>
        </pc:picChg>
      </pc:sldChg>
      <pc:sldChg chg="addSp modSp">
        <pc:chgData name="Leonie Smith" userId="fed1330f33f5650e" providerId="LiveId" clId="{66BCAF2F-C675-4658-B892-150C78687CC9}" dt="2023-10-26T06:13:46.925" v="5"/>
        <pc:sldMkLst>
          <pc:docMk/>
          <pc:sldMk cId="3676245138" sldId="441"/>
        </pc:sldMkLst>
        <pc:picChg chg="add mod">
          <ac:chgData name="Leonie Smith" userId="fed1330f33f5650e" providerId="LiveId" clId="{66BCAF2F-C675-4658-B892-150C78687CC9}" dt="2023-10-26T06:13:46.925" v="5"/>
          <ac:picMkLst>
            <pc:docMk/>
            <pc:sldMk cId="3676245138" sldId="441"/>
            <ac:picMk id="7" creationId="{7FE5E6A8-8C2F-066A-C368-9A7C85A53148}"/>
          </ac:picMkLst>
        </pc:picChg>
      </pc:sldChg>
      <pc:sldChg chg="addSp modSp">
        <pc:chgData name="Leonie Smith" userId="fed1330f33f5650e" providerId="LiveId" clId="{66BCAF2F-C675-4658-B892-150C78687CC9}" dt="2023-10-26T06:14:40.022" v="6"/>
        <pc:sldMkLst>
          <pc:docMk/>
          <pc:sldMk cId="3095902142" sldId="443"/>
        </pc:sldMkLst>
        <pc:picChg chg="add mod">
          <ac:chgData name="Leonie Smith" userId="fed1330f33f5650e" providerId="LiveId" clId="{66BCAF2F-C675-4658-B892-150C78687CC9}" dt="2023-10-26T06:14:40.022" v="6"/>
          <ac:picMkLst>
            <pc:docMk/>
            <pc:sldMk cId="3095902142" sldId="443"/>
            <ac:picMk id="6" creationId="{61510AF9-D46E-391F-C064-4A326A09F334}"/>
          </ac:picMkLst>
        </pc:picChg>
      </pc:sldChg>
      <pc:sldChg chg="addSp modSp">
        <pc:chgData name="Leonie Smith" userId="fed1330f33f5650e" providerId="LiveId" clId="{66BCAF2F-C675-4658-B892-150C78687CC9}" dt="2023-10-26T06:15:33.072" v="7"/>
        <pc:sldMkLst>
          <pc:docMk/>
          <pc:sldMk cId="2166098122" sldId="445"/>
        </pc:sldMkLst>
        <pc:picChg chg="add mod">
          <ac:chgData name="Leonie Smith" userId="fed1330f33f5650e" providerId="LiveId" clId="{66BCAF2F-C675-4658-B892-150C78687CC9}" dt="2023-10-26T06:15:33.072" v="7"/>
          <ac:picMkLst>
            <pc:docMk/>
            <pc:sldMk cId="2166098122" sldId="445"/>
            <ac:picMk id="6" creationId="{41306C00-A5EE-547D-0F7D-F7266E681BFC}"/>
          </ac:picMkLst>
        </pc:picChg>
      </pc:sldChg>
      <pc:sldChg chg="addSp delSp modSp mod modTransition modAnim">
        <pc:chgData name="Leonie Smith" userId="fed1330f33f5650e" providerId="LiveId" clId="{66BCAF2F-C675-4658-B892-150C78687CC9}" dt="2023-10-26T06:17:19.379" v="14"/>
        <pc:sldMkLst>
          <pc:docMk/>
          <pc:sldMk cId="2422728137" sldId="447"/>
        </pc:sldMkLst>
        <pc:picChg chg="add del mod">
          <ac:chgData name="Leonie Smith" userId="fed1330f33f5650e" providerId="LiveId" clId="{66BCAF2F-C675-4658-B892-150C78687CC9}" dt="2023-10-26T06:16:45.718" v="10"/>
          <ac:picMkLst>
            <pc:docMk/>
            <pc:sldMk cId="2422728137" sldId="447"/>
            <ac:picMk id="6" creationId="{40E40E55-29FE-356F-A70F-B9F74CE28073}"/>
          </ac:picMkLst>
        </pc:picChg>
        <pc:picChg chg="add del mod">
          <ac:chgData name="Leonie Smith" userId="fed1330f33f5650e" providerId="LiveId" clId="{66BCAF2F-C675-4658-B892-150C78687CC9}" dt="2023-10-26T06:17:00.328" v="11"/>
          <ac:picMkLst>
            <pc:docMk/>
            <pc:sldMk cId="2422728137" sldId="447"/>
            <ac:picMk id="9" creationId="{6C47601B-0756-114A-4BBE-8799663D22E2}"/>
          </ac:picMkLst>
        </pc:picChg>
        <pc:picChg chg="add del mod">
          <ac:chgData name="Leonie Smith" userId="fed1330f33f5650e" providerId="LiveId" clId="{66BCAF2F-C675-4658-B892-150C78687CC9}" dt="2023-10-26T06:17:04.937" v="13"/>
          <ac:picMkLst>
            <pc:docMk/>
            <pc:sldMk cId="2422728137" sldId="447"/>
            <ac:picMk id="10" creationId="{C7E4D766-6076-6564-9F89-E6332C6CED29}"/>
          </ac:picMkLst>
        </pc:picChg>
        <pc:picChg chg="add del mod ord">
          <ac:chgData name="Leonie Smith" userId="fed1330f33f5650e" providerId="LiveId" clId="{66BCAF2F-C675-4658-B892-150C78687CC9}" dt="2023-10-26T06:17:19.379" v="14"/>
          <ac:picMkLst>
            <pc:docMk/>
            <pc:sldMk cId="2422728137" sldId="447"/>
            <ac:picMk id="14" creationId="{09CFF254-563E-D815-19F9-BB3D76F99C0F}"/>
          </ac:picMkLst>
        </pc:picChg>
        <pc:picChg chg="add mod">
          <ac:chgData name="Leonie Smith" userId="fed1330f33f5650e" providerId="LiveId" clId="{66BCAF2F-C675-4658-B892-150C78687CC9}" dt="2023-10-26T06:17:19.379" v="14"/>
          <ac:picMkLst>
            <pc:docMk/>
            <pc:sldMk cId="2422728137" sldId="447"/>
            <ac:picMk id="15" creationId="{4CA9754F-B6A0-8FB7-EFBD-0E2C849A4B54}"/>
          </ac:picMkLst>
        </pc:picChg>
      </pc:sldChg>
      <pc:sldChg chg="addSp delSp modSp mod modTransition modAnim">
        <pc:chgData name="Leonie Smith" userId="fed1330f33f5650e" providerId="LiveId" clId="{66BCAF2F-C675-4658-B892-150C78687CC9}" dt="2023-10-26T06:18:17.602" v="21"/>
        <pc:sldMkLst>
          <pc:docMk/>
          <pc:sldMk cId="4160448636" sldId="449"/>
        </pc:sldMkLst>
        <pc:picChg chg="add del mod">
          <ac:chgData name="Leonie Smith" userId="fed1330f33f5650e" providerId="LiveId" clId="{66BCAF2F-C675-4658-B892-150C78687CC9}" dt="2023-10-26T06:17:50.632" v="17"/>
          <ac:picMkLst>
            <pc:docMk/>
            <pc:sldMk cId="4160448636" sldId="449"/>
            <ac:picMk id="6" creationId="{0BF518B9-A194-5AF6-CFD9-02ABE307A465}"/>
          </ac:picMkLst>
        </pc:picChg>
        <pc:picChg chg="add del mod">
          <ac:chgData name="Leonie Smith" userId="fed1330f33f5650e" providerId="LiveId" clId="{66BCAF2F-C675-4658-B892-150C78687CC9}" dt="2023-10-26T06:18:02.828" v="18"/>
          <ac:picMkLst>
            <pc:docMk/>
            <pc:sldMk cId="4160448636" sldId="449"/>
            <ac:picMk id="9" creationId="{F41C41E3-388F-F967-FBCA-ABEFE6102E95}"/>
          </ac:picMkLst>
        </pc:picChg>
        <pc:picChg chg="add del mod">
          <ac:chgData name="Leonie Smith" userId="fed1330f33f5650e" providerId="LiveId" clId="{66BCAF2F-C675-4658-B892-150C78687CC9}" dt="2023-10-26T06:18:04.268" v="20"/>
          <ac:picMkLst>
            <pc:docMk/>
            <pc:sldMk cId="4160448636" sldId="449"/>
            <ac:picMk id="10" creationId="{22FAC0EB-9FDC-0BDB-4B9C-180BC5168B97}"/>
          </ac:picMkLst>
        </pc:picChg>
        <pc:picChg chg="add del mod ord">
          <ac:chgData name="Leonie Smith" userId="fed1330f33f5650e" providerId="LiveId" clId="{66BCAF2F-C675-4658-B892-150C78687CC9}" dt="2023-10-26T06:18:17.602" v="21"/>
          <ac:picMkLst>
            <pc:docMk/>
            <pc:sldMk cId="4160448636" sldId="449"/>
            <ac:picMk id="13" creationId="{90823C36-53D5-CCD8-FF16-4A820D1412E2}"/>
          </ac:picMkLst>
        </pc:picChg>
        <pc:picChg chg="add mod">
          <ac:chgData name="Leonie Smith" userId="fed1330f33f5650e" providerId="LiveId" clId="{66BCAF2F-C675-4658-B892-150C78687CC9}" dt="2023-10-26T06:18:17.602" v="21"/>
          <ac:picMkLst>
            <pc:docMk/>
            <pc:sldMk cId="4160448636" sldId="449"/>
            <ac:picMk id="14" creationId="{34BF4425-F327-872E-6BF1-8C24458560BB}"/>
          </ac:picMkLst>
        </pc:picChg>
      </pc:sldChg>
      <pc:sldChg chg="addSp modSp">
        <pc:chgData name="Leonie Smith" userId="fed1330f33f5650e" providerId="LiveId" clId="{66BCAF2F-C675-4658-B892-150C78687CC9}" dt="2023-10-26T06:19:13.370" v="22"/>
        <pc:sldMkLst>
          <pc:docMk/>
          <pc:sldMk cId="3386340796" sldId="451"/>
        </pc:sldMkLst>
        <pc:picChg chg="add mod">
          <ac:chgData name="Leonie Smith" userId="fed1330f33f5650e" providerId="LiveId" clId="{66BCAF2F-C675-4658-B892-150C78687CC9}" dt="2023-10-26T06:19:13.370" v="22"/>
          <ac:picMkLst>
            <pc:docMk/>
            <pc:sldMk cId="3386340796" sldId="451"/>
            <ac:picMk id="6" creationId="{19DCDE40-60BD-F62E-5BB2-B17438C4F622}"/>
          </ac:picMkLst>
        </pc:picChg>
      </pc:sldChg>
      <pc:sldChg chg="addSp delSp modSp mod modTransition modAnim">
        <pc:chgData name="Leonie Smith" userId="fed1330f33f5650e" providerId="LiveId" clId="{66BCAF2F-C675-4658-B892-150C78687CC9}" dt="2023-10-26T06:21:57.745" v="32"/>
        <pc:sldMkLst>
          <pc:docMk/>
          <pc:sldMk cId="1799939013" sldId="455"/>
        </pc:sldMkLst>
        <pc:picChg chg="add del mod">
          <ac:chgData name="Leonie Smith" userId="fed1330f33f5650e" providerId="LiveId" clId="{66BCAF2F-C675-4658-B892-150C78687CC9}" dt="2023-10-26T06:20:18.988" v="25"/>
          <ac:picMkLst>
            <pc:docMk/>
            <pc:sldMk cId="1799939013" sldId="455"/>
            <ac:picMk id="6" creationId="{C8E1E716-02EA-2FA4-E881-A4632EFBD4E0}"/>
          </ac:picMkLst>
        </pc:picChg>
        <pc:picChg chg="add del mod">
          <ac:chgData name="Leonie Smith" userId="fed1330f33f5650e" providerId="LiveId" clId="{66BCAF2F-C675-4658-B892-150C78687CC9}" dt="2023-10-26T06:20:25.554" v="26"/>
          <ac:picMkLst>
            <pc:docMk/>
            <pc:sldMk cId="1799939013" sldId="455"/>
            <ac:picMk id="9" creationId="{493A2ADD-757F-AF19-D0A3-A0BFB2F5D6CA}"/>
          </ac:picMkLst>
        </pc:picChg>
        <pc:picChg chg="add del mod">
          <ac:chgData name="Leonie Smith" userId="fed1330f33f5650e" providerId="LiveId" clId="{66BCAF2F-C675-4658-B892-150C78687CC9}" dt="2023-10-26T06:20:26.684" v="28"/>
          <ac:picMkLst>
            <pc:docMk/>
            <pc:sldMk cId="1799939013" sldId="455"/>
            <ac:picMk id="10" creationId="{16DC4B9F-BC15-0D26-2273-EAFD5888A756}"/>
          </ac:picMkLst>
        </pc:picChg>
        <pc:picChg chg="add del mod ord">
          <ac:chgData name="Leonie Smith" userId="fed1330f33f5650e" providerId="LiveId" clId="{66BCAF2F-C675-4658-B892-150C78687CC9}" dt="2023-10-26T06:20:47.359" v="29"/>
          <ac:picMkLst>
            <pc:docMk/>
            <pc:sldMk cId="1799939013" sldId="455"/>
            <ac:picMk id="13" creationId="{AFE26AC4-E94F-6590-D909-06532BB42DE2}"/>
          </ac:picMkLst>
        </pc:picChg>
        <pc:picChg chg="add del mod">
          <ac:chgData name="Leonie Smith" userId="fed1330f33f5650e" providerId="LiveId" clId="{66BCAF2F-C675-4658-B892-150C78687CC9}" dt="2023-10-26T06:21:35.893" v="31"/>
          <ac:picMkLst>
            <pc:docMk/>
            <pc:sldMk cId="1799939013" sldId="455"/>
            <ac:picMk id="14" creationId="{FBC2A594-7972-72C1-A9DE-21727B5C5173}"/>
          </ac:picMkLst>
        </pc:picChg>
        <pc:picChg chg="add del mod ord">
          <ac:chgData name="Leonie Smith" userId="fed1330f33f5650e" providerId="LiveId" clId="{66BCAF2F-C675-4658-B892-150C78687CC9}" dt="2023-10-26T06:21:57.745" v="32"/>
          <ac:picMkLst>
            <pc:docMk/>
            <pc:sldMk cId="1799939013" sldId="455"/>
            <ac:picMk id="21" creationId="{E6F010FD-2B5B-9D71-4F9E-649B3A4093A5}"/>
          </ac:picMkLst>
        </pc:picChg>
        <pc:picChg chg="add mod">
          <ac:chgData name="Leonie Smith" userId="fed1330f33f5650e" providerId="LiveId" clId="{66BCAF2F-C675-4658-B892-150C78687CC9}" dt="2023-10-26T06:21:57.745" v="32"/>
          <ac:picMkLst>
            <pc:docMk/>
            <pc:sldMk cId="1799939013" sldId="455"/>
            <ac:picMk id="22" creationId="{C7E83D1B-38E9-B156-5F3F-B2D7AD3540CE}"/>
          </ac:picMkLst>
        </pc:picChg>
      </pc:sldChg>
      <pc:sldChg chg="addSp modSp">
        <pc:chgData name="Leonie Smith" userId="fed1330f33f5650e" providerId="LiveId" clId="{66BCAF2F-C675-4658-B892-150C78687CC9}" dt="2023-10-26T06:23:03.957" v="33"/>
        <pc:sldMkLst>
          <pc:docMk/>
          <pc:sldMk cId="2618424304" sldId="457"/>
        </pc:sldMkLst>
        <pc:picChg chg="add mod">
          <ac:chgData name="Leonie Smith" userId="fed1330f33f5650e" providerId="LiveId" clId="{66BCAF2F-C675-4658-B892-150C78687CC9}" dt="2023-10-26T06:23:03.957" v="33"/>
          <ac:picMkLst>
            <pc:docMk/>
            <pc:sldMk cId="2618424304" sldId="457"/>
            <ac:picMk id="8" creationId="{24DD17FD-AE26-FA48-1FC0-B29491D8653F}"/>
          </ac:picMkLst>
        </pc:picChg>
      </pc:sldChg>
      <pc:sldChg chg="addSp delSp modSp mod modTransition modAnim">
        <pc:chgData name="Leonie Smith" userId="fed1330f33f5650e" providerId="LiveId" clId="{66BCAF2F-C675-4658-B892-150C78687CC9}" dt="2023-10-26T06:25:34.200" v="43"/>
        <pc:sldMkLst>
          <pc:docMk/>
          <pc:sldMk cId="783514268" sldId="459"/>
        </pc:sldMkLst>
        <pc:picChg chg="add del mod">
          <ac:chgData name="Leonie Smith" userId="fed1330f33f5650e" providerId="LiveId" clId="{66BCAF2F-C675-4658-B892-150C78687CC9}" dt="2023-10-26T06:24:24.826" v="36"/>
          <ac:picMkLst>
            <pc:docMk/>
            <pc:sldMk cId="783514268" sldId="459"/>
            <ac:picMk id="7" creationId="{C8909A98-4D47-7F43-E166-A154E6DA493F}"/>
          </ac:picMkLst>
        </pc:picChg>
        <pc:picChg chg="add del mod">
          <ac:chgData name="Leonie Smith" userId="fed1330f33f5650e" providerId="LiveId" clId="{66BCAF2F-C675-4658-B892-150C78687CC9}" dt="2023-10-26T06:24:35.939" v="37"/>
          <ac:picMkLst>
            <pc:docMk/>
            <pc:sldMk cId="783514268" sldId="459"/>
            <ac:picMk id="12" creationId="{77210287-BFAB-F53D-B79A-90E8E60B7D56}"/>
          </ac:picMkLst>
        </pc:picChg>
        <pc:picChg chg="add del mod">
          <ac:chgData name="Leonie Smith" userId="fed1330f33f5650e" providerId="LiveId" clId="{66BCAF2F-C675-4658-B892-150C78687CC9}" dt="2023-10-26T06:24:37.307" v="39"/>
          <ac:picMkLst>
            <pc:docMk/>
            <pc:sldMk cId="783514268" sldId="459"/>
            <ac:picMk id="13" creationId="{4BA67A30-527F-559D-90A1-C9BE3342079F}"/>
          </ac:picMkLst>
        </pc:picChg>
        <pc:picChg chg="add del mod ord">
          <ac:chgData name="Leonie Smith" userId="fed1330f33f5650e" providerId="LiveId" clId="{66BCAF2F-C675-4658-B892-150C78687CC9}" dt="2023-10-26T06:24:56.640" v="40"/>
          <ac:picMkLst>
            <pc:docMk/>
            <pc:sldMk cId="783514268" sldId="459"/>
            <ac:picMk id="16" creationId="{416FCC0A-B37D-77BF-27A5-140698E15975}"/>
          </ac:picMkLst>
        </pc:picChg>
        <pc:picChg chg="add del mod">
          <ac:chgData name="Leonie Smith" userId="fed1330f33f5650e" providerId="LiveId" clId="{66BCAF2F-C675-4658-B892-150C78687CC9}" dt="2023-10-26T06:25:15.861" v="42"/>
          <ac:picMkLst>
            <pc:docMk/>
            <pc:sldMk cId="783514268" sldId="459"/>
            <ac:picMk id="17" creationId="{32444E05-427F-2360-38CA-C66F5F243466}"/>
          </ac:picMkLst>
        </pc:picChg>
        <pc:picChg chg="add del mod ord">
          <ac:chgData name="Leonie Smith" userId="fed1330f33f5650e" providerId="LiveId" clId="{66BCAF2F-C675-4658-B892-150C78687CC9}" dt="2023-10-26T06:25:34.200" v="43"/>
          <ac:picMkLst>
            <pc:docMk/>
            <pc:sldMk cId="783514268" sldId="459"/>
            <ac:picMk id="21" creationId="{23165FF5-6675-D8FD-E010-9EE4DF9BCBDE}"/>
          </ac:picMkLst>
        </pc:picChg>
        <pc:picChg chg="add mod">
          <ac:chgData name="Leonie Smith" userId="fed1330f33f5650e" providerId="LiveId" clId="{66BCAF2F-C675-4658-B892-150C78687CC9}" dt="2023-10-26T06:25:34.200" v="43"/>
          <ac:picMkLst>
            <pc:docMk/>
            <pc:sldMk cId="783514268" sldId="459"/>
            <ac:picMk id="22" creationId="{7F4112AD-5B3C-897F-1064-F5ADB903522B}"/>
          </ac:picMkLst>
        </pc:picChg>
      </pc:sldChg>
      <pc:sldChg chg="addSp modSp">
        <pc:chgData name="Leonie Smith" userId="fed1330f33f5650e" providerId="LiveId" clId="{66BCAF2F-C675-4658-B892-150C78687CC9}" dt="2023-10-26T06:26:24.318" v="44"/>
        <pc:sldMkLst>
          <pc:docMk/>
          <pc:sldMk cId="3868250199" sldId="461"/>
        </pc:sldMkLst>
        <pc:picChg chg="add mod">
          <ac:chgData name="Leonie Smith" userId="fed1330f33f5650e" providerId="LiveId" clId="{66BCAF2F-C675-4658-B892-150C78687CC9}" dt="2023-10-26T06:26:24.318" v="44"/>
          <ac:picMkLst>
            <pc:docMk/>
            <pc:sldMk cId="3868250199" sldId="461"/>
            <ac:picMk id="6" creationId="{CCB4CB79-85B0-8F28-4D32-DA248963E055}"/>
          </ac:picMkLst>
        </pc:picChg>
      </pc:sldChg>
      <pc:sldChg chg="addSp delSp modSp mod modTransition modAnim">
        <pc:chgData name="Leonie Smith" userId="fed1330f33f5650e" providerId="LiveId" clId="{66BCAF2F-C675-4658-B892-150C78687CC9}" dt="2023-10-26T06:28:14.984" v="48"/>
        <pc:sldMkLst>
          <pc:docMk/>
          <pc:sldMk cId="2982327576" sldId="463"/>
        </pc:sldMkLst>
        <pc:picChg chg="add del mod">
          <ac:chgData name="Leonie Smith" userId="fed1330f33f5650e" providerId="LiveId" clId="{66BCAF2F-C675-4658-B892-150C78687CC9}" dt="2023-10-26T06:27:55.506" v="47"/>
          <ac:picMkLst>
            <pc:docMk/>
            <pc:sldMk cId="2982327576" sldId="463"/>
            <ac:picMk id="6" creationId="{4BE6C1E6-7ECD-8B70-8368-4F0266D754D8}"/>
          </ac:picMkLst>
        </pc:picChg>
        <pc:picChg chg="add del mod">
          <ac:chgData name="Leonie Smith" userId="fed1330f33f5650e" providerId="LiveId" clId="{66BCAF2F-C675-4658-B892-150C78687CC9}" dt="2023-10-26T06:28:14.984" v="48"/>
          <ac:picMkLst>
            <pc:docMk/>
            <pc:sldMk cId="2982327576" sldId="463"/>
            <ac:picMk id="13" creationId="{6F59C307-DE31-14EB-DD93-209934245001}"/>
          </ac:picMkLst>
        </pc:picChg>
        <pc:picChg chg="add mod">
          <ac:chgData name="Leonie Smith" userId="fed1330f33f5650e" providerId="LiveId" clId="{66BCAF2F-C675-4658-B892-150C78687CC9}" dt="2023-10-26T06:28:14.984" v="48"/>
          <ac:picMkLst>
            <pc:docMk/>
            <pc:sldMk cId="2982327576" sldId="463"/>
            <ac:picMk id="14" creationId="{83DF3260-E2BB-3DC5-1A64-01176FD9A14F}"/>
          </ac:picMkLst>
        </pc:picChg>
      </pc:sldChg>
      <pc:sldChg chg="addSp modSp">
        <pc:chgData name="Leonie Smith" userId="fed1330f33f5650e" providerId="LiveId" clId="{66BCAF2F-C675-4658-B892-150C78687CC9}" dt="2023-10-26T06:28:49.391" v="49"/>
        <pc:sldMkLst>
          <pc:docMk/>
          <pc:sldMk cId="3894174290" sldId="465"/>
        </pc:sldMkLst>
        <pc:picChg chg="add mod">
          <ac:chgData name="Leonie Smith" userId="fed1330f33f5650e" providerId="LiveId" clId="{66BCAF2F-C675-4658-B892-150C78687CC9}" dt="2023-10-26T06:28:49.391" v="49"/>
          <ac:picMkLst>
            <pc:docMk/>
            <pc:sldMk cId="3894174290" sldId="465"/>
            <ac:picMk id="6" creationId="{A7C356C4-786E-FF6D-37C0-F7A27FBD68EF}"/>
          </ac:picMkLst>
        </pc:picChg>
      </pc:sldChg>
      <pc:sldChg chg="addSp delSp modSp mod modTransition modAnim">
        <pc:chgData name="Leonie Smith" userId="fed1330f33f5650e" providerId="LiveId" clId="{66BCAF2F-C675-4658-B892-150C78687CC9}" dt="2023-10-26T06:31:42.574" v="83"/>
        <pc:sldMkLst>
          <pc:docMk/>
          <pc:sldMk cId="2711152741" sldId="467"/>
        </pc:sldMkLst>
        <pc:picChg chg="add del mod">
          <ac:chgData name="Leonie Smith" userId="fed1330f33f5650e" providerId="LiveId" clId="{66BCAF2F-C675-4658-B892-150C78687CC9}" dt="2023-10-26T06:29:09.348" v="52"/>
          <ac:picMkLst>
            <pc:docMk/>
            <pc:sldMk cId="2711152741" sldId="467"/>
            <ac:picMk id="6" creationId="{D28F2819-4CF9-84AD-5B36-8579A34D4856}"/>
          </ac:picMkLst>
        </pc:picChg>
        <pc:picChg chg="add del mod">
          <ac:chgData name="Leonie Smith" userId="fed1330f33f5650e" providerId="LiveId" clId="{66BCAF2F-C675-4658-B892-150C78687CC9}" dt="2023-10-26T06:29:20.883" v="53"/>
          <ac:picMkLst>
            <pc:docMk/>
            <pc:sldMk cId="2711152741" sldId="467"/>
            <ac:picMk id="9" creationId="{E469CCBB-BD9F-5417-03D7-F39737945293}"/>
          </ac:picMkLst>
        </pc:picChg>
        <pc:picChg chg="add del mod">
          <ac:chgData name="Leonie Smith" userId="fed1330f33f5650e" providerId="LiveId" clId="{66BCAF2F-C675-4658-B892-150C78687CC9}" dt="2023-10-26T06:29:24.659" v="55"/>
          <ac:picMkLst>
            <pc:docMk/>
            <pc:sldMk cId="2711152741" sldId="467"/>
            <ac:picMk id="10" creationId="{93F74DDC-85BF-BC16-7A00-EBBB65417594}"/>
          </ac:picMkLst>
        </pc:picChg>
        <pc:picChg chg="add del mod ord">
          <ac:chgData name="Leonie Smith" userId="fed1330f33f5650e" providerId="LiveId" clId="{66BCAF2F-C675-4658-B892-150C78687CC9}" dt="2023-10-26T06:29:36.186" v="56"/>
          <ac:picMkLst>
            <pc:docMk/>
            <pc:sldMk cId="2711152741" sldId="467"/>
            <ac:picMk id="13" creationId="{9F34C914-429A-87FD-FA02-316BF048A842}"/>
          </ac:picMkLst>
        </pc:picChg>
        <pc:picChg chg="add del mod">
          <ac:chgData name="Leonie Smith" userId="fed1330f33f5650e" providerId="LiveId" clId="{66BCAF2F-C675-4658-B892-150C78687CC9}" dt="2023-10-26T06:29:37.604" v="58"/>
          <ac:picMkLst>
            <pc:docMk/>
            <pc:sldMk cId="2711152741" sldId="467"/>
            <ac:picMk id="14" creationId="{A7BF2BB3-80EC-1465-3D3C-AE8345D4E664}"/>
          </ac:picMkLst>
        </pc:picChg>
        <pc:picChg chg="add del mod ord">
          <ac:chgData name="Leonie Smith" userId="fed1330f33f5650e" providerId="LiveId" clId="{66BCAF2F-C675-4658-B892-150C78687CC9}" dt="2023-10-26T06:29:51.690" v="59"/>
          <ac:picMkLst>
            <pc:docMk/>
            <pc:sldMk cId="2711152741" sldId="467"/>
            <ac:picMk id="17" creationId="{76D2AC22-2107-C05F-C42B-E8C92E40B754}"/>
          </ac:picMkLst>
        </pc:picChg>
        <pc:picChg chg="add del mod">
          <ac:chgData name="Leonie Smith" userId="fed1330f33f5650e" providerId="LiveId" clId="{66BCAF2F-C675-4658-B892-150C78687CC9}" dt="2023-10-26T06:29:52.914" v="61"/>
          <ac:picMkLst>
            <pc:docMk/>
            <pc:sldMk cId="2711152741" sldId="467"/>
            <ac:picMk id="18" creationId="{334F3B61-1D9D-3767-9862-4AA1DE18C19C}"/>
          </ac:picMkLst>
        </pc:picChg>
        <pc:picChg chg="add del mod ord">
          <ac:chgData name="Leonie Smith" userId="fed1330f33f5650e" providerId="LiveId" clId="{66BCAF2F-C675-4658-B892-150C78687CC9}" dt="2023-10-26T06:29:58.771" v="62"/>
          <ac:picMkLst>
            <pc:docMk/>
            <pc:sldMk cId="2711152741" sldId="467"/>
            <ac:picMk id="21" creationId="{9417AC19-A70A-53F0-17F1-09246762DC0C}"/>
          </ac:picMkLst>
        </pc:picChg>
        <pc:picChg chg="add del mod">
          <ac:chgData name="Leonie Smith" userId="fed1330f33f5650e" providerId="LiveId" clId="{66BCAF2F-C675-4658-B892-150C78687CC9}" dt="2023-10-26T06:30:00.534" v="64"/>
          <ac:picMkLst>
            <pc:docMk/>
            <pc:sldMk cId="2711152741" sldId="467"/>
            <ac:picMk id="22" creationId="{138A80C1-073B-0DB6-DA6A-CC8ADD4DCD6A}"/>
          </ac:picMkLst>
        </pc:picChg>
        <pc:picChg chg="add del mod ord">
          <ac:chgData name="Leonie Smith" userId="fed1330f33f5650e" providerId="LiveId" clId="{66BCAF2F-C675-4658-B892-150C78687CC9}" dt="2023-10-26T06:30:12.339" v="65"/>
          <ac:picMkLst>
            <pc:docMk/>
            <pc:sldMk cId="2711152741" sldId="467"/>
            <ac:picMk id="25" creationId="{B3060966-831A-2BF2-8D89-E2380A78DB17}"/>
          </ac:picMkLst>
        </pc:picChg>
        <pc:picChg chg="add del mod">
          <ac:chgData name="Leonie Smith" userId="fed1330f33f5650e" providerId="LiveId" clId="{66BCAF2F-C675-4658-B892-150C78687CC9}" dt="2023-10-26T06:30:13.871" v="67"/>
          <ac:picMkLst>
            <pc:docMk/>
            <pc:sldMk cId="2711152741" sldId="467"/>
            <ac:picMk id="26" creationId="{5A804B1F-7DC3-8991-2416-4A8315E0BC4E}"/>
          </ac:picMkLst>
        </pc:picChg>
        <pc:picChg chg="add del mod ord">
          <ac:chgData name="Leonie Smith" userId="fed1330f33f5650e" providerId="LiveId" clId="{66BCAF2F-C675-4658-B892-150C78687CC9}" dt="2023-10-26T06:30:19.967" v="68"/>
          <ac:picMkLst>
            <pc:docMk/>
            <pc:sldMk cId="2711152741" sldId="467"/>
            <ac:picMk id="29" creationId="{A1CF7066-D7E2-85CA-A417-A9A304CDFF6E}"/>
          </ac:picMkLst>
        </pc:picChg>
        <pc:picChg chg="add del mod">
          <ac:chgData name="Leonie Smith" userId="fed1330f33f5650e" providerId="LiveId" clId="{66BCAF2F-C675-4658-B892-150C78687CC9}" dt="2023-10-26T06:30:37.833" v="70"/>
          <ac:picMkLst>
            <pc:docMk/>
            <pc:sldMk cId="2711152741" sldId="467"/>
            <ac:picMk id="30" creationId="{96512BA4-AD97-88AE-D0F1-F1A5D2422A4F}"/>
          </ac:picMkLst>
        </pc:picChg>
        <pc:picChg chg="add del mod ord">
          <ac:chgData name="Leonie Smith" userId="fed1330f33f5650e" providerId="LiveId" clId="{66BCAF2F-C675-4658-B892-150C78687CC9}" dt="2023-10-26T06:30:52.403" v="71"/>
          <ac:picMkLst>
            <pc:docMk/>
            <pc:sldMk cId="2711152741" sldId="467"/>
            <ac:picMk id="33" creationId="{A907DC69-EF0E-FB69-25B2-A867CBD19088}"/>
          </ac:picMkLst>
        </pc:picChg>
        <pc:picChg chg="add del mod">
          <ac:chgData name="Leonie Smith" userId="fed1330f33f5650e" providerId="LiveId" clId="{66BCAF2F-C675-4658-B892-150C78687CC9}" dt="2023-10-26T06:30:57.974" v="73"/>
          <ac:picMkLst>
            <pc:docMk/>
            <pc:sldMk cId="2711152741" sldId="467"/>
            <ac:picMk id="34" creationId="{492F6F2B-A8EE-F6DB-75E0-0B88B814CB3D}"/>
          </ac:picMkLst>
        </pc:picChg>
        <pc:picChg chg="add del mod ord">
          <ac:chgData name="Leonie Smith" userId="fed1330f33f5650e" providerId="LiveId" clId="{66BCAF2F-C675-4658-B892-150C78687CC9}" dt="2023-10-26T06:31:07.250" v="74"/>
          <ac:picMkLst>
            <pc:docMk/>
            <pc:sldMk cId="2711152741" sldId="467"/>
            <ac:picMk id="38" creationId="{C7B14626-2EA8-572A-4BEE-DBC7D5EC8135}"/>
          </ac:picMkLst>
        </pc:picChg>
        <pc:picChg chg="add del mod">
          <ac:chgData name="Leonie Smith" userId="fed1330f33f5650e" providerId="LiveId" clId="{66BCAF2F-C675-4658-B892-150C78687CC9}" dt="2023-10-26T06:31:10.418" v="76"/>
          <ac:picMkLst>
            <pc:docMk/>
            <pc:sldMk cId="2711152741" sldId="467"/>
            <ac:picMk id="39" creationId="{3F5F55AD-7D3A-7480-5864-7EAB9CC0815E}"/>
          </ac:picMkLst>
        </pc:picChg>
        <pc:picChg chg="add del mod ord">
          <ac:chgData name="Leonie Smith" userId="fed1330f33f5650e" providerId="LiveId" clId="{66BCAF2F-C675-4658-B892-150C78687CC9}" dt="2023-10-26T06:31:15.829" v="77"/>
          <ac:picMkLst>
            <pc:docMk/>
            <pc:sldMk cId="2711152741" sldId="467"/>
            <ac:picMk id="42" creationId="{65760927-1257-0870-FE5C-9FEDCBE1A8F6}"/>
          </ac:picMkLst>
        </pc:picChg>
        <pc:picChg chg="add del mod">
          <ac:chgData name="Leonie Smith" userId="fed1330f33f5650e" providerId="LiveId" clId="{66BCAF2F-C675-4658-B892-150C78687CC9}" dt="2023-10-26T06:31:16.981" v="79"/>
          <ac:picMkLst>
            <pc:docMk/>
            <pc:sldMk cId="2711152741" sldId="467"/>
            <ac:picMk id="43" creationId="{64C144D7-6770-4752-949B-82AB10E07F94}"/>
          </ac:picMkLst>
        </pc:picChg>
        <pc:picChg chg="add del mod ord">
          <ac:chgData name="Leonie Smith" userId="fed1330f33f5650e" providerId="LiveId" clId="{66BCAF2F-C675-4658-B892-150C78687CC9}" dt="2023-10-26T06:31:26.684" v="80"/>
          <ac:picMkLst>
            <pc:docMk/>
            <pc:sldMk cId="2711152741" sldId="467"/>
            <ac:picMk id="46" creationId="{B2FD77BC-7203-6C30-E8C4-5B95598A1115}"/>
          </ac:picMkLst>
        </pc:picChg>
        <pc:picChg chg="add del mod">
          <ac:chgData name="Leonie Smith" userId="fed1330f33f5650e" providerId="LiveId" clId="{66BCAF2F-C675-4658-B892-150C78687CC9}" dt="2023-10-26T06:31:28.165" v="82"/>
          <ac:picMkLst>
            <pc:docMk/>
            <pc:sldMk cId="2711152741" sldId="467"/>
            <ac:picMk id="47" creationId="{B1BBF8E6-49EA-BDE3-40C6-5EB748CF0BB5}"/>
          </ac:picMkLst>
        </pc:picChg>
        <pc:picChg chg="add del mod ord">
          <ac:chgData name="Leonie Smith" userId="fed1330f33f5650e" providerId="LiveId" clId="{66BCAF2F-C675-4658-B892-150C78687CC9}" dt="2023-10-26T06:31:42.574" v="83"/>
          <ac:picMkLst>
            <pc:docMk/>
            <pc:sldMk cId="2711152741" sldId="467"/>
            <ac:picMk id="50" creationId="{42E088AD-A33A-FAA5-3E85-8D29ABCA5027}"/>
          </ac:picMkLst>
        </pc:picChg>
        <pc:picChg chg="add mod">
          <ac:chgData name="Leonie Smith" userId="fed1330f33f5650e" providerId="LiveId" clId="{66BCAF2F-C675-4658-B892-150C78687CC9}" dt="2023-10-26T06:31:42.574" v="83"/>
          <ac:picMkLst>
            <pc:docMk/>
            <pc:sldMk cId="2711152741" sldId="467"/>
            <ac:picMk id="51" creationId="{50169758-3464-D741-CFA2-55FAC3CE5D4E}"/>
          </ac:picMkLst>
        </pc:picChg>
      </pc:sldChg>
      <pc:sldChg chg="addSp delSp modSp mod modTransition modAnim">
        <pc:chgData name="Leonie Smith" userId="fed1330f33f5650e" providerId="LiveId" clId="{66BCAF2F-C675-4658-B892-150C78687CC9}" dt="2023-10-26T06:12:45.346" v="3"/>
        <pc:sldMkLst>
          <pc:docMk/>
          <pc:sldMk cId="3596600315" sldId="468"/>
        </pc:sldMkLst>
        <pc:picChg chg="add del mod">
          <ac:chgData name="Leonie Smith" userId="fed1330f33f5650e" providerId="LiveId" clId="{66BCAF2F-C675-4658-B892-150C78687CC9}" dt="2023-10-26T06:12:38.457" v="2"/>
          <ac:picMkLst>
            <pc:docMk/>
            <pc:sldMk cId="3596600315" sldId="468"/>
            <ac:picMk id="7" creationId="{8220F5FD-C157-6022-1DEC-81D3E9487D17}"/>
          </ac:picMkLst>
        </pc:picChg>
        <pc:picChg chg="add del mod">
          <ac:chgData name="Leonie Smith" userId="fed1330f33f5650e" providerId="LiveId" clId="{66BCAF2F-C675-4658-B892-150C78687CC9}" dt="2023-10-26T06:12:45.346" v="3"/>
          <ac:picMkLst>
            <pc:docMk/>
            <pc:sldMk cId="3596600315" sldId="468"/>
            <ac:picMk id="11" creationId="{7B7D88B2-50BF-A842-F5E0-B19D420119DC}"/>
          </ac:picMkLst>
        </pc:picChg>
        <pc:picChg chg="add mod">
          <ac:chgData name="Leonie Smith" userId="fed1330f33f5650e" providerId="LiveId" clId="{66BCAF2F-C675-4658-B892-150C78687CC9}" dt="2023-10-26T06:12:45.346" v="3"/>
          <ac:picMkLst>
            <pc:docMk/>
            <pc:sldMk cId="3596600315" sldId="468"/>
            <ac:picMk id="12" creationId="{8F5F646F-202C-68E3-ECCE-285A904DA368}"/>
          </ac:picMkLst>
        </pc:picChg>
      </pc:sldChg>
      <pc:sldChg chg="addSp delSp modSp mod modTransition modAnim">
        <pc:chgData name="Leonie Smith" userId="fed1330f33f5650e" providerId="LiveId" clId="{66BCAF2F-C675-4658-B892-150C78687CC9}" dt="2023-10-26T06:32:42.001" v="87"/>
        <pc:sldMkLst>
          <pc:docMk/>
          <pc:sldMk cId="2448783230" sldId="470"/>
        </pc:sldMkLst>
        <pc:picChg chg="add del mod">
          <ac:chgData name="Leonie Smith" userId="fed1330f33f5650e" providerId="LiveId" clId="{66BCAF2F-C675-4658-B892-150C78687CC9}" dt="2023-10-26T06:32:31.267" v="86"/>
          <ac:picMkLst>
            <pc:docMk/>
            <pc:sldMk cId="2448783230" sldId="470"/>
            <ac:picMk id="6" creationId="{1643B0D9-A605-0F50-81A2-7B8E18831831}"/>
          </ac:picMkLst>
        </pc:picChg>
        <pc:picChg chg="add del mod">
          <ac:chgData name="Leonie Smith" userId="fed1330f33f5650e" providerId="LiveId" clId="{66BCAF2F-C675-4658-B892-150C78687CC9}" dt="2023-10-26T06:32:42.001" v="87"/>
          <ac:picMkLst>
            <pc:docMk/>
            <pc:sldMk cId="2448783230" sldId="470"/>
            <ac:picMk id="8" creationId="{F84760F8-4BAF-8285-BDE1-48A6D5E637CA}"/>
          </ac:picMkLst>
        </pc:picChg>
        <pc:picChg chg="add mod">
          <ac:chgData name="Leonie Smith" userId="fed1330f33f5650e" providerId="LiveId" clId="{66BCAF2F-C675-4658-B892-150C78687CC9}" dt="2023-10-26T06:32:42.001" v="87"/>
          <ac:picMkLst>
            <pc:docMk/>
            <pc:sldMk cId="2448783230" sldId="470"/>
            <ac:picMk id="9" creationId="{18D49E9E-E163-51FA-8D1A-944A3B573FB3}"/>
          </ac:picMkLst>
        </pc:picChg>
      </pc:sldChg>
      <pc:sldChg chg="addSp modSp">
        <pc:chgData name="Leonie Smith" userId="fed1330f33f5650e" providerId="LiveId" clId="{66BCAF2F-C675-4658-B892-150C78687CC9}" dt="2023-10-26T06:33:30.265" v="88"/>
        <pc:sldMkLst>
          <pc:docMk/>
          <pc:sldMk cId="2526597435" sldId="472"/>
        </pc:sldMkLst>
        <pc:picChg chg="add mod">
          <ac:chgData name="Leonie Smith" userId="fed1330f33f5650e" providerId="LiveId" clId="{66BCAF2F-C675-4658-B892-150C78687CC9}" dt="2023-10-26T06:33:30.265" v="88"/>
          <ac:picMkLst>
            <pc:docMk/>
            <pc:sldMk cId="2526597435" sldId="472"/>
            <ac:picMk id="6" creationId="{975DF267-5363-736B-2392-E33CD594561A}"/>
          </ac:picMkLst>
        </pc:picChg>
      </pc:sldChg>
      <pc:sldChg chg="addSp delSp modSp mod modTransition modAnim">
        <pc:chgData name="Leonie Smith" userId="fed1330f33f5650e" providerId="LiveId" clId="{66BCAF2F-C675-4658-B892-150C78687CC9}" dt="2023-10-26T06:34:50.892" v="92"/>
        <pc:sldMkLst>
          <pc:docMk/>
          <pc:sldMk cId="4277481054" sldId="474"/>
        </pc:sldMkLst>
        <pc:picChg chg="add del mod">
          <ac:chgData name="Leonie Smith" userId="fed1330f33f5650e" providerId="LiveId" clId="{66BCAF2F-C675-4658-B892-150C78687CC9}" dt="2023-10-26T06:34:34.832" v="91"/>
          <ac:picMkLst>
            <pc:docMk/>
            <pc:sldMk cId="4277481054" sldId="474"/>
            <ac:picMk id="6" creationId="{B04FE92E-DB2A-3BA6-C7CA-1B1426A51039}"/>
          </ac:picMkLst>
        </pc:picChg>
        <pc:picChg chg="add del mod">
          <ac:chgData name="Leonie Smith" userId="fed1330f33f5650e" providerId="LiveId" clId="{66BCAF2F-C675-4658-B892-150C78687CC9}" dt="2023-10-26T06:34:50.892" v="92"/>
          <ac:picMkLst>
            <pc:docMk/>
            <pc:sldMk cId="4277481054" sldId="474"/>
            <ac:picMk id="11" creationId="{4063BA70-C748-D116-B8DC-EFB9566C7F23}"/>
          </ac:picMkLst>
        </pc:picChg>
        <pc:picChg chg="add mod">
          <ac:chgData name="Leonie Smith" userId="fed1330f33f5650e" providerId="LiveId" clId="{66BCAF2F-C675-4658-B892-150C78687CC9}" dt="2023-10-26T06:34:50.892" v="92"/>
          <ac:picMkLst>
            <pc:docMk/>
            <pc:sldMk cId="4277481054" sldId="474"/>
            <ac:picMk id="12" creationId="{8B29CAAC-4957-DD23-A0AC-694A5A192A91}"/>
          </ac:picMkLst>
        </pc:picChg>
      </pc:sldChg>
      <pc:sldChg chg="addSp modSp">
        <pc:chgData name="Leonie Smith" userId="fed1330f33f5650e" providerId="LiveId" clId="{66BCAF2F-C675-4658-B892-150C78687CC9}" dt="2023-10-26T06:35:32.990" v="93"/>
        <pc:sldMkLst>
          <pc:docMk/>
          <pc:sldMk cId="3447408613" sldId="476"/>
        </pc:sldMkLst>
        <pc:picChg chg="add mod">
          <ac:chgData name="Leonie Smith" userId="fed1330f33f5650e" providerId="LiveId" clId="{66BCAF2F-C675-4658-B892-150C78687CC9}" dt="2023-10-26T06:35:32.990" v="93"/>
          <ac:picMkLst>
            <pc:docMk/>
            <pc:sldMk cId="3447408613" sldId="476"/>
            <ac:picMk id="7" creationId="{563BB47D-D634-F356-4C24-6B345CC035E3}"/>
          </ac:picMkLst>
        </pc:picChg>
      </pc:sldChg>
      <pc:sldChg chg="addSp modSp">
        <pc:chgData name="Leonie Smith" userId="fed1330f33f5650e" providerId="LiveId" clId="{66BCAF2F-C675-4658-B892-150C78687CC9}" dt="2023-10-26T06:36:19.775" v="94"/>
        <pc:sldMkLst>
          <pc:docMk/>
          <pc:sldMk cId="2151490790" sldId="478"/>
        </pc:sldMkLst>
        <pc:picChg chg="add mod">
          <ac:chgData name="Leonie Smith" userId="fed1330f33f5650e" providerId="LiveId" clId="{66BCAF2F-C675-4658-B892-150C78687CC9}" dt="2023-10-26T06:36:19.775" v="94"/>
          <ac:picMkLst>
            <pc:docMk/>
            <pc:sldMk cId="2151490790" sldId="478"/>
            <ac:picMk id="6" creationId="{FF81DB14-57DB-4DCC-57ED-978F528130DE}"/>
          </ac:picMkLst>
        </pc:picChg>
      </pc:sldChg>
      <pc:sldChg chg="addSp modSp">
        <pc:chgData name="Leonie Smith" userId="fed1330f33f5650e" providerId="LiveId" clId="{66BCAF2F-C675-4658-B892-150C78687CC9}" dt="2023-10-26T06:36:59.404" v="95"/>
        <pc:sldMkLst>
          <pc:docMk/>
          <pc:sldMk cId="2811924428" sldId="480"/>
        </pc:sldMkLst>
        <pc:picChg chg="add mod">
          <ac:chgData name="Leonie Smith" userId="fed1330f33f5650e" providerId="LiveId" clId="{66BCAF2F-C675-4658-B892-150C78687CC9}" dt="2023-10-26T06:36:59.404" v="95"/>
          <ac:picMkLst>
            <pc:docMk/>
            <pc:sldMk cId="2811924428" sldId="480"/>
            <ac:picMk id="6" creationId="{9BEFFED2-0D90-E865-979A-C59ACAD5DADF}"/>
          </ac:picMkLst>
        </pc:picChg>
      </pc:sldChg>
      <pc:sldChg chg="addSp modSp">
        <pc:chgData name="Leonie Smith" userId="fed1330f33f5650e" providerId="LiveId" clId="{66BCAF2F-C675-4658-B892-150C78687CC9}" dt="2023-10-26T06:37:52.624" v="96"/>
        <pc:sldMkLst>
          <pc:docMk/>
          <pc:sldMk cId="1471206836" sldId="482"/>
        </pc:sldMkLst>
        <pc:picChg chg="add mod">
          <ac:chgData name="Leonie Smith" userId="fed1330f33f5650e" providerId="LiveId" clId="{66BCAF2F-C675-4658-B892-150C78687CC9}" dt="2023-10-26T06:37:52.624" v="96"/>
          <ac:picMkLst>
            <pc:docMk/>
            <pc:sldMk cId="1471206836" sldId="482"/>
            <ac:picMk id="6" creationId="{3C81C32D-82EC-6B1C-802E-6F5A3E42F931}"/>
          </ac:picMkLst>
        </pc:picChg>
      </pc:sldChg>
      <pc:sldChg chg="addSp delSp modSp mod modTransition modAnim">
        <pc:chgData name="Leonie Smith" userId="fed1330f33f5650e" providerId="LiveId" clId="{66BCAF2F-C675-4658-B892-150C78687CC9}" dt="2023-10-26T06:39:57.705" v="112"/>
        <pc:sldMkLst>
          <pc:docMk/>
          <pc:sldMk cId="598754739" sldId="484"/>
        </pc:sldMkLst>
        <pc:picChg chg="add del mod">
          <ac:chgData name="Leonie Smith" userId="fed1330f33f5650e" providerId="LiveId" clId="{66BCAF2F-C675-4658-B892-150C78687CC9}" dt="2023-10-26T06:38:37.563" v="99"/>
          <ac:picMkLst>
            <pc:docMk/>
            <pc:sldMk cId="598754739" sldId="484"/>
            <ac:picMk id="6" creationId="{00960537-E4F5-B426-CF6D-8ED02586161C}"/>
          </ac:picMkLst>
        </pc:picChg>
        <pc:picChg chg="add del mod">
          <ac:chgData name="Leonie Smith" userId="fed1330f33f5650e" providerId="LiveId" clId="{66BCAF2F-C675-4658-B892-150C78687CC9}" dt="2023-10-26T06:38:53.624" v="100"/>
          <ac:picMkLst>
            <pc:docMk/>
            <pc:sldMk cId="598754739" sldId="484"/>
            <ac:picMk id="9" creationId="{56A9BD03-DCB3-21BB-376A-8DD38DEE0697}"/>
          </ac:picMkLst>
        </pc:picChg>
        <pc:picChg chg="add del mod">
          <ac:chgData name="Leonie Smith" userId="fed1330f33f5650e" providerId="LiveId" clId="{66BCAF2F-C675-4658-B892-150C78687CC9}" dt="2023-10-26T06:38:58.734" v="102"/>
          <ac:picMkLst>
            <pc:docMk/>
            <pc:sldMk cId="598754739" sldId="484"/>
            <ac:picMk id="10" creationId="{7A4FA5EA-0111-94A0-B1CE-078BC251645A}"/>
          </ac:picMkLst>
        </pc:picChg>
        <pc:picChg chg="add del mod ord">
          <ac:chgData name="Leonie Smith" userId="fed1330f33f5650e" providerId="LiveId" clId="{66BCAF2F-C675-4658-B892-150C78687CC9}" dt="2023-10-26T06:39:12.935" v="103"/>
          <ac:picMkLst>
            <pc:docMk/>
            <pc:sldMk cId="598754739" sldId="484"/>
            <ac:picMk id="14" creationId="{87431C63-261A-5CD7-CD64-748E78390EE6}"/>
          </ac:picMkLst>
        </pc:picChg>
        <pc:picChg chg="add del mod">
          <ac:chgData name="Leonie Smith" userId="fed1330f33f5650e" providerId="LiveId" clId="{66BCAF2F-C675-4658-B892-150C78687CC9}" dt="2023-10-26T06:39:13.998" v="105"/>
          <ac:picMkLst>
            <pc:docMk/>
            <pc:sldMk cId="598754739" sldId="484"/>
            <ac:picMk id="15" creationId="{B559DDE6-E16C-F3CA-290C-96502419B076}"/>
          </ac:picMkLst>
        </pc:picChg>
        <pc:picChg chg="add del mod ord">
          <ac:chgData name="Leonie Smith" userId="fed1330f33f5650e" providerId="LiveId" clId="{66BCAF2F-C675-4658-B892-150C78687CC9}" dt="2023-10-26T06:39:19.743" v="106"/>
          <ac:picMkLst>
            <pc:docMk/>
            <pc:sldMk cId="598754739" sldId="484"/>
            <ac:picMk id="18" creationId="{C8850854-8795-4916-21E0-3C9AAFF20F30}"/>
          </ac:picMkLst>
        </pc:picChg>
        <pc:picChg chg="add del mod">
          <ac:chgData name="Leonie Smith" userId="fed1330f33f5650e" providerId="LiveId" clId="{66BCAF2F-C675-4658-B892-150C78687CC9}" dt="2023-10-26T06:39:20.784" v="108"/>
          <ac:picMkLst>
            <pc:docMk/>
            <pc:sldMk cId="598754739" sldId="484"/>
            <ac:picMk id="19" creationId="{D8CD0E41-CE29-B3F3-3624-7517DF9D3DE4}"/>
          </ac:picMkLst>
        </pc:picChg>
        <pc:picChg chg="add del mod ord">
          <ac:chgData name="Leonie Smith" userId="fed1330f33f5650e" providerId="LiveId" clId="{66BCAF2F-C675-4658-B892-150C78687CC9}" dt="2023-10-26T06:39:36.699" v="109"/>
          <ac:picMkLst>
            <pc:docMk/>
            <pc:sldMk cId="598754739" sldId="484"/>
            <ac:picMk id="22" creationId="{6D1C986C-1300-6F61-96AA-6CC49BE1EF0F}"/>
          </ac:picMkLst>
        </pc:picChg>
        <pc:picChg chg="add del mod">
          <ac:chgData name="Leonie Smith" userId="fed1330f33f5650e" providerId="LiveId" clId="{66BCAF2F-C675-4658-B892-150C78687CC9}" dt="2023-10-26T06:39:42.599" v="111"/>
          <ac:picMkLst>
            <pc:docMk/>
            <pc:sldMk cId="598754739" sldId="484"/>
            <ac:picMk id="23" creationId="{BC3361B3-38E5-2015-98C9-D64645925D56}"/>
          </ac:picMkLst>
        </pc:picChg>
        <pc:picChg chg="add del mod ord">
          <ac:chgData name="Leonie Smith" userId="fed1330f33f5650e" providerId="LiveId" clId="{66BCAF2F-C675-4658-B892-150C78687CC9}" dt="2023-10-26T06:39:57.705" v="112"/>
          <ac:picMkLst>
            <pc:docMk/>
            <pc:sldMk cId="598754739" sldId="484"/>
            <ac:picMk id="27" creationId="{8DAECA71-4181-6AC3-D3E9-DED2C8752661}"/>
          </ac:picMkLst>
        </pc:picChg>
        <pc:picChg chg="add mod">
          <ac:chgData name="Leonie Smith" userId="fed1330f33f5650e" providerId="LiveId" clId="{66BCAF2F-C675-4658-B892-150C78687CC9}" dt="2023-10-26T06:39:57.705" v="112"/>
          <ac:picMkLst>
            <pc:docMk/>
            <pc:sldMk cId="598754739" sldId="484"/>
            <ac:picMk id="28" creationId="{2FF0CFCC-C0F5-C7B1-B3BB-F64B4AD5682B}"/>
          </ac:picMkLst>
        </pc:picChg>
      </pc:sldChg>
      <pc:sldChg chg="addSp delSp modSp mod modTransition modAnim">
        <pc:chgData name="Leonie Smith" userId="fed1330f33f5650e" providerId="LiveId" clId="{66BCAF2F-C675-4658-B892-150C78687CC9}" dt="2023-10-26T06:42:11.131" v="119"/>
        <pc:sldMkLst>
          <pc:docMk/>
          <pc:sldMk cId="1639072721" sldId="486"/>
        </pc:sldMkLst>
        <pc:picChg chg="add del mod">
          <ac:chgData name="Leonie Smith" userId="fed1330f33f5650e" providerId="LiveId" clId="{66BCAF2F-C675-4658-B892-150C78687CC9}" dt="2023-10-26T06:41:30.550" v="115"/>
          <ac:picMkLst>
            <pc:docMk/>
            <pc:sldMk cId="1639072721" sldId="486"/>
            <ac:picMk id="6" creationId="{6DA8E566-09AF-76D0-8E13-28C1EC8BC14A}"/>
          </ac:picMkLst>
        </pc:picChg>
        <pc:picChg chg="add del mod">
          <ac:chgData name="Leonie Smith" userId="fed1330f33f5650e" providerId="LiveId" clId="{66BCAF2F-C675-4658-B892-150C78687CC9}" dt="2023-10-26T06:41:46.953" v="116"/>
          <ac:picMkLst>
            <pc:docMk/>
            <pc:sldMk cId="1639072721" sldId="486"/>
            <ac:picMk id="10" creationId="{D6BCEBF5-D76E-A0EB-BD9F-939991A959F8}"/>
          </ac:picMkLst>
        </pc:picChg>
        <pc:picChg chg="add del mod">
          <ac:chgData name="Leonie Smith" userId="fed1330f33f5650e" providerId="LiveId" clId="{66BCAF2F-C675-4658-B892-150C78687CC9}" dt="2023-10-26T06:41:54.490" v="118"/>
          <ac:picMkLst>
            <pc:docMk/>
            <pc:sldMk cId="1639072721" sldId="486"/>
            <ac:picMk id="11" creationId="{E45F355A-D12A-EDB8-1DBB-741915D9574D}"/>
          </ac:picMkLst>
        </pc:picChg>
        <pc:picChg chg="add del mod ord">
          <ac:chgData name="Leonie Smith" userId="fed1330f33f5650e" providerId="LiveId" clId="{66BCAF2F-C675-4658-B892-150C78687CC9}" dt="2023-10-26T06:42:11.131" v="119"/>
          <ac:picMkLst>
            <pc:docMk/>
            <pc:sldMk cId="1639072721" sldId="486"/>
            <ac:picMk id="15" creationId="{7783F9E6-D84E-FF06-D45C-E0623B50A6CB}"/>
          </ac:picMkLst>
        </pc:picChg>
        <pc:picChg chg="add mod">
          <ac:chgData name="Leonie Smith" userId="fed1330f33f5650e" providerId="LiveId" clId="{66BCAF2F-C675-4658-B892-150C78687CC9}" dt="2023-10-26T06:42:11.131" v="119"/>
          <ac:picMkLst>
            <pc:docMk/>
            <pc:sldMk cId="1639072721" sldId="486"/>
            <ac:picMk id="16" creationId="{3AA16DC0-4E9F-DF7B-8957-92ABA0005EEE}"/>
          </ac:picMkLst>
        </pc:picChg>
      </pc:sldChg>
      <pc:sldChg chg="addSp modSp">
        <pc:chgData name="Leonie Smith" userId="fed1330f33f5650e" providerId="LiveId" clId="{66BCAF2F-C675-4658-B892-150C78687CC9}" dt="2023-10-26T06:42:55.502" v="120"/>
        <pc:sldMkLst>
          <pc:docMk/>
          <pc:sldMk cId="1811345595" sldId="488"/>
        </pc:sldMkLst>
        <pc:picChg chg="add mod">
          <ac:chgData name="Leonie Smith" userId="fed1330f33f5650e" providerId="LiveId" clId="{66BCAF2F-C675-4658-B892-150C78687CC9}" dt="2023-10-26T06:42:55.502" v="120"/>
          <ac:picMkLst>
            <pc:docMk/>
            <pc:sldMk cId="1811345595" sldId="488"/>
            <ac:picMk id="6" creationId="{B544B7A1-0A9B-4DEF-7C9F-0DBA2D7395CE}"/>
          </ac:picMkLst>
        </pc:picChg>
      </pc:sldChg>
      <pc:sldChg chg="addSp delSp modSp mod modTransition modAnim">
        <pc:chgData name="Leonie Smith" userId="fed1330f33f5650e" providerId="LiveId" clId="{66BCAF2F-C675-4658-B892-150C78687CC9}" dt="2023-10-26T06:43:56.343" v="124"/>
        <pc:sldMkLst>
          <pc:docMk/>
          <pc:sldMk cId="4068574667" sldId="493"/>
        </pc:sldMkLst>
        <pc:picChg chg="add del mod">
          <ac:chgData name="Leonie Smith" userId="fed1330f33f5650e" providerId="LiveId" clId="{66BCAF2F-C675-4658-B892-150C78687CC9}" dt="2023-10-26T06:43:40.669" v="123"/>
          <ac:picMkLst>
            <pc:docMk/>
            <pc:sldMk cId="4068574667" sldId="493"/>
            <ac:picMk id="6" creationId="{8358738C-0AB8-2531-4F1E-8B81B5CB7190}"/>
          </ac:picMkLst>
        </pc:picChg>
        <pc:picChg chg="add del mod">
          <ac:chgData name="Leonie Smith" userId="fed1330f33f5650e" providerId="LiveId" clId="{66BCAF2F-C675-4658-B892-150C78687CC9}" dt="2023-10-26T06:43:56.343" v="124"/>
          <ac:picMkLst>
            <pc:docMk/>
            <pc:sldMk cId="4068574667" sldId="493"/>
            <ac:picMk id="9" creationId="{318EC16F-52D4-7762-87EB-07B583FBEA06}"/>
          </ac:picMkLst>
        </pc:picChg>
        <pc:picChg chg="add mod">
          <ac:chgData name="Leonie Smith" userId="fed1330f33f5650e" providerId="LiveId" clId="{66BCAF2F-C675-4658-B892-150C78687CC9}" dt="2023-10-26T06:43:56.343" v="124"/>
          <ac:picMkLst>
            <pc:docMk/>
            <pc:sldMk cId="4068574667" sldId="493"/>
            <ac:picMk id="10" creationId="{BA07C3E4-6E50-F33B-3350-6E5E33E2979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2024/07/30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24 </a:t>
            </a:r>
            <a:r>
              <a:rPr lang="en-IN" sz="1200" b="1" i="0" u="none" strike="noStrike" baseline="0" dirty="0">
                <a:latin typeface="TimesNewRomanPS-BoldMT"/>
              </a:rPr>
              <a:t>Isaiah</a:t>
            </a:r>
          </a:p>
          <a:p>
            <a:pPr algn="l"/>
            <a:r>
              <a:rPr lang="fr-FR" sz="1200" b="0" i="0" u="none" strike="noStrike" baseline="0" dirty="0">
                <a:latin typeface="TimesNewRomanPSMT"/>
              </a:rPr>
              <a:t>1. </a:t>
            </a:r>
            <a:r>
              <a:rPr lang="fr-FR" sz="1200" b="0" i="0" u="none" strike="noStrike" baseline="0" dirty="0" err="1">
                <a:latin typeface="TimesNewRomanPSMT"/>
              </a:rPr>
              <a:t>Isaiah’s</a:t>
            </a:r>
            <a:r>
              <a:rPr lang="fr-FR" sz="1200" b="0" i="0" u="none" strike="noStrike" baseline="0" dirty="0">
                <a:latin typeface="TimesNewRomanPSMT"/>
              </a:rPr>
              <a:t> commission - </a:t>
            </a:r>
            <a:r>
              <a:rPr lang="fr-FR" sz="1200" b="0" i="0" u="none" strike="noStrike" baseline="0" dirty="0" err="1">
                <a:latin typeface="TimesNewRomanPSMT"/>
              </a:rPr>
              <a:t>Isaiah</a:t>
            </a:r>
            <a:r>
              <a:rPr lang="fr-FR" sz="1200" b="0" i="0" u="none" strike="noStrike" baseline="0" dirty="0">
                <a:latin typeface="TimesNewRomanPSMT"/>
              </a:rPr>
              <a:t> 6:1-8 (Center)</a:t>
            </a:r>
          </a:p>
          <a:p>
            <a:pPr algn="l"/>
            <a:r>
              <a:rPr lang="en-US" sz="1200" b="0" i="0" u="none" strike="noStrike" baseline="0" dirty="0">
                <a:latin typeface="TimesNewRomanPSMT"/>
              </a:rPr>
              <a:t>2. “Bring your worthless offerings no longer” - Isaiah 1:1-20 (Left Top)</a:t>
            </a:r>
          </a:p>
          <a:p>
            <a:pPr algn="l"/>
            <a:r>
              <a:rPr lang="en-US" sz="1200" b="0" i="0" u="none" strike="noStrike" baseline="0" dirty="0">
                <a:latin typeface="TimesNewRomanPSMT"/>
              </a:rPr>
              <a:t>3. “Those who fashion a graven image are all of them futile” - Isaiah 44:9-20</a:t>
            </a:r>
          </a:p>
          <a:p>
            <a:pPr algn="l"/>
            <a:r>
              <a:rPr lang="en-IN" sz="1200" b="0" i="0" u="none" strike="noStrike" baseline="0" dirty="0">
                <a:latin typeface="TimesNewRomanPSMT"/>
              </a:rPr>
              <a:t>(</a:t>
            </a:r>
            <a:r>
              <a:rPr lang="en-IN" sz="1200" b="0" i="0" u="none" strike="noStrike" baseline="0" dirty="0" err="1">
                <a:latin typeface="TimesNewRomanPSMT"/>
              </a:rPr>
              <a:t>Center</a:t>
            </a:r>
            <a:r>
              <a:rPr lang="en-IN" sz="1200" b="0" i="0" u="none" strike="noStrike" baseline="0" dirty="0">
                <a:latin typeface="TimesNewRomanPSMT"/>
              </a:rPr>
              <a:t> Top)</a:t>
            </a:r>
          </a:p>
          <a:p>
            <a:pPr algn="l"/>
            <a:r>
              <a:rPr lang="en-US" sz="1200" b="0" i="0" u="none" strike="noStrike" baseline="0" dirty="0">
                <a:latin typeface="TimesNewRomanPSMT"/>
              </a:rPr>
              <a:t>4. “Comfort, oh comfort my people.” - Isaiah 40:1-31 (Right Top)</a:t>
            </a:r>
          </a:p>
          <a:p>
            <a:pPr algn="l"/>
            <a:r>
              <a:rPr lang="en-US" sz="1200" b="0" i="0" u="none" strike="noStrike" baseline="0" dirty="0">
                <a:latin typeface="TimesNewRomanPSMT"/>
              </a:rPr>
              <a:t>5. “The wolf will dwell with the lamb” - Isaiah 11:1-9, 12:1-6 (Right Center)</a:t>
            </a:r>
          </a:p>
          <a:p>
            <a:pPr algn="l"/>
            <a:r>
              <a:rPr lang="en-US" sz="1200" b="0" i="0" u="none" strike="noStrike" baseline="0" dirty="0">
                <a:latin typeface="TimesNewRomanPSMT"/>
              </a:rPr>
              <a:t>6. Immanuel - Isaiah 7:14, 9:1-7, 60:1-5, 61:1-3 (Right Bottom)</a:t>
            </a:r>
          </a:p>
          <a:p>
            <a:pPr algn="l"/>
            <a:r>
              <a:rPr lang="en-US" sz="1200" b="0" i="0" u="none" strike="noStrike" baseline="0" dirty="0">
                <a:latin typeface="TimesNewRomanPSMT"/>
              </a:rPr>
              <a:t>7. “Like a lamb that is led to slaughter” - Isaiah 53:1-12 (Center Bottom)</a:t>
            </a:r>
          </a:p>
          <a:p>
            <a:pPr algn="l"/>
            <a:r>
              <a:rPr lang="en-US" sz="1200" b="0" i="0" u="none" strike="noStrike" baseline="0" dirty="0">
                <a:latin typeface="TimesNewRomanPSMT"/>
              </a:rPr>
              <a:t>8. “The LORD of hosts will prepare a lavish banquet” - Isaiah 66:18-19, 25:6-9</a:t>
            </a:r>
          </a:p>
          <a:p>
            <a:pPr algn="l"/>
            <a:r>
              <a:rPr lang="en-IN" sz="1200" b="0" i="0" u="none" strike="noStrike" baseline="0" dirty="0">
                <a:latin typeface="TimesNewRomanPSMT"/>
              </a:rPr>
              <a:t>(Left Bottom)</a:t>
            </a:r>
          </a:p>
          <a:p>
            <a:pPr algn="l"/>
            <a:r>
              <a:rPr lang="en-US" sz="1200" b="0" i="0" u="none" strike="noStrike" baseline="0" dirty="0">
                <a:latin typeface="TimesNewRomanPSMT"/>
              </a:rPr>
              <a:t>9. "Ho! Every one who thirsts, come to the waters” - Isaiah 55:1-13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24-4</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pic>
        <p:nvPicPr>
          <p:cNvPr id="12" name="Audio 11">
            <a:hlinkClick r:id="" action="ppaction://media"/>
            <a:extLst>
              <a:ext uri="{FF2B5EF4-FFF2-40B4-BE49-F238E27FC236}">
                <a16:creationId xmlns:a16="http://schemas.microsoft.com/office/drawing/2014/main" id="{8F5F646F-202C-68E3-ECCE-285A904DA36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467"/>
    </mc:Choice>
    <mc:Fallback xmlns="">
      <p:transition spd="slow" advTm="3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6DB6AB4-A1CC-66A7-5CF6-886ECDC73BBD}"/>
              </a:ext>
            </a:extLst>
          </p:cNvPr>
          <p:cNvPicPr>
            <a:picLocks noChangeAspect="1"/>
          </p:cNvPicPr>
          <p:nvPr/>
        </p:nvPicPr>
        <p:blipFill>
          <a:blip r:embed="rId2"/>
          <a:stretch>
            <a:fillRect/>
          </a:stretch>
        </p:blipFill>
        <p:spPr>
          <a:xfrm>
            <a:off x="-1" y="-1"/>
            <a:ext cx="12812549" cy="6857999"/>
          </a:xfrm>
          <a:prstGeom prst="rect">
            <a:avLst/>
          </a:prstGeom>
        </p:spPr>
      </p:pic>
      <p:sp>
        <p:nvSpPr>
          <p:cNvPr id="2" name="TextBox 1">
            <a:extLst>
              <a:ext uri="{FF2B5EF4-FFF2-40B4-BE49-F238E27FC236}">
                <a16:creationId xmlns:a16="http://schemas.microsoft.com/office/drawing/2014/main" id="{CA1D1566-D678-A51A-E12A-9345C8B8E64E}"/>
              </a:ext>
            </a:extLst>
          </p:cNvPr>
          <p:cNvSpPr txBox="1"/>
          <p:nvPr/>
        </p:nvSpPr>
        <p:spPr>
          <a:xfrm>
            <a:off x="301083" y="470474"/>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40:</a:t>
            </a:r>
            <a:r>
              <a:rPr lang="en-US" sz="2400" b="0" i="0" u="none" strike="noStrike" baseline="0" dirty="0">
                <a:solidFill>
                  <a:schemeClr val="bg1"/>
                </a:solidFill>
                <a:latin typeface="Mangal" panose="02040503050203030202" pitchFamily="18" charset="0"/>
                <a:cs typeface="Mangal" panose="02040503050203030202" pitchFamily="18" charset="0"/>
              </a:rPr>
              <a:t>3</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4</a:t>
            </a:r>
            <a:r>
              <a:rPr lang="en-US" sz="4000" b="0" i="0">
                <a:solidFill>
                  <a:srgbClr val="121212"/>
                </a:solidFill>
                <a:effectLst/>
                <a:latin typeface="Inter" panose="020B0502030000000004" pitchFamily="34" charset="0"/>
              </a:rPr>
              <a:t>Every valley shall be lifted up,</a:t>
            </a:r>
          </a:p>
          <a:p>
            <a:pPr algn="l"/>
            <a:r>
              <a:rPr lang="en-US" sz="4000" b="0" i="0">
                <a:solidFill>
                  <a:srgbClr val="121212"/>
                </a:solidFill>
                <a:effectLst/>
                <a:latin typeface="Inter" panose="020B0502030000000004" pitchFamily="34" charset="0"/>
              </a:rPr>
              <a:t>and every mountain and hill made low;</a:t>
            </a:r>
          </a:p>
          <a:p>
            <a:pPr algn="l"/>
            <a:r>
              <a:rPr lang="en-US" sz="4000" b="0" i="0">
                <a:solidFill>
                  <a:srgbClr val="121212"/>
                </a:solidFill>
                <a:effectLst/>
                <a:latin typeface="Inter" panose="020B0502030000000004" pitchFamily="34" charset="0"/>
              </a:rPr>
              <a:t>the uneven ground will become smooth,</a:t>
            </a:r>
          </a:p>
          <a:p>
            <a:pPr algn="l"/>
            <a:r>
              <a:rPr lang="en-US" sz="4000" b="0" i="0">
                <a:solidFill>
                  <a:srgbClr val="121212"/>
                </a:solidFill>
                <a:effectLst/>
                <a:latin typeface="Inter" panose="020B0502030000000004" pitchFamily="34" charset="0"/>
              </a:rPr>
              <a:t>and the rugged land a plain.</a:t>
            </a:r>
          </a:p>
        </p:txBody>
      </p:sp>
      <p:sp>
        <p:nvSpPr>
          <p:cNvPr id="3" name="TextBox 2">
            <a:extLst>
              <a:ext uri="{FF2B5EF4-FFF2-40B4-BE49-F238E27FC236}">
                <a16:creationId xmlns:a16="http://schemas.microsoft.com/office/drawing/2014/main" id="{769EF0C0-C75F-FE8C-E6F9-5F3F59C8CA41}"/>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121212"/>
                </a:solidFill>
                <a:effectLst/>
                <a:latin typeface="Inter" panose="020B0502030000000004" pitchFamily="34" charset="0"/>
              </a:rPr>
              <a:t>4 हर एक तराई भर दी जाए और हर एक पहाड़ और पहाड़ी गिरा दी जाए; जो टेढ़ा है वह सीधा और जो ऊँचा नीचा है वह चौरस किया जाए।</a:t>
            </a:r>
          </a:p>
        </p:txBody>
      </p:sp>
      <p:pic>
        <p:nvPicPr>
          <p:cNvPr id="15" name="Audio 14">
            <a:hlinkClick r:id="" action="ppaction://media"/>
            <a:extLst>
              <a:ext uri="{FF2B5EF4-FFF2-40B4-BE49-F238E27FC236}">
                <a16:creationId xmlns:a16="http://schemas.microsoft.com/office/drawing/2014/main" id="{4CA9754F-B6A0-8FB7-EFBD-0E2C849A4B5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77F5024-1931-6C6D-DBFE-074EBC645A0C}"/>
              </a:ext>
            </a:extLst>
          </p:cNvPr>
          <p:cNvPicPr>
            <a:picLocks noChangeAspect="1"/>
          </p:cNvPicPr>
          <p:nvPr/>
        </p:nvPicPr>
        <p:blipFill rotWithShape="1">
          <a:blip r:embed="rId2"/>
          <a:srcRect l="6205"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B737DAB9-9AE9-2AA6-592B-ED895A42677E}"/>
              </a:ext>
            </a:extLst>
          </p:cNvPr>
          <p:cNvSpPr txBox="1"/>
          <p:nvPr/>
        </p:nvSpPr>
        <p:spPr>
          <a:xfrm>
            <a:off x="301083" y="470474"/>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40:</a:t>
            </a:r>
            <a:r>
              <a:rPr lang="en-US" sz="2400" b="0" i="0" u="none" strike="noStrike" baseline="0" dirty="0">
                <a:solidFill>
                  <a:schemeClr val="bg1"/>
                </a:solidFill>
                <a:latin typeface="Mangal" panose="02040503050203030202" pitchFamily="18" charset="0"/>
                <a:cs typeface="Mangal" panose="02040503050203030202" pitchFamily="18" charset="0"/>
              </a:rPr>
              <a:t>4</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a:solidFill>
                  <a:srgbClr val="121212"/>
                </a:solidFill>
                <a:effectLst/>
                <a:latin typeface="ArialMT"/>
              </a:rPr>
              <a:t>5And the glory of the Lord will be revealed,</a:t>
            </a:r>
          </a:p>
          <a:p>
            <a:pPr algn="l"/>
            <a:r>
              <a:rPr lang="en-US" sz="4400" b="0" i="0">
                <a:solidFill>
                  <a:srgbClr val="121212"/>
                </a:solidFill>
                <a:effectLst/>
                <a:latin typeface="ArialMT"/>
              </a:rPr>
              <a:t>and all humanity together will see it.</a:t>
            </a:r>
          </a:p>
          <a:p>
            <a:pPr algn="l"/>
            <a:r>
              <a:rPr lang="en-US" sz="4400" b="0" i="0">
                <a:solidFill>
                  <a:srgbClr val="121212"/>
                </a:solidFill>
                <a:effectLst/>
                <a:latin typeface="ArialMT"/>
              </a:rPr>
              <a:t>For the mouth of the Lord has spoken.”</a:t>
            </a:r>
            <a:endParaRPr lang="en-US" sz="4400" b="0" i="0" dirty="0">
              <a:solidFill>
                <a:srgbClr val="121212"/>
              </a:solidFill>
              <a:effectLst/>
              <a:latin typeface="ArialMT"/>
            </a:endParaRPr>
          </a:p>
        </p:txBody>
      </p:sp>
      <p:sp>
        <p:nvSpPr>
          <p:cNvPr id="3" name="TextBox 2">
            <a:extLst>
              <a:ext uri="{FF2B5EF4-FFF2-40B4-BE49-F238E27FC236}">
                <a16:creationId xmlns:a16="http://schemas.microsoft.com/office/drawing/2014/main" id="{266C0970-4D83-702C-DBC1-F0B51CB17F2C}"/>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121212"/>
                </a:solidFill>
                <a:effectLst/>
                <a:latin typeface="Inter" panose="020B0502030000000004" pitchFamily="34" charset="0"/>
              </a:rPr>
              <a:t>5 तब यहोवा का तेज प्रगट होगा और सब प्राणी उसको एक संग देखेंगे; क्योंकि यहोवा ने आप ही ऐसा कहा है।”</a:t>
            </a:r>
          </a:p>
        </p:txBody>
      </p:sp>
      <p:pic>
        <p:nvPicPr>
          <p:cNvPr id="14" name="Audio 13">
            <a:hlinkClick r:id="" action="ppaction://media"/>
            <a:extLst>
              <a:ext uri="{FF2B5EF4-FFF2-40B4-BE49-F238E27FC236}">
                <a16:creationId xmlns:a16="http://schemas.microsoft.com/office/drawing/2014/main" id="{34BF4425-F327-872E-6BF1-8C24458560B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0019"/>
    </mc:Choice>
    <mc:Fallback xmlns="">
      <p:transition spd="slow" advTm="10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07DC350-F150-32E2-2224-16A0FD87D8AF}"/>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35C0C79-ED46-8A77-96AF-A1EB34870EC1}"/>
              </a:ext>
            </a:extLst>
          </p:cNvPr>
          <p:cNvSpPr txBox="1"/>
          <p:nvPr/>
        </p:nvSpPr>
        <p:spPr>
          <a:xfrm>
            <a:off x="301083" y="470474"/>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40:</a:t>
            </a:r>
            <a:r>
              <a:rPr lang="en-US" sz="2400" b="0" i="0" u="none" strike="noStrike" baseline="0" dirty="0">
                <a:solidFill>
                  <a:schemeClr val="bg1"/>
                </a:solidFill>
                <a:latin typeface="Mangal" panose="02040503050203030202" pitchFamily="18" charset="0"/>
                <a:cs typeface="Mangal" panose="02040503050203030202" pitchFamily="18" charset="0"/>
              </a:rPr>
              <a:t>5</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6</a:t>
            </a:r>
            <a:r>
              <a:rPr lang="en-US" sz="4000" b="0" i="0">
                <a:solidFill>
                  <a:srgbClr val="121212"/>
                </a:solidFill>
                <a:effectLst/>
                <a:latin typeface="Inter" panose="020B0502030000000004" pitchFamily="34" charset="0"/>
              </a:rPr>
              <a:t>A voice says, “Cry out!”</a:t>
            </a:r>
          </a:p>
          <a:p>
            <a:pPr algn="l"/>
            <a:r>
              <a:rPr lang="en-US" sz="4000" b="0" i="0">
                <a:solidFill>
                  <a:srgbClr val="121212"/>
                </a:solidFill>
                <a:effectLst/>
                <a:latin typeface="Inter" panose="020B0502030000000004" pitchFamily="34" charset="0"/>
              </a:rPr>
              <a:t>And I asked, “What should I cry out?”</a:t>
            </a:r>
          </a:p>
          <a:p>
            <a:pPr algn="l"/>
            <a:r>
              <a:rPr lang="en-US" sz="4000" b="0" i="0">
                <a:solidFill>
                  <a:srgbClr val="121212"/>
                </a:solidFill>
                <a:effectLst/>
                <a:latin typeface="Inter" panose="020B0502030000000004" pitchFamily="34" charset="0"/>
              </a:rPr>
              <a:t>“All flesh is like grass,</a:t>
            </a:r>
          </a:p>
          <a:p>
            <a:pPr algn="l"/>
            <a:r>
              <a:rPr lang="en-US" sz="4000" b="0" i="0">
                <a:solidFill>
                  <a:srgbClr val="121212"/>
                </a:solidFill>
                <a:effectLst/>
                <a:latin typeface="Inter" panose="020B0502030000000004" pitchFamily="34" charset="0"/>
              </a:rPr>
              <a:t>and all its glory like the flowers of the field.</a:t>
            </a:r>
          </a:p>
        </p:txBody>
      </p:sp>
      <p:sp>
        <p:nvSpPr>
          <p:cNvPr id="3" name="TextBox 2">
            <a:extLst>
              <a:ext uri="{FF2B5EF4-FFF2-40B4-BE49-F238E27FC236}">
                <a16:creationId xmlns:a16="http://schemas.microsoft.com/office/drawing/2014/main" id="{7C6D52FF-40F4-2C93-34E5-9F0298914865}"/>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121212"/>
                </a:solidFill>
                <a:effectLst/>
                <a:latin typeface="Inter" panose="020B0502030000000004" pitchFamily="34" charset="0"/>
              </a:rPr>
              <a:t>6 बोलनेवाले का वचन सुनाई दिया, “प्रचार कर!” मैंने कहा, “मैं क्या प्रचार करूँ?” सब प्राणी घास हैं, उनकी शोभा मैदान के फूल के समान है।</a:t>
            </a:r>
          </a:p>
        </p:txBody>
      </p:sp>
      <p:pic>
        <p:nvPicPr>
          <p:cNvPr id="6" name="Audio 5">
            <a:hlinkClick r:id="" action="ppaction://media"/>
            <a:extLst>
              <a:ext uri="{FF2B5EF4-FFF2-40B4-BE49-F238E27FC236}">
                <a16:creationId xmlns:a16="http://schemas.microsoft.com/office/drawing/2014/main" id="{19DCDE40-60BD-F62E-5BB2-B17438C4F6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3589"/>
    </mc:Choice>
    <mc:Fallback xmlns="">
      <p:transition spd="slow" advTm="13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DDE7D69-E556-2975-CBA4-CC8C5161A119}"/>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4E41CE1-550E-1953-C1A1-D2A2FB662390}"/>
              </a:ext>
            </a:extLst>
          </p:cNvPr>
          <p:cNvSpPr txBox="1"/>
          <p:nvPr/>
        </p:nvSpPr>
        <p:spPr>
          <a:xfrm>
            <a:off x="301083" y="470474"/>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40:</a:t>
            </a:r>
            <a:r>
              <a:rPr lang="en-US" sz="2400" b="0" i="0" u="none" strike="noStrike" baseline="0" dirty="0">
                <a:solidFill>
                  <a:schemeClr val="bg1"/>
                </a:solidFill>
                <a:latin typeface="Mangal" panose="02040503050203030202" pitchFamily="18" charset="0"/>
                <a:cs typeface="Mangal" panose="02040503050203030202" pitchFamily="18" charset="0"/>
              </a:rPr>
              <a:t>6</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7</a:t>
            </a:r>
            <a:r>
              <a:rPr lang="en-US" sz="3600" b="0" i="0">
                <a:solidFill>
                  <a:srgbClr val="121212"/>
                </a:solidFill>
                <a:effectLst/>
                <a:latin typeface="Inter" panose="020B0502030000000004" pitchFamily="34" charset="0"/>
              </a:rPr>
              <a:t>The grass withers and the flowers fall</a:t>
            </a:r>
          </a:p>
          <a:p>
            <a:pPr algn="l"/>
            <a:r>
              <a:rPr lang="en-US" sz="3600" b="0" i="0">
                <a:solidFill>
                  <a:srgbClr val="121212"/>
                </a:solidFill>
                <a:effectLst/>
                <a:latin typeface="Inter" panose="020B0502030000000004" pitchFamily="34" charset="0"/>
              </a:rPr>
              <a:t>when the breath of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blows on them;</a:t>
            </a:r>
          </a:p>
          <a:p>
            <a:pPr algn="l"/>
            <a:r>
              <a:rPr lang="en-US" sz="3600" b="0" i="0">
                <a:solidFill>
                  <a:srgbClr val="121212"/>
                </a:solidFill>
                <a:effectLst/>
                <a:latin typeface="Inter" panose="020B0502030000000004" pitchFamily="34" charset="0"/>
              </a:rPr>
              <a:t>indeed, the people are grass.</a:t>
            </a:r>
          </a:p>
          <a:p>
            <a:pPr algn="l"/>
            <a:r>
              <a:rPr lang="en-US" sz="3600" b="0" i="0">
                <a:solidFill>
                  <a:srgbClr val="777A7B"/>
                </a:solidFill>
                <a:effectLst/>
                <a:latin typeface="Inter" panose="020B0502030000000004" pitchFamily="34" charset="0"/>
              </a:rPr>
              <a:t>8</a:t>
            </a:r>
            <a:r>
              <a:rPr lang="en-US" sz="3600" b="0" i="0">
                <a:solidFill>
                  <a:srgbClr val="121212"/>
                </a:solidFill>
                <a:effectLst/>
                <a:latin typeface="Inter" panose="020B0502030000000004" pitchFamily="34" charset="0"/>
              </a:rPr>
              <a:t>The grass withers and the flowers fall,</a:t>
            </a:r>
          </a:p>
          <a:p>
            <a:pPr algn="l"/>
            <a:r>
              <a:rPr lang="en-US" sz="3600" b="0" i="0">
                <a:solidFill>
                  <a:srgbClr val="121212"/>
                </a:solidFill>
                <a:effectLst/>
                <a:latin typeface="Inter" panose="020B0502030000000004" pitchFamily="34" charset="0"/>
              </a:rPr>
              <a:t>but the word of our God stands forever.”</a:t>
            </a:r>
          </a:p>
        </p:txBody>
      </p:sp>
      <p:sp>
        <p:nvSpPr>
          <p:cNvPr id="2" name="TextBox 1">
            <a:extLst>
              <a:ext uri="{FF2B5EF4-FFF2-40B4-BE49-F238E27FC236}">
                <a16:creationId xmlns:a16="http://schemas.microsoft.com/office/drawing/2014/main" id="{042D059A-4BFE-907E-3D0E-F4BB2220DC6E}"/>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7 जब यहोवा की साँस उस पर चलती है, तब घास सूख जाती है, और फूल मुर्झा जाता है; निःसन्देह प्रजा घास है। 8 घास तो सूख जाती, और फूल मुर्झा जाता है; परन्तु हमारे परमेश्वर का वचन सदैव अटल रहेगा</a:t>
            </a:r>
            <a:r>
              <a:rPr lang="en-US" sz="3600" b="0" i="0" dirty="0">
                <a:solidFill>
                  <a:srgbClr val="121212"/>
                </a:solidFill>
                <a:effectLst/>
                <a:latin typeface="Inter" panose="020B0502030000000004" pitchFamily="34" charset="0"/>
              </a:rPr>
              <a:t>a।</a:t>
            </a:r>
            <a:endParaRPr lang="hi-IN" sz="3600" b="0" i="0" dirty="0">
              <a:solidFill>
                <a:srgbClr val="121212"/>
              </a:solidFill>
              <a:effectLst/>
              <a:latin typeface="Inter" panose="020B0502030000000004" pitchFamily="34" charset="0"/>
            </a:endParaRPr>
          </a:p>
        </p:txBody>
      </p:sp>
      <p:pic>
        <p:nvPicPr>
          <p:cNvPr id="22" name="Audio 21">
            <a:hlinkClick r:id="" action="ppaction://media"/>
            <a:extLst>
              <a:ext uri="{FF2B5EF4-FFF2-40B4-BE49-F238E27FC236}">
                <a16:creationId xmlns:a16="http://schemas.microsoft.com/office/drawing/2014/main" id="{C7E83D1B-38E9-B156-5F3F-B2D7AD3540C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8620"/>
    </mc:Choice>
    <mc:Fallback xmlns="">
      <p:transition spd="slow" advTm="18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41A18D8-E22A-3FD7-12B6-CD3F58DA7740}"/>
              </a:ext>
            </a:extLst>
          </p:cNvPr>
          <p:cNvPicPr>
            <a:picLocks noChangeAspect="1"/>
          </p:cNvPicPr>
          <p:nvPr/>
        </p:nvPicPr>
        <p:blipFill rotWithShape="1">
          <a:blip r:embed="rId2"/>
          <a:srcRect t="892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9736D3D-A8AD-18CA-E1BD-090FA5353D10}"/>
              </a:ext>
            </a:extLst>
          </p:cNvPr>
          <p:cNvSpPr txBox="1"/>
          <p:nvPr/>
        </p:nvSpPr>
        <p:spPr>
          <a:xfrm>
            <a:off x="301083" y="470474"/>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40:</a:t>
            </a:r>
            <a:r>
              <a:rPr lang="en-US" sz="2400" b="0" i="0" u="none" strike="noStrike" baseline="0" dirty="0">
                <a:solidFill>
                  <a:schemeClr val="bg1"/>
                </a:solidFill>
                <a:latin typeface="Mangal" panose="02040503050203030202" pitchFamily="18" charset="0"/>
                <a:cs typeface="Mangal" panose="02040503050203030202" pitchFamily="18" charset="0"/>
              </a:rPr>
              <a:t>7-8</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9</a:t>
            </a:r>
            <a:r>
              <a:rPr lang="en-US" sz="3600" b="0" i="0">
                <a:solidFill>
                  <a:srgbClr val="121212"/>
                </a:solidFill>
                <a:effectLst/>
                <a:latin typeface="Inter" panose="020B0502030000000004" pitchFamily="34" charset="0"/>
              </a:rPr>
              <a:t>Go up on a high mountain,</a:t>
            </a:r>
          </a:p>
          <a:p>
            <a:pPr algn="l"/>
            <a:r>
              <a:rPr lang="en-US" sz="3600" b="0" i="0">
                <a:solidFill>
                  <a:srgbClr val="121212"/>
                </a:solidFill>
                <a:effectLst/>
                <a:latin typeface="Inter" panose="020B0502030000000004" pitchFamily="34" charset="0"/>
              </a:rPr>
              <a:t>O Zion, herald of good news.</a:t>
            </a:r>
          </a:p>
          <a:p>
            <a:pPr algn="l"/>
            <a:r>
              <a:rPr lang="en-US" sz="3600" b="0" i="0">
                <a:solidFill>
                  <a:srgbClr val="121212"/>
                </a:solidFill>
                <a:effectLst/>
                <a:latin typeface="Inter" panose="020B0502030000000004" pitchFamily="34" charset="0"/>
              </a:rPr>
              <a:t>Raise your voice loudly,</a:t>
            </a:r>
          </a:p>
          <a:p>
            <a:pPr algn="l"/>
            <a:r>
              <a:rPr lang="en-US" sz="3600" b="0" i="0">
                <a:solidFill>
                  <a:srgbClr val="121212"/>
                </a:solidFill>
                <a:effectLst/>
                <a:latin typeface="Inter" panose="020B0502030000000004" pitchFamily="34" charset="0"/>
              </a:rPr>
              <a:t>O Jerusalem, herald of good news.</a:t>
            </a:r>
          </a:p>
          <a:p>
            <a:pPr algn="l"/>
            <a:r>
              <a:rPr lang="en-US" sz="3600" b="0" i="0">
                <a:solidFill>
                  <a:srgbClr val="121212"/>
                </a:solidFill>
                <a:effectLst/>
                <a:latin typeface="Inter" panose="020B0502030000000004" pitchFamily="34" charset="0"/>
              </a:rPr>
              <a:t>Lift it up,</a:t>
            </a:r>
          </a:p>
          <a:p>
            <a:pPr algn="l"/>
            <a:r>
              <a:rPr lang="en-US" sz="3600" b="0" i="0">
                <a:solidFill>
                  <a:srgbClr val="121212"/>
                </a:solidFill>
                <a:effectLst/>
                <a:latin typeface="Inter" panose="020B0502030000000004" pitchFamily="34" charset="0"/>
              </a:rPr>
              <a:t>do not be afraid!</a:t>
            </a:r>
          </a:p>
          <a:p>
            <a:pPr algn="l"/>
            <a:r>
              <a:rPr lang="en-US" sz="3600" b="0" i="0">
                <a:solidFill>
                  <a:srgbClr val="121212"/>
                </a:solidFill>
                <a:effectLst/>
                <a:latin typeface="Inter" panose="020B0502030000000004" pitchFamily="34" charset="0"/>
              </a:rPr>
              <a:t>Say to the cities of Judah,</a:t>
            </a:r>
          </a:p>
          <a:p>
            <a:pPr algn="l"/>
            <a:r>
              <a:rPr lang="en-US" sz="3600" b="0" i="0">
                <a:solidFill>
                  <a:srgbClr val="121212"/>
                </a:solidFill>
                <a:effectLst/>
                <a:latin typeface="Inter" panose="020B0502030000000004" pitchFamily="34" charset="0"/>
              </a:rPr>
              <a:t>“Here is your God!”</a:t>
            </a:r>
          </a:p>
        </p:txBody>
      </p:sp>
      <p:sp>
        <p:nvSpPr>
          <p:cNvPr id="3" name="TextBox 2">
            <a:extLst>
              <a:ext uri="{FF2B5EF4-FFF2-40B4-BE49-F238E27FC236}">
                <a16:creationId xmlns:a16="http://schemas.microsoft.com/office/drawing/2014/main" id="{7F802036-1CFA-7DFC-1B8B-C282BDBA0631}"/>
              </a:ext>
            </a:extLst>
          </p:cNvPr>
          <p:cNvSpPr txBox="1"/>
          <p:nvPr/>
        </p:nvSpPr>
        <p:spPr>
          <a:xfrm>
            <a:off x="6096000" y="166254"/>
            <a:ext cx="6096000" cy="6558101"/>
          </a:xfrm>
          <a:prstGeom prst="rect">
            <a:avLst/>
          </a:prstGeom>
          <a:noFill/>
        </p:spPr>
        <p:txBody>
          <a:bodyPr wrap="square" rtlCol="0">
            <a:noAutofit/>
          </a:bodyPr>
          <a:lstStyle/>
          <a:p>
            <a:pPr algn="l"/>
            <a:r>
              <a:rPr lang="hi-IN" sz="4000" b="0" i="0">
                <a:solidFill>
                  <a:srgbClr val="121212"/>
                </a:solidFill>
                <a:effectLst/>
                <a:latin typeface="Inter" panose="020B0502030000000004" pitchFamily="34" charset="0"/>
              </a:rPr>
              <a:t>9 हे सिय्योन को शुभ समाचार सुनानेवाली, ऊँचे पहाड़ पर चढ़ जा; हे यरूशलेम को शुभ समाचार सुनानेवाली, बहुत ऊँचे शब्द से सुना, ऊँचे शब्द से सुना, मत डर; यहूदा के नगरों से कह, “अपने परमेश्वर को देखो!”</a:t>
            </a:r>
            <a:endParaRPr lang="hi-IN" sz="4000" b="0" i="0" dirty="0">
              <a:solidFill>
                <a:srgbClr val="121212"/>
              </a:solidFill>
              <a:effectLst/>
              <a:latin typeface="Inter" panose="020B0502030000000004" pitchFamily="34" charset="0"/>
            </a:endParaRPr>
          </a:p>
        </p:txBody>
      </p:sp>
      <p:pic>
        <p:nvPicPr>
          <p:cNvPr id="8" name="Audio 7">
            <a:hlinkClick r:id="" action="ppaction://media"/>
            <a:extLst>
              <a:ext uri="{FF2B5EF4-FFF2-40B4-BE49-F238E27FC236}">
                <a16:creationId xmlns:a16="http://schemas.microsoft.com/office/drawing/2014/main" id="{24DD17FD-AE26-FA48-1FC0-B29491D865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7118"/>
    </mc:Choice>
    <mc:Fallback xmlns="">
      <p:transition spd="slow" advTm="17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25881ED-D8C3-81C6-877B-07E2DAD77F88}"/>
              </a:ext>
            </a:extLst>
          </p:cNvPr>
          <p:cNvPicPr>
            <a:picLocks noChangeAspect="1"/>
          </p:cNvPicPr>
          <p:nvPr/>
        </p:nvPicPr>
        <p:blipFill>
          <a:blip r:embed="rId2"/>
          <a:stretch>
            <a:fillRect/>
          </a:stretch>
        </p:blipFill>
        <p:spPr>
          <a:xfrm>
            <a:off x="0" y="-593994"/>
            <a:ext cx="12552218" cy="7451994"/>
          </a:xfrm>
          <a:prstGeom prst="rect">
            <a:avLst/>
          </a:prstGeom>
        </p:spPr>
      </p:pic>
      <p:sp>
        <p:nvSpPr>
          <p:cNvPr id="5" name="TextBox 4">
            <a:extLst>
              <a:ext uri="{FF2B5EF4-FFF2-40B4-BE49-F238E27FC236}">
                <a16:creationId xmlns:a16="http://schemas.microsoft.com/office/drawing/2014/main" id="{1EAFC371-A6E2-2D2F-92E8-97D396D24CFD}"/>
              </a:ext>
            </a:extLst>
          </p:cNvPr>
          <p:cNvSpPr txBox="1"/>
          <p:nvPr/>
        </p:nvSpPr>
        <p:spPr>
          <a:xfrm>
            <a:off x="572345" y="4146817"/>
            <a:ext cx="7346360" cy="1527328"/>
          </a:xfrm>
          <a:prstGeom prst="rect">
            <a:avLst/>
          </a:prstGeom>
          <a:noFill/>
        </p:spPr>
        <p:txBody>
          <a:bodyPr wrap="square" rtlCol="0">
            <a:noAutofit/>
          </a:bodyPr>
          <a:lstStyle/>
          <a:p>
            <a:pPr algn="l"/>
            <a:r>
              <a:rPr lang="hi-IN" sz="4800" b="0" i="0" u="none" strike="noStrike" baseline="0" dirty="0">
                <a:solidFill>
                  <a:schemeClr val="bg1"/>
                </a:solidFill>
                <a:latin typeface="TimesNewRomanPSMT"/>
              </a:rPr>
              <a:t>परमेश्वर के लोगों को शांति - यशायाह 40:1-31</a:t>
            </a:r>
            <a:endParaRPr lang="en-US" sz="4800" b="0" i="0" u="none" strike="noStrike" baseline="0" dirty="0">
              <a:solidFill>
                <a:schemeClr val="bg1"/>
              </a:solidFill>
              <a:latin typeface="TimesNewRomanPSMT"/>
            </a:endParaRPr>
          </a:p>
        </p:txBody>
      </p:sp>
      <p:sp>
        <p:nvSpPr>
          <p:cNvPr id="2" name="TextBox 1">
            <a:extLst>
              <a:ext uri="{FF2B5EF4-FFF2-40B4-BE49-F238E27FC236}">
                <a16:creationId xmlns:a16="http://schemas.microsoft.com/office/drawing/2014/main" id="{D8CFD60F-29AE-F4C2-76E1-8103D5ED9AD8}"/>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2269863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0130714-CA2F-B834-E21F-5389C7785EF7}"/>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6FAC090-4C24-7D4F-482D-3A930A2E5E2A}"/>
              </a:ext>
            </a:extLst>
          </p:cNvPr>
          <p:cNvSpPr txBox="1"/>
          <p:nvPr/>
        </p:nvSpPr>
        <p:spPr>
          <a:xfrm>
            <a:off x="301083" y="470474"/>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40:</a:t>
            </a:r>
            <a:r>
              <a:rPr lang="en-US" sz="2400" b="0" i="0" u="none" strike="noStrike" baseline="0" dirty="0">
                <a:solidFill>
                  <a:schemeClr val="bg1"/>
                </a:solidFill>
                <a:latin typeface="Mangal" panose="02040503050203030202" pitchFamily="18" charset="0"/>
                <a:cs typeface="Mangal" panose="02040503050203030202" pitchFamily="18" charset="0"/>
              </a:rPr>
              <a:t>9</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10</a:t>
            </a:r>
            <a:r>
              <a:rPr lang="en-US" sz="4000" b="0" i="0">
                <a:solidFill>
                  <a:srgbClr val="121212"/>
                </a:solidFill>
                <a:effectLst/>
                <a:latin typeface="Inter" panose="020B0502030000000004" pitchFamily="34" charset="0"/>
              </a:rPr>
              <a:t>Behold, the Lord GOD comes with might,</a:t>
            </a:r>
          </a:p>
          <a:p>
            <a:pPr algn="l"/>
            <a:r>
              <a:rPr lang="en-US" sz="4000" b="0" i="0">
                <a:solidFill>
                  <a:srgbClr val="121212"/>
                </a:solidFill>
                <a:effectLst/>
                <a:latin typeface="Inter" panose="020B0502030000000004" pitchFamily="34" charset="0"/>
              </a:rPr>
              <a:t>and His arm establishes His rule.</a:t>
            </a:r>
          </a:p>
          <a:p>
            <a:pPr algn="l"/>
            <a:r>
              <a:rPr lang="en-US" sz="4000" b="0" i="0">
                <a:solidFill>
                  <a:srgbClr val="121212"/>
                </a:solidFill>
                <a:effectLst/>
                <a:latin typeface="Inter" panose="020B0502030000000004" pitchFamily="34" charset="0"/>
              </a:rPr>
              <a:t>His reward is with Him,</a:t>
            </a:r>
          </a:p>
          <a:p>
            <a:pPr algn="l"/>
            <a:r>
              <a:rPr lang="en-US" sz="4000" b="0" i="0">
                <a:solidFill>
                  <a:srgbClr val="121212"/>
                </a:solidFill>
                <a:effectLst/>
                <a:latin typeface="Inter" panose="020B0502030000000004" pitchFamily="34" charset="0"/>
              </a:rPr>
              <a:t>and His recompense accompanies Him.</a:t>
            </a:r>
          </a:p>
        </p:txBody>
      </p:sp>
      <p:sp>
        <p:nvSpPr>
          <p:cNvPr id="3" name="TextBox 2">
            <a:extLst>
              <a:ext uri="{FF2B5EF4-FFF2-40B4-BE49-F238E27FC236}">
                <a16:creationId xmlns:a16="http://schemas.microsoft.com/office/drawing/2014/main" id="{728EB999-9B62-518C-E37E-623D90D2179A}"/>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121212"/>
                </a:solidFill>
                <a:effectLst/>
                <a:latin typeface="Inter" panose="020B0502030000000004" pitchFamily="34" charset="0"/>
              </a:rPr>
              <a:t>10 देखो, प्रभु यहोवा सामर्थ्य दिखाता हुआ आ रहा है, वह अपने भुजबल से प्रभुता करेगा; देखो, जो मजदूरी देने की है वह उसके पास है और जो बदला देने का है वह उसके हाथ में है।</a:t>
            </a:r>
          </a:p>
        </p:txBody>
      </p:sp>
      <p:pic>
        <p:nvPicPr>
          <p:cNvPr id="22" name="Audio 21">
            <a:hlinkClick r:id="" action="ppaction://media"/>
            <a:extLst>
              <a:ext uri="{FF2B5EF4-FFF2-40B4-BE49-F238E27FC236}">
                <a16:creationId xmlns:a16="http://schemas.microsoft.com/office/drawing/2014/main" id="{7F4112AD-5B3C-897F-1064-F5ADB903522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15030"/>
    </mc:Choice>
    <mc:Fallback xmlns="">
      <p:transition spd="slow" advTm="15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5C3C7E7-0856-A9B3-F72F-89EC0CCD6297}"/>
              </a:ext>
            </a:extLst>
          </p:cNvPr>
          <p:cNvPicPr>
            <a:picLocks noChangeAspect="1"/>
          </p:cNvPicPr>
          <p:nvPr/>
        </p:nvPicPr>
        <p:blipFill rotWithShape="1">
          <a:blip r:embed="rId2"/>
          <a:srcRect r="9316"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FF26BFCF-FCD2-FDCE-FD80-67DDF28AAC59}"/>
              </a:ext>
            </a:extLst>
          </p:cNvPr>
          <p:cNvSpPr txBox="1"/>
          <p:nvPr/>
        </p:nvSpPr>
        <p:spPr>
          <a:xfrm>
            <a:off x="301083" y="470474"/>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40:</a:t>
            </a:r>
            <a:r>
              <a:rPr lang="en-US" sz="2400" b="0" i="0" u="none" strike="noStrike" baseline="0" dirty="0">
                <a:solidFill>
                  <a:schemeClr val="bg1"/>
                </a:solidFill>
                <a:latin typeface="Mangal" panose="02040503050203030202" pitchFamily="18" charset="0"/>
                <a:cs typeface="Mangal" panose="02040503050203030202" pitchFamily="18" charset="0"/>
              </a:rPr>
              <a:t>10</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11</a:t>
            </a:r>
            <a:r>
              <a:rPr lang="en-US" sz="4000" b="0" i="0">
                <a:solidFill>
                  <a:srgbClr val="121212"/>
                </a:solidFill>
                <a:effectLst/>
                <a:latin typeface="Inter" panose="020B0502030000000004" pitchFamily="34" charset="0"/>
              </a:rPr>
              <a:t>He tends His flock like a shepherd;</a:t>
            </a:r>
          </a:p>
          <a:p>
            <a:pPr algn="l"/>
            <a:r>
              <a:rPr lang="en-US" sz="4000" b="0" i="0">
                <a:solidFill>
                  <a:srgbClr val="121212"/>
                </a:solidFill>
                <a:effectLst/>
                <a:latin typeface="Inter" panose="020B0502030000000004" pitchFamily="34" charset="0"/>
              </a:rPr>
              <a:t>He gathers the lambs in His arms</a:t>
            </a:r>
          </a:p>
          <a:p>
            <a:pPr algn="l"/>
            <a:r>
              <a:rPr lang="en-US" sz="4000" b="0" i="0">
                <a:solidFill>
                  <a:srgbClr val="121212"/>
                </a:solidFill>
                <a:effectLst/>
                <a:latin typeface="Inter" panose="020B0502030000000004" pitchFamily="34" charset="0"/>
              </a:rPr>
              <a:t>and carries them close to His heart.</a:t>
            </a:r>
          </a:p>
          <a:p>
            <a:pPr algn="l"/>
            <a:r>
              <a:rPr lang="en-US" sz="4000" b="0" i="0">
                <a:solidFill>
                  <a:srgbClr val="121212"/>
                </a:solidFill>
                <a:effectLst/>
                <a:latin typeface="Inter" panose="020B0502030000000004" pitchFamily="34" charset="0"/>
              </a:rPr>
              <a:t>He gently leads the nursing ewes.</a:t>
            </a:r>
          </a:p>
        </p:txBody>
      </p:sp>
      <p:sp>
        <p:nvSpPr>
          <p:cNvPr id="3" name="TextBox 2">
            <a:extLst>
              <a:ext uri="{FF2B5EF4-FFF2-40B4-BE49-F238E27FC236}">
                <a16:creationId xmlns:a16="http://schemas.microsoft.com/office/drawing/2014/main" id="{EBF5C067-E5C1-5FB8-7C0D-ED3666A63404}"/>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121212"/>
                </a:solidFill>
                <a:effectLst/>
                <a:latin typeface="Inter" panose="020B0502030000000004" pitchFamily="34" charset="0"/>
              </a:rPr>
              <a:t>11 वह चरवाहे के समान अपने झुण्ड को चराएगा, वह भेड़ों के बच्चों को अँकवार में लिए रहेगा और दूध पिलानेवालियों को धीरे धीरे ले चलेगा।</a:t>
            </a:r>
          </a:p>
        </p:txBody>
      </p:sp>
      <p:pic>
        <p:nvPicPr>
          <p:cNvPr id="6" name="Audio 5">
            <a:hlinkClick r:id="" action="ppaction://media"/>
            <a:extLst>
              <a:ext uri="{FF2B5EF4-FFF2-40B4-BE49-F238E27FC236}">
                <a16:creationId xmlns:a16="http://schemas.microsoft.com/office/drawing/2014/main" id="{CCB4CB79-85B0-8F28-4D32-DA248963E05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14079"/>
    </mc:Choice>
    <mc:Fallback xmlns="">
      <p:transition spd="slow" advTm="14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467D8E9-9161-1DA4-189B-41F0F1EF0DC3}"/>
              </a:ext>
            </a:extLst>
          </p:cNvPr>
          <p:cNvPicPr>
            <a:picLocks noChangeAspect="1"/>
          </p:cNvPicPr>
          <p:nvPr/>
        </p:nvPicPr>
        <p:blipFill rotWithShape="1">
          <a:blip r:embed="rId2"/>
          <a:srcRect b="780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D08D7AF-B5AF-9161-FBC1-2D96DE2CEED5}"/>
              </a:ext>
            </a:extLst>
          </p:cNvPr>
          <p:cNvSpPr txBox="1"/>
          <p:nvPr/>
        </p:nvSpPr>
        <p:spPr>
          <a:xfrm>
            <a:off x="301083" y="470474"/>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40:</a:t>
            </a:r>
            <a:r>
              <a:rPr lang="en-US" sz="2400" b="0" i="0" u="none" strike="noStrike" baseline="0" dirty="0">
                <a:solidFill>
                  <a:schemeClr val="bg1"/>
                </a:solidFill>
                <a:latin typeface="Mangal" panose="02040503050203030202" pitchFamily="18" charset="0"/>
                <a:cs typeface="Mangal" panose="02040503050203030202" pitchFamily="18" charset="0"/>
              </a:rPr>
              <a:t>11</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200" b="0" i="0">
                <a:solidFill>
                  <a:srgbClr val="777A7B"/>
                </a:solidFill>
                <a:effectLst/>
                <a:latin typeface="Inter" panose="020B0502030000000004" pitchFamily="34" charset="0"/>
              </a:rPr>
              <a:t>12</a:t>
            </a:r>
            <a:r>
              <a:rPr lang="en-US" sz="3200" b="0" i="0">
                <a:solidFill>
                  <a:srgbClr val="121212"/>
                </a:solidFill>
                <a:effectLst/>
                <a:latin typeface="Inter" panose="020B0502030000000004" pitchFamily="34" charset="0"/>
              </a:rPr>
              <a:t>Who has measured the waters in the hollow of his hand,</a:t>
            </a:r>
          </a:p>
          <a:p>
            <a:pPr algn="l"/>
            <a:r>
              <a:rPr lang="en-US" sz="3200" b="0" i="0">
                <a:solidFill>
                  <a:srgbClr val="121212"/>
                </a:solidFill>
                <a:effectLst/>
                <a:latin typeface="Inter" panose="020B0502030000000004" pitchFamily="34" charset="0"/>
              </a:rPr>
              <a:t>or marked off the heavens with the span of his hand?</a:t>
            </a:r>
          </a:p>
          <a:p>
            <a:pPr algn="l"/>
            <a:r>
              <a:rPr lang="en-US" sz="3200" b="0" i="0">
                <a:solidFill>
                  <a:srgbClr val="121212"/>
                </a:solidFill>
                <a:effectLst/>
                <a:latin typeface="Inter" panose="020B0502030000000004" pitchFamily="34" charset="0"/>
              </a:rPr>
              <a:t>Who has held the dust of the earth in a basket,</a:t>
            </a:r>
          </a:p>
          <a:p>
            <a:pPr algn="l"/>
            <a:r>
              <a:rPr lang="en-US" sz="3200" b="0" i="0">
                <a:solidFill>
                  <a:srgbClr val="121212"/>
                </a:solidFill>
                <a:effectLst/>
                <a:latin typeface="Inter" panose="020B0502030000000004" pitchFamily="34" charset="0"/>
              </a:rPr>
              <a:t>or weighed the mountains on a scale</a:t>
            </a:r>
          </a:p>
          <a:p>
            <a:pPr algn="l"/>
            <a:r>
              <a:rPr lang="en-US" sz="3200" b="0" i="0">
                <a:solidFill>
                  <a:srgbClr val="121212"/>
                </a:solidFill>
                <a:effectLst/>
                <a:latin typeface="Inter" panose="020B0502030000000004" pitchFamily="34" charset="0"/>
              </a:rPr>
              <a:t>and the hills with a balance?</a:t>
            </a:r>
          </a:p>
        </p:txBody>
      </p:sp>
      <p:sp>
        <p:nvSpPr>
          <p:cNvPr id="3" name="TextBox 2">
            <a:extLst>
              <a:ext uri="{FF2B5EF4-FFF2-40B4-BE49-F238E27FC236}">
                <a16:creationId xmlns:a16="http://schemas.microsoft.com/office/drawing/2014/main" id="{6796EB4D-B57C-3553-3D0C-19680D099315}"/>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12 किसने महासागर को चुल्लू से मापा और किसके बित्ते से आकाश का नाप हुआ, किसने पृथ्वी की मिट्टी को नपुए में भरा और पहाड़ों को तराजू में और पहाड़ियों को काँटे में तौला है? </a:t>
            </a:r>
          </a:p>
        </p:txBody>
      </p:sp>
      <p:pic>
        <p:nvPicPr>
          <p:cNvPr id="14" name="Audio 13">
            <a:hlinkClick r:id="" action="ppaction://media"/>
            <a:extLst>
              <a:ext uri="{FF2B5EF4-FFF2-40B4-BE49-F238E27FC236}">
                <a16:creationId xmlns:a16="http://schemas.microsoft.com/office/drawing/2014/main" id="{83DF3260-E2BB-3DC5-1A64-01176FD9A14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16164"/>
    </mc:Choice>
    <mc:Fallback xmlns="">
      <p:transition spd="slow" advTm="16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Background pattern&#10;&#10;Description automatically generated with medium confidence">
            <a:extLst>
              <a:ext uri="{FF2B5EF4-FFF2-40B4-BE49-F238E27FC236}">
                <a16:creationId xmlns:a16="http://schemas.microsoft.com/office/drawing/2014/main" id="{8108DE16-07D2-8BBC-59AB-B35603213D62}"/>
              </a:ext>
            </a:extLst>
          </p:cNvPr>
          <p:cNvPicPr>
            <a:picLocks noChangeAspect="1"/>
          </p:cNvPicPr>
          <p:nvPr/>
        </p:nvPicPr>
        <p:blipFill rotWithShape="1">
          <a:blip r:embed="rId2"/>
          <a:srcRect t="345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9585DA7-10A0-5CBD-5B65-E960383406DA}"/>
              </a:ext>
            </a:extLst>
          </p:cNvPr>
          <p:cNvSpPr txBox="1"/>
          <p:nvPr/>
        </p:nvSpPr>
        <p:spPr>
          <a:xfrm>
            <a:off x="301083" y="470474"/>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40:</a:t>
            </a:r>
            <a:r>
              <a:rPr lang="en-US" sz="2400" b="0" i="0" u="none" strike="noStrike" baseline="0" dirty="0">
                <a:solidFill>
                  <a:schemeClr val="bg1"/>
                </a:solidFill>
                <a:latin typeface="Mangal" panose="02040503050203030202" pitchFamily="18" charset="0"/>
                <a:cs typeface="Mangal" panose="02040503050203030202" pitchFamily="18" charset="0"/>
              </a:rPr>
              <a:t>12</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81074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a:solidFill>
                  <a:srgbClr val="777A7B"/>
                </a:solidFill>
                <a:effectLst/>
                <a:latin typeface="Inter" panose="020B0502030000000004" pitchFamily="34" charset="0"/>
              </a:rPr>
              <a:t>13</a:t>
            </a:r>
            <a:r>
              <a:rPr lang="en-US" sz="4400" b="0" i="0">
                <a:solidFill>
                  <a:srgbClr val="121212"/>
                </a:solidFill>
                <a:effectLst/>
                <a:latin typeface="Inter" panose="020B0502030000000004" pitchFamily="34" charset="0"/>
              </a:rPr>
              <a:t>Who has directed the Spirit of the </a:t>
            </a:r>
            <a:r>
              <a:rPr lang="en-US" sz="4400" b="0" i="0" cap="small">
                <a:solidFill>
                  <a:srgbClr val="121212"/>
                </a:solidFill>
                <a:effectLst/>
                <a:latin typeface="Inter" panose="020B0502030000000004" pitchFamily="34" charset="0"/>
              </a:rPr>
              <a:t>Lord</a:t>
            </a:r>
            <a:r>
              <a:rPr lang="en-US" sz="4400" b="0" i="0">
                <a:solidFill>
                  <a:srgbClr val="121212"/>
                </a:solidFill>
                <a:effectLst/>
                <a:latin typeface="Inter" panose="020B0502030000000004" pitchFamily="34" charset="0"/>
              </a:rPr>
              <a:t>,</a:t>
            </a:r>
          </a:p>
          <a:p>
            <a:pPr algn="l"/>
            <a:r>
              <a:rPr lang="en-US" sz="4400" b="0" i="0">
                <a:solidFill>
                  <a:srgbClr val="121212"/>
                </a:solidFill>
                <a:effectLst/>
                <a:latin typeface="Inter" panose="020B0502030000000004" pitchFamily="34" charset="0"/>
              </a:rPr>
              <a:t>or informed Him as His counselor?</a:t>
            </a:r>
          </a:p>
        </p:txBody>
      </p:sp>
      <p:sp>
        <p:nvSpPr>
          <p:cNvPr id="2" name="TextBox 1">
            <a:extLst>
              <a:ext uri="{FF2B5EF4-FFF2-40B4-BE49-F238E27FC236}">
                <a16:creationId xmlns:a16="http://schemas.microsoft.com/office/drawing/2014/main" id="{AFEB88B6-EFD0-13E4-A456-50111CC8938A}"/>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121212"/>
                </a:solidFill>
                <a:effectLst/>
                <a:latin typeface="Inter" panose="020B0502030000000004" pitchFamily="34" charset="0"/>
              </a:rPr>
              <a:t>13 किसने यहोवा की आत्मा को मार्ग बताया या उसका सलाहकार होकर उसको ज्ञान सिखाया</a:t>
            </a:r>
            <a:r>
              <a:rPr lang="en-US" sz="4000" b="0" i="0" dirty="0">
                <a:solidFill>
                  <a:srgbClr val="121212"/>
                </a:solidFill>
                <a:effectLst/>
                <a:latin typeface="Inter" panose="020B0502030000000004" pitchFamily="34" charset="0"/>
              </a:rPr>
              <a:t>b </a:t>
            </a:r>
            <a:r>
              <a:rPr lang="hi-IN" sz="4000" b="0" i="0" dirty="0">
                <a:solidFill>
                  <a:srgbClr val="121212"/>
                </a:solidFill>
                <a:effectLst/>
                <a:latin typeface="Inter" panose="020B0502030000000004" pitchFamily="34" charset="0"/>
              </a:rPr>
              <a:t>है?</a:t>
            </a:r>
          </a:p>
        </p:txBody>
      </p:sp>
      <p:pic>
        <p:nvPicPr>
          <p:cNvPr id="6" name="Audio 5">
            <a:hlinkClick r:id="" action="ppaction://media"/>
            <a:extLst>
              <a:ext uri="{FF2B5EF4-FFF2-40B4-BE49-F238E27FC236}">
                <a16:creationId xmlns:a16="http://schemas.microsoft.com/office/drawing/2014/main" id="{A7C356C4-786E-FF6D-37C0-F7A27FBD68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94174290"/>
      </p:ext>
    </p:extLst>
  </p:cSld>
  <p:clrMapOvr>
    <a:masterClrMapping/>
  </p:clrMapOvr>
  <mc:AlternateContent xmlns:mc="http://schemas.openxmlformats.org/markup-compatibility/2006" xmlns:p14="http://schemas.microsoft.com/office/powerpoint/2010/main">
    <mc:Choice Requires="p14">
      <p:transition spd="slow" p14:dur="2000" advTm="7389"/>
    </mc:Choice>
    <mc:Fallback xmlns="">
      <p:transition spd="slow" advTm="7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74459CC-9328-F7EE-8739-1787E9D88BE6}"/>
              </a:ext>
            </a:extLst>
          </p:cNvPr>
          <p:cNvPicPr>
            <a:picLocks noChangeAspect="1"/>
          </p:cNvPicPr>
          <p:nvPr/>
        </p:nvPicPr>
        <p:blipFill rotWithShape="1">
          <a:blip r:embed="rId2"/>
          <a:srcRect t="133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A0BF0911-7850-F43D-40C0-B517DC802B14}"/>
              </a:ext>
            </a:extLst>
          </p:cNvPr>
          <p:cNvSpPr txBox="1"/>
          <p:nvPr/>
        </p:nvSpPr>
        <p:spPr>
          <a:xfrm>
            <a:off x="301083" y="470474"/>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40:</a:t>
            </a:r>
            <a:r>
              <a:rPr lang="en-US" sz="2400" b="0" i="0" u="none" strike="noStrike" baseline="0" dirty="0">
                <a:solidFill>
                  <a:schemeClr val="bg1"/>
                </a:solidFill>
                <a:latin typeface="Mangal" panose="02040503050203030202" pitchFamily="18" charset="0"/>
                <a:cs typeface="Mangal" panose="02040503050203030202" pitchFamily="18" charset="0"/>
              </a:rPr>
              <a:t>13</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1468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14</a:t>
            </a:r>
            <a:r>
              <a:rPr lang="en-US" sz="4000" b="0" i="0">
                <a:solidFill>
                  <a:srgbClr val="121212"/>
                </a:solidFill>
                <a:effectLst/>
                <a:latin typeface="Inter" panose="020B0502030000000004" pitchFamily="34" charset="0"/>
              </a:rPr>
              <a:t>Whom did He consult to enlighten Him,</a:t>
            </a:r>
          </a:p>
          <a:p>
            <a:pPr algn="l"/>
            <a:r>
              <a:rPr lang="en-US" sz="4000" b="0" i="0">
                <a:solidFill>
                  <a:srgbClr val="121212"/>
                </a:solidFill>
                <a:effectLst/>
                <a:latin typeface="Inter" panose="020B0502030000000004" pitchFamily="34" charset="0"/>
              </a:rPr>
              <a:t>and who taught Him the paths of justice?</a:t>
            </a:r>
          </a:p>
          <a:p>
            <a:pPr algn="l"/>
            <a:r>
              <a:rPr lang="en-US" sz="4000" b="0" i="0">
                <a:solidFill>
                  <a:srgbClr val="121212"/>
                </a:solidFill>
                <a:effectLst/>
                <a:latin typeface="Inter" panose="020B0502030000000004" pitchFamily="34" charset="0"/>
              </a:rPr>
              <a:t>Who imparted knowledge to Him</a:t>
            </a:r>
          </a:p>
          <a:p>
            <a:pPr algn="l"/>
            <a:r>
              <a:rPr lang="en-US" sz="4000" b="0" i="0">
                <a:solidFill>
                  <a:srgbClr val="121212"/>
                </a:solidFill>
                <a:effectLst/>
                <a:latin typeface="Inter" panose="020B0502030000000004" pitchFamily="34" charset="0"/>
              </a:rPr>
              <a:t>and showed Him the way of understanding?</a:t>
            </a:r>
          </a:p>
        </p:txBody>
      </p:sp>
      <p:sp>
        <p:nvSpPr>
          <p:cNvPr id="3" name="TextBox 2">
            <a:extLst>
              <a:ext uri="{FF2B5EF4-FFF2-40B4-BE49-F238E27FC236}">
                <a16:creationId xmlns:a16="http://schemas.microsoft.com/office/drawing/2014/main" id="{2BD3A5E9-B026-4E5D-88B4-83974DE3DECA}"/>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121212"/>
                </a:solidFill>
                <a:effectLst/>
                <a:latin typeface="Inter" panose="020B0502030000000004" pitchFamily="34" charset="0"/>
              </a:rPr>
              <a:t>14 उसने किस से सम्मति ली और किसने उसे समझाकर न्याय का पथ बता दिया और ज्ञान सिखाकर बुद्धि का मार्ग जता दिया है?</a:t>
            </a:r>
          </a:p>
        </p:txBody>
      </p:sp>
      <p:pic>
        <p:nvPicPr>
          <p:cNvPr id="51" name="Audio 50">
            <a:hlinkClick r:id="" action="ppaction://media"/>
            <a:extLst>
              <a:ext uri="{FF2B5EF4-FFF2-40B4-BE49-F238E27FC236}">
                <a16:creationId xmlns:a16="http://schemas.microsoft.com/office/drawing/2014/main" id="{50169758-3464-D741-CFA2-55FAC3CE5D4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11152741"/>
      </p:ext>
    </p:extLst>
  </p:cSld>
  <p:clrMapOvr>
    <a:masterClrMapping/>
  </p:clrMapOvr>
  <mc:AlternateContent xmlns:mc="http://schemas.openxmlformats.org/markup-compatibility/2006" xmlns:p14="http://schemas.microsoft.com/office/powerpoint/2010/main">
    <mc:Choice Requires="p14">
      <p:transition spd="slow" p14:dur="2000" advTm="11170"/>
    </mc:Choice>
    <mc:Fallback xmlns="">
      <p:transition spd="slow" advTm="11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Comfort, oh comfort my people – Isaiah 40:1-31</a:t>
            </a:r>
          </a:p>
        </p:txBody>
      </p:sp>
      <p:sp>
        <p:nvSpPr>
          <p:cNvPr id="3" name="TextBox 2">
            <a:extLst>
              <a:ext uri="{FF2B5EF4-FFF2-40B4-BE49-F238E27FC236}">
                <a16:creationId xmlns:a16="http://schemas.microsoft.com/office/drawing/2014/main" id="{AE99428D-97F4-418E-596F-690BB025F014}"/>
              </a:ext>
            </a:extLst>
          </p:cNvPr>
          <p:cNvSpPr txBox="1"/>
          <p:nvPr/>
        </p:nvSpPr>
        <p:spPr>
          <a:xfrm>
            <a:off x="6096000" y="166254"/>
            <a:ext cx="6096000" cy="6558101"/>
          </a:xfrm>
          <a:prstGeom prst="rect">
            <a:avLst/>
          </a:prstGeom>
          <a:noFill/>
        </p:spPr>
        <p:txBody>
          <a:bodyPr wrap="square" rtlCol="0">
            <a:noAutofit/>
          </a:bodyPr>
          <a:lstStyle/>
          <a:p>
            <a:r>
              <a:rPr lang="hi-IN" sz="5400" dirty="0"/>
              <a:t>परमेश्वर के लोगों को शांति - यशायाह 40:1-31</a:t>
            </a:r>
            <a:endParaRPr lang="en-IN" sz="5400" dirty="0"/>
          </a:p>
        </p:txBody>
      </p:sp>
      <p:pic>
        <p:nvPicPr>
          <p:cNvPr id="7" name="Audio 6">
            <a:hlinkClick r:id="" action="ppaction://media"/>
            <a:extLst>
              <a:ext uri="{FF2B5EF4-FFF2-40B4-BE49-F238E27FC236}">
                <a16:creationId xmlns:a16="http://schemas.microsoft.com/office/drawing/2014/main" id="{BA35C6A7-49CA-C499-6AB8-8A613E0D02C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3183"/>
    </mc:Choice>
    <mc:Fallback xmlns="">
      <p:transition spd="slow" advTm="3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D45C84D-8A7E-1B71-AD44-1669402E0861}"/>
              </a:ext>
            </a:extLst>
          </p:cNvPr>
          <p:cNvPicPr>
            <a:picLocks noChangeAspect="1"/>
          </p:cNvPicPr>
          <p:nvPr/>
        </p:nvPicPr>
        <p:blipFill rotWithShape="1">
          <a:blip r:embed="rId2"/>
          <a:srcRect l="1797" r="218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F680464-B070-0308-591F-0DFD67903DCD}"/>
              </a:ext>
            </a:extLst>
          </p:cNvPr>
          <p:cNvSpPr txBox="1"/>
          <p:nvPr/>
        </p:nvSpPr>
        <p:spPr>
          <a:xfrm>
            <a:off x="301083" y="470474"/>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40:</a:t>
            </a:r>
            <a:r>
              <a:rPr lang="en-US" sz="2400" b="0" i="0" u="none" strike="noStrike" baseline="0" dirty="0">
                <a:solidFill>
                  <a:schemeClr val="bg1"/>
                </a:solidFill>
                <a:latin typeface="Mangal" panose="02040503050203030202" pitchFamily="18" charset="0"/>
                <a:cs typeface="Mangal" panose="02040503050203030202" pitchFamily="18" charset="0"/>
              </a:rPr>
              <a:t>14</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675018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18</a:t>
            </a:r>
            <a:r>
              <a:rPr lang="en-US" sz="4000" b="0" i="0">
                <a:solidFill>
                  <a:srgbClr val="121212"/>
                </a:solidFill>
                <a:effectLst/>
                <a:latin typeface="Inter" panose="020B0502030000000004" pitchFamily="34" charset="0"/>
              </a:rPr>
              <a:t>To whom will you liken God?</a:t>
            </a:r>
          </a:p>
          <a:p>
            <a:pPr algn="l"/>
            <a:r>
              <a:rPr lang="en-US" sz="4000" b="0" i="0">
                <a:solidFill>
                  <a:srgbClr val="121212"/>
                </a:solidFill>
                <a:effectLst/>
                <a:latin typeface="Inter" panose="020B0502030000000004" pitchFamily="34" charset="0"/>
              </a:rPr>
              <a:t>To what image will you compare Him?</a:t>
            </a:r>
          </a:p>
        </p:txBody>
      </p:sp>
      <p:sp>
        <p:nvSpPr>
          <p:cNvPr id="2" name="TextBox 1">
            <a:extLst>
              <a:ext uri="{FF2B5EF4-FFF2-40B4-BE49-F238E27FC236}">
                <a16:creationId xmlns:a16="http://schemas.microsoft.com/office/drawing/2014/main" id="{9B8DC479-E3A1-E6C7-500B-393E3C7C03C2}"/>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121212"/>
                </a:solidFill>
                <a:effectLst/>
                <a:latin typeface="Inter" panose="020B0502030000000004" pitchFamily="34" charset="0"/>
              </a:rPr>
              <a:t>18 तुम परमेश्वर को किसके समान बताओगे और उसकी उपमा किस से दोगे?</a:t>
            </a:r>
          </a:p>
        </p:txBody>
      </p:sp>
      <p:pic>
        <p:nvPicPr>
          <p:cNvPr id="9" name="Audio 8">
            <a:hlinkClick r:id="" action="ppaction://media"/>
            <a:extLst>
              <a:ext uri="{FF2B5EF4-FFF2-40B4-BE49-F238E27FC236}">
                <a16:creationId xmlns:a16="http://schemas.microsoft.com/office/drawing/2014/main" id="{18D49E9E-E163-51FA-8D1A-944A3B573FB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448783230"/>
      </p:ext>
    </p:extLst>
  </p:cSld>
  <p:clrMapOvr>
    <a:masterClrMapping/>
  </p:clrMapOvr>
  <mc:AlternateContent xmlns:mc="http://schemas.openxmlformats.org/markup-compatibility/2006" xmlns:p14="http://schemas.microsoft.com/office/powerpoint/2010/main">
    <mc:Choice Requires="p14">
      <p:transition spd="slow" p14:dur="2000" advTm="7416"/>
    </mc:Choice>
    <mc:Fallback xmlns="">
      <p:transition spd="slow" advTm="7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B1B1BA4-BDE3-6ECB-60CC-3DBA82E284A0}"/>
              </a:ext>
            </a:extLst>
          </p:cNvPr>
          <p:cNvPicPr>
            <a:picLocks noChangeAspect="1"/>
          </p:cNvPicPr>
          <p:nvPr/>
        </p:nvPicPr>
        <p:blipFill rotWithShape="1">
          <a:blip r:embed="rId2"/>
          <a:srcRect b="219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A1C238CF-C8D4-4CF0-50BF-A61160389303}"/>
              </a:ext>
            </a:extLst>
          </p:cNvPr>
          <p:cNvSpPr txBox="1"/>
          <p:nvPr/>
        </p:nvSpPr>
        <p:spPr>
          <a:xfrm>
            <a:off x="301083" y="470474"/>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40:</a:t>
            </a:r>
            <a:r>
              <a:rPr lang="en-US" sz="2400" b="0" i="0" u="none" strike="noStrike" baseline="0" dirty="0">
                <a:solidFill>
                  <a:schemeClr val="bg1"/>
                </a:solidFill>
                <a:latin typeface="Mangal" panose="02040503050203030202" pitchFamily="18" charset="0"/>
                <a:cs typeface="Mangal" panose="02040503050203030202" pitchFamily="18" charset="0"/>
              </a:rPr>
              <a:t>18</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029883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19</a:t>
            </a:r>
            <a:r>
              <a:rPr lang="en-US" sz="4000" b="0" i="0">
                <a:solidFill>
                  <a:srgbClr val="121212"/>
                </a:solidFill>
                <a:effectLst/>
                <a:latin typeface="Inter" panose="020B0502030000000004" pitchFamily="34" charset="0"/>
              </a:rPr>
              <a:t>To an idol that a craftsman casts</a:t>
            </a:r>
          </a:p>
          <a:p>
            <a:pPr algn="l"/>
            <a:r>
              <a:rPr lang="en-US" sz="4000" b="0" i="0">
                <a:solidFill>
                  <a:srgbClr val="121212"/>
                </a:solidFill>
                <a:effectLst/>
                <a:latin typeface="Inter" panose="020B0502030000000004" pitchFamily="34" charset="0"/>
              </a:rPr>
              <a:t>and a metalworker overlays with gold</a:t>
            </a:r>
          </a:p>
          <a:p>
            <a:pPr algn="l"/>
            <a:r>
              <a:rPr lang="en-US" sz="4000" b="0" i="0">
                <a:solidFill>
                  <a:srgbClr val="121212"/>
                </a:solidFill>
                <a:effectLst/>
                <a:latin typeface="Inter" panose="020B0502030000000004" pitchFamily="34" charset="0"/>
              </a:rPr>
              <a:t>and fits with silver chains?</a:t>
            </a:r>
          </a:p>
        </p:txBody>
      </p:sp>
      <p:sp>
        <p:nvSpPr>
          <p:cNvPr id="3" name="TextBox 2">
            <a:extLst>
              <a:ext uri="{FF2B5EF4-FFF2-40B4-BE49-F238E27FC236}">
                <a16:creationId xmlns:a16="http://schemas.microsoft.com/office/drawing/2014/main" id="{DD840735-C2CC-2305-F144-E4CA48573D1D}"/>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121212"/>
                </a:solidFill>
                <a:effectLst/>
                <a:latin typeface="Inter" panose="020B0502030000000004" pitchFamily="34" charset="0"/>
              </a:rPr>
              <a:t>19 मूरत! कारीगर ढालता है, सुनार उसको सोने से मढ़ता और उसके लिये चाँदी की साँकलें ढालकर बनाता है।</a:t>
            </a:r>
          </a:p>
        </p:txBody>
      </p:sp>
      <p:pic>
        <p:nvPicPr>
          <p:cNvPr id="6" name="Audio 5">
            <a:hlinkClick r:id="" action="ppaction://media"/>
            <a:extLst>
              <a:ext uri="{FF2B5EF4-FFF2-40B4-BE49-F238E27FC236}">
                <a16:creationId xmlns:a16="http://schemas.microsoft.com/office/drawing/2014/main" id="{975DF267-5363-736B-2392-E33CD59456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26597435"/>
      </p:ext>
    </p:extLst>
  </p:cSld>
  <p:clrMapOvr>
    <a:masterClrMapping/>
  </p:clrMapOvr>
  <mc:AlternateContent xmlns:mc="http://schemas.openxmlformats.org/markup-compatibility/2006" xmlns:p14="http://schemas.microsoft.com/office/powerpoint/2010/main">
    <mc:Choice Requires="p14">
      <p:transition spd="slow" p14:dur="2000" advTm="8539"/>
    </mc:Choice>
    <mc:Fallback xmlns="">
      <p:transition spd="slow" advTm="8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334B3DC-5173-9E17-228B-9DF3F544ACB1}"/>
              </a:ext>
            </a:extLst>
          </p:cNvPr>
          <p:cNvPicPr>
            <a:picLocks noChangeAspect="1"/>
          </p:cNvPicPr>
          <p:nvPr/>
        </p:nvPicPr>
        <p:blipFill rotWithShape="1">
          <a:blip r:embed="rId2"/>
          <a:srcRect b="4273"/>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E60C009A-1C2A-C34C-9376-868A2AD42C67}"/>
              </a:ext>
            </a:extLst>
          </p:cNvPr>
          <p:cNvSpPr txBox="1"/>
          <p:nvPr/>
        </p:nvSpPr>
        <p:spPr>
          <a:xfrm>
            <a:off x="301083" y="470474"/>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40:</a:t>
            </a:r>
            <a:r>
              <a:rPr lang="en-US" sz="2400" b="0" i="0" u="none" strike="noStrike" baseline="0" dirty="0">
                <a:solidFill>
                  <a:schemeClr val="bg1"/>
                </a:solidFill>
                <a:latin typeface="Mangal" panose="02040503050203030202" pitchFamily="18" charset="0"/>
                <a:cs typeface="Mangal" panose="02040503050203030202" pitchFamily="18" charset="0"/>
              </a:rPr>
              <a:t>19</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877637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21</a:t>
            </a:r>
            <a:r>
              <a:rPr lang="en-US" sz="4000" b="0" i="0">
                <a:solidFill>
                  <a:srgbClr val="121212"/>
                </a:solidFill>
                <a:effectLst/>
                <a:latin typeface="Inter" panose="020B0502030000000004" pitchFamily="34" charset="0"/>
              </a:rPr>
              <a:t>Do you not know?</a:t>
            </a:r>
          </a:p>
          <a:p>
            <a:pPr algn="l"/>
            <a:r>
              <a:rPr lang="en-US" sz="4000" b="0" i="0">
                <a:solidFill>
                  <a:srgbClr val="121212"/>
                </a:solidFill>
                <a:effectLst/>
                <a:latin typeface="Inter" panose="020B0502030000000004" pitchFamily="34" charset="0"/>
              </a:rPr>
              <a:t>Have you not heard?</a:t>
            </a:r>
          </a:p>
          <a:p>
            <a:pPr algn="l"/>
            <a:r>
              <a:rPr lang="en-US" sz="4000" b="0" i="0">
                <a:solidFill>
                  <a:srgbClr val="121212"/>
                </a:solidFill>
                <a:effectLst/>
                <a:latin typeface="Inter" panose="020B0502030000000004" pitchFamily="34" charset="0"/>
              </a:rPr>
              <a:t>Has it not been declared to you from the beginning?</a:t>
            </a:r>
          </a:p>
          <a:p>
            <a:pPr algn="l"/>
            <a:r>
              <a:rPr lang="en-US" sz="4000" b="0" i="0">
                <a:solidFill>
                  <a:srgbClr val="121212"/>
                </a:solidFill>
                <a:effectLst/>
                <a:latin typeface="Inter" panose="020B0502030000000004" pitchFamily="34" charset="0"/>
              </a:rPr>
              <a:t>Have you not understood since the foundation of the earth?</a:t>
            </a:r>
          </a:p>
        </p:txBody>
      </p:sp>
      <p:sp>
        <p:nvSpPr>
          <p:cNvPr id="3" name="TextBox 2">
            <a:extLst>
              <a:ext uri="{FF2B5EF4-FFF2-40B4-BE49-F238E27FC236}">
                <a16:creationId xmlns:a16="http://schemas.microsoft.com/office/drawing/2014/main" id="{5D1958F7-F7EE-03FD-4EA9-6E15387B6B7D}"/>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121212"/>
                </a:solidFill>
                <a:effectLst/>
                <a:latin typeface="Inter" panose="020B0502030000000004" pitchFamily="34" charset="0"/>
              </a:rPr>
              <a:t>21 क्या तुम नहीं जानते? क्या तुम ने नहीं सुना? क्या तुम को आरम्भ ही से नहीं बताया गया? क्या तुम ने पृथ्वी की नींव पड़ने के समय ही से विचार नहीं किया?</a:t>
            </a:r>
          </a:p>
        </p:txBody>
      </p:sp>
      <p:pic>
        <p:nvPicPr>
          <p:cNvPr id="12" name="Audio 11">
            <a:hlinkClick r:id="" action="ppaction://media"/>
            <a:extLst>
              <a:ext uri="{FF2B5EF4-FFF2-40B4-BE49-F238E27FC236}">
                <a16:creationId xmlns:a16="http://schemas.microsoft.com/office/drawing/2014/main" id="{8B29CAAC-4957-DD23-A0AC-694A5A192A9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277481054"/>
      </p:ext>
    </p:extLst>
  </p:cSld>
  <p:clrMapOvr>
    <a:masterClrMapping/>
  </p:clrMapOvr>
  <mc:AlternateContent xmlns:mc="http://schemas.openxmlformats.org/markup-compatibility/2006" xmlns:p14="http://schemas.microsoft.com/office/powerpoint/2010/main">
    <mc:Choice Requires="p14">
      <p:transition spd="slow" p14:dur="2000" advTm="12715"/>
    </mc:Choice>
    <mc:Fallback xmlns="">
      <p:transition spd="slow" advTm="12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049948A-4A41-B432-48CB-1AEA6B8F2F10}"/>
              </a:ext>
            </a:extLst>
          </p:cNvPr>
          <p:cNvPicPr>
            <a:picLocks noChangeAspect="1"/>
          </p:cNvPicPr>
          <p:nvPr/>
        </p:nvPicPr>
        <p:blipFill rotWithShape="1">
          <a:blip r:embed="rId2"/>
          <a:srcRect t="17" b="217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DD82A3D1-ADAE-856C-D80D-4D7FCEC96F0B}"/>
              </a:ext>
            </a:extLst>
          </p:cNvPr>
          <p:cNvSpPr txBox="1"/>
          <p:nvPr/>
        </p:nvSpPr>
        <p:spPr>
          <a:xfrm>
            <a:off x="301083" y="470474"/>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40:</a:t>
            </a:r>
            <a:r>
              <a:rPr lang="en-US" sz="2400" b="0" i="0" u="none" strike="noStrike" baseline="0" dirty="0">
                <a:solidFill>
                  <a:schemeClr val="bg1"/>
                </a:solidFill>
                <a:latin typeface="Mangal" panose="02040503050203030202" pitchFamily="18" charset="0"/>
                <a:cs typeface="Mangal" panose="02040503050203030202" pitchFamily="18" charset="0"/>
              </a:rPr>
              <a:t>21</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446983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22</a:t>
            </a:r>
            <a:r>
              <a:rPr lang="en-US" sz="4000" b="0" i="0">
                <a:solidFill>
                  <a:srgbClr val="121212"/>
                </a:solidFill>
                <a:effectLst/>
                <a:latin typeface="Inter" panose="020B0502030000000004" pitchFamily="34" charset="0"/>
              </a:rPr>
              <a:t>He sits enthroned above the circle of the earth;</a:t>
            </a:r>
          </a:p>
          <a:p>
            <a:pPr algn="l"/>
            <a:r>
              <a:rPr lang="en-US" sz="4000" b="0" i="0">
                <a:solidFill>
                  <a:srgbClr val="121212"/>
                </a:solidFill>
                <a:effectLst/>
                <a:latin typeface="Inter" panose="020B0502030000000004" pitchFamily="34" charset="0"/>
              </a:rPr>
              <a:t>its dwellers are like grasshoppers.</a:t>
            </a:r>
          </a:p>
          <a:p>
            <a:pPr algn="l"/>
            <a:r>
              <a:rPr lang="en-US" sz="4000" b="0" i="0">
                <a:solidFill>
                  <a:srgbClr val="121212"/>
                </a:solidFill>
                <a:effectLst/>
                <a:latin typeface="Inter" panose="020B0502030000000004" pitchFamily="34" charset="0"/>
              </a:rPr>
              <a:t>He stretches out the heavens like a curtain,</a:t>
            </a:r>
          </a:p>
          <a:p>
            <a:pPr algn="l"/>
            <a:r>
              <a:rPr lang="en-US" sz="4000" b="0" i="0">
                <a:solidFill>
                  <a:srgbClr val="121212"/>
                </a:solidFill>
                <a:effectLst/>
                <a:latin typeface="Inter" panose="020B0502030000000004" pitchFamily="34" charset="0"/>
              </a:rPr>
              <a:t>and spreads them out like a tent to dwell in.</a:t>
            </a:r>
          </a:p>
        </p:txBody>
      </p:sp>
      <p:sp>
        <p:nvSpPr>
          <p:cNvPr id="6" name="TextBox 5">
            <a:extLst>
              <a:ext uri="{FF2B5EF4-FFF2-40B4-BE49-F238E27FC236}">
                <a16:creationId xmlns:a16="http://schemas.microsoft.com/office/drawing/2014/main" id="{2376B48E-1D27-CFAB-932D-13CDEFC12F01}"/>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22 यह वह है जो पृथ्वी के घेरे के ऊपर आकाशमण्डल पर विराजमान है; और पृथ्वी के रहनेवाले टिड्डी के तुल्य है; जो आकाश को मलमल के समान फैलाता और ऐसा तान देता है जैसा रहने के लिये तम्बू ताना जाता है;</a:t>
            </a:r>
          </a:p>
        </p:txBody>
      </p:sp>
      <p:pic>
        <p:nvPicPr>
          <p:cNvPr id="7" name="Audio 6">
            <a:hlinkClick r:id="" action="ppaction://media"/>
            <a:extLst>
              <a:ext uri="{FF2B5EF4-FFF2-40B4-BE49-F238E27FC236}">
                <a16:creationId xmlns:a16="http://schemas.microsoft.com/office/drawing/2014/main" id="{563BB47D-D634-F356-4C24-6B345CC035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47408613"/>
      </p:ext>
    </p:extLst>
  </p:cSld>
  <p:clrMapOvr>
    <a:masterClrMapping/>
  </p:clrMapOvr>
  <mc:AlternateContent xmlns:mc="http://schemas.openxmlformats.org/markup-compatibility/2006" xmlns:p14="http://schemas.microsoft.com/office/powerpoint/2010/main">
    <mc:Choice Requires="p14">
      <p:transition spd="slow" p14:dur="2000" advTm="12983"/>
    </mc:Choice>
    <mc:Fallback xmlns="">
      <p:transition spd="slow" advTm="12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2C19DDE-5ACB-848A-BAB3-FFE92F389C6C}"/>
              </a:ext>
            </a:extLst>
          </p:cNvPr>
          <p:cNvPicPr>
            <a:picLocks noChangeAspect="1"/>
          </p:cNvPicPr>
          <p:nvPr/>
        </p:nvPicPr>
        <p:blipFill rotWithShape="1">
          <a:blip r:embed="rId2"/>
          <a:srcRect l="2334" r="298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94CD3BB-1697-6B45-BC76-B2F6F779A3FC}"/>
              </a:ext>
            </a:extLst>
          </p:cNvPr>
          <p:cNvSpPr txBox="1"/>
          <p:nvPr/>
        </p:nvSpPr>
        <p:spPr>
          <a:xfrm>
            <a:off x="301083" y="470474"/>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40:</a:t>
            </a:r>
            <a:r>
              <a:rPr lang="en-US" sz="2400" b="0" i="0" u="none" strike="noStrike" baseline="0" dirty="0">
                <a:solidFill>
                  <a:schemeClr val="bg1"/>
                </a:solidFill>
                <a:latin typeface="Mangal" panose="02040503050203030202" pitchFamily="18" charset="0"/>
                <a:cs typeface="Mangal" panose="02040503050203030202" pitchFamily="18" charset="0"/>
              </a:rPr>
              <a:t>22</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908812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23</a:t>
            </a:r>
            <a:r>
              <a:rPr lang="en-US" sz="4000" b="0" i="0">
                <a:solidFill>
                  <a:srgbClr val="121212"/>
                </a:solidFill>
                <a:effectLst/>
                <a:latin typeface="Inter" panose="020B0502030000000004" pitchFamily="34" charset="0"/>
              </a:rPr>
              <a:t>He brings the princes to nothing</a:t>
            </a:r>
          </a:p>
          <a:p>
            <a:pPr algn="l"/>
            <a:r>
              <a:rPr lang="en-US" sz="4000" b="0" i="0">
                <a:solidFill>
                  <a:srgbClr val="121212"/>
                </a:solidFill>
                <a:effectLst/>
                <a:latin typeface="Inter" panose="020B0502030000000004" pitchFamily="34" charset="0"/>
              </a:rPr>
              <a:t>and makes the rulers  of the earth meaningless.</a:t>
            </a:r>
          </a:p>
        </p:txBody>
      </p:sp>
      <p:sp>
        <p:nvSpPr>
          <p:cNvPr id="3" name="TextBox 2">
            <a:extLst>
              <a:ext uri="{FF2B5EF4-FFF2-40B4-BE49-F238E27FC236}">
                <a16:creationId xmlns:a16="http://schemas.microsoft.com/office/drawing/2014/main" id="{DEA33EBA-4148-59C0-D95C-5499F34BD4E9}"/>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23 जो बड़े-बड़े हाकिमों को तुच्छ कर देता है, और पृथ्वी के अधिकारियों को शून्य के समान कर देता है।</a:t>
            </a:r>
          </a:p>
        </p:txBody>
      </p:sp>
      <p:pic>
        <p:nvPicPr>
          <p:cNvPr id="6" name="Audio 5">
            <a:hlinkClick r:id="" action="ppaction://media"/>
            <a:extLst>
              <a:ext uri="{FF2B5EF4-FFF2-40B4-BE49-F238E27FC236}">
                <a16:creationId xmlns:a16="http://schemas.microsoft.com/office/drawing/2014/main" id="{FF81DB14-57DB-4DCC-57ED-978F528130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51490790"/>
      </p:ext>
    </p:extLst>
  </p:cSld>
  <p:clrMapOvr>
    <a:masterClrMapping/>
  </p:clrMapOvr>
  <mc:AlternateContent xmlns:mc="http://schemas.openxmlformats.org/markup-compatibility/2006" xmlns:p14="http://schemas.microsoft.com/office/powerpoint/2010/main">
    <mc:Choice Requires="p14">
      <p:transition spd="slow" p14:dur="2000" advTm="7755"/>
    </mc:Choice>
    <mc:Fallback xmlns="">
      <p:transition spd="slow" advTm="7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25881ED-D8C3-81C6-877B-07E2DAD77F88}"/>
              </a:ext>
            </a:extLst>
          </p:cNvPr>
          <p:cNvPicPr>
            <a:picLocks noChangeAspect="1"/>
          </p:cNvPicPr>
          <p:nvPr/>
        </p:nvPicPr>
        <p:blipFill>
          <a:blip r:embed="rId2"/>
          <a:stretch>
            <a:fillRect/>
          </a:stretch>
        </p:blipFill>
        <p:spPr>
          <a:xfrm>
            <a:off x="0" y="-593994"/>
            <a:ext cx="12552218" cy="7451994"/>
          </a:xfrm>
          <a:prstGeom prst="rect">
            <a:avLst/>
          </a:prstGeom>
        </p:spPr>
      </p:pic>
      <p:sp>
        <p:nvSpPr>
          <p:cNvPr id="2" name="TextBox 1">
            <a:extLst>
              <a:ext uri="{FF2B5EF4-FFF2-40B4-BE49-F238E27FC236}">
                <a16:creationId xmlns:a16="http://schemas.microsoft.com/office/drawing/2014/main" id="{7F67CD13-067D-7265-656D-796539F1A743}"/>
              </a:ext>
            </a:extLst>
          </p:cNvPr>
          <p:cNvSpPr txBox="1"/>
          <p:nvPr/>
        </p:nvSpPr>
        <p:spPr>
          <a:xfrm>
            <a:off x="427757" y="3696043"/>
            <a:ext cx="5689363" cy="4381500"/>
          </a:xfrm>
          <a:prstGeom prst="rect">
            <a:avLst/>
          </a:prstGeom>
          <a:noFill/>
        </p:spPr>
        <p:txBody>
          <a:bodyPr wrap="square" rtlCol="0">
            <a:noAutofit/>
          </a:bodyPr>
          <a:lstStyle/>
          <a:p>
            <a:pPr algn="l"/>
            <a:r>
              <a:rPr lang="hi-IN" sz="6000" b="0" i="0" u="none" strike="noStrike" baseline="0" dirty="0">
                <a:solidFill>
                  <a:schemeClr val="bg1"/>
                </a:solidFill>
                <a:latin typeface="TimesNewRomanPSMT"/>
              </a:rPr>
              <a:t>परमेश्वर के लोगों को शांति - यशायाह 40:1-31</a:t>
            </a:r>
            <a:endParaRPr lang="en-US" sz="6000" b="0" i="0" u="none" strike="noStrike" baseline="0" dirty="0">
              <a:solidFill>
                <a:schemeClr val="bg1"/>
              </a:solidFill>
              <a:latin typeface="TimesNewRomanPSMT"/>
            </a:endParaRPr>
          </a:p>
        </p:txBody>
      </p:sp>
    </p:spTree>
    <p:extLst>
      <p:ext uri="{BB962C8B-B14F-4D97-AF65-F5344CB8AC3E}">
        <p14:creationId xmlns:p14="http://schemas.microsoft.com/office/powerpoint/2010/main" val="38300834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CC1760DE-B5B1-3D29-51D4-C6F2989EDC6F}"/>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FC346C1B-D8C6-57F9-742A-8F3947C967D9}"/>
              </a:ext>
            </a:extLst>
          </p:cNvPr>
          <p:cNvSpPr txBox="1"/>
          <p:nvPr/>
        </p:nvSpPr>
        <p:spPr>
          <a:xfrm>
            <a:off x="301083" y="470474"/>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40:</a:t>
            </a:r>
            <a:r>
              <a:rPr lang="en-US" sz="2400" b="0" i="0" u="none" strike="noStrike" baseline="0" dirty="0">
                <a:solidFill>
                  <a:schemeClr val="bg1"/>
                </a:solidFill>
                <a:latin typeface="Mangal" panose="02040503050203030202" pitchFamily="18" charset="0"/>
                <a:cs typeface="Mangal" panose="02040503050203030202" pitchFamily="18" charset="0"/>
              </a:rPr>
              <a:t>23</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371032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a:solidFill>
                  <a:srgbClr val="777A7B"/>
                </a:solidFill>
                <a:effectLst/>
                <a:latin typeface="Inter" panose="020B0502030000000004" pitchFamily="34" charset="0"/>
              </a:rPr>
              <a:t>25</a:t>
            </a:r>
            <a:r>
              <a:rPr lang="en-US" sz="4400" b="0" i="0">
                <a:solidFill>
                  <a:srgbClr val="121212"/>
                </a:solidFill>
                <a:effectLst/>
                <a:latin typeface="Inter" panose="020B0502030000000004" pitchFamily="34" charset="0"/>
              </a:rPr>
              <a:t>“To whom will you liken Me,</a:t>
            </a:r>
          </a:p>
          <a:p>
            <a:pPr algn="l"/>
            <a:r>
              <a:rPr lang="en-US" sz="4400" b="0" i="0">
                <a:solidFill>
                  <a:srgbClr val="121212"/>
                </a:solidFill>
                <a:effectLst/>
                <a:latin typeface="Inter" panose="020B0502030000000004" pitchFamily="34" charset="0"/>
              </a:rPr>
              <a:t>or who is My equal?” asks the Holy One.</a:t>
            </a:r>
          </a:p>
        </p:txBody>
      </p:sp>
      <p:sp>
        <p:nvSpPr>
          <p:cNvPr id="2" name="TextBox 1">
            <a:extLst>
              <a:ext uri="{FF2B5EF4-FFF2-40B4-BE49-F238E27FC236}">
                <a16:creationId xmlns:a16="http://schemas.microsoft.com/office/drawing/2014/main" id="{5661B037-EA07-AB10-5327-1843FEFA09DD}"/>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25 इसलिए तुम मुझे किसके समान बताओगे कि मैं उसके तुल्य ठहरूँ? उस पवित्र का यही वचन है।</a:t>
            </a:r>
          </a:p>
        </p:txBody>
      </p:sp>
      <p:pic>
        <p:nvPicPr>
          <p:cNvPr id="6" name="Audio 5">
            <a:hlinkClick r:id="" action="ppaction://media"/>
            <a:extLst>
              <a:ext uri="{FF2B5EF4-FFF2-40B4-BE49-F238E27FC236}">
                <a16:creationId xmlns:a16="http://schemas.microsoft.com/office/drawing/2014/main" id="{9BEFFED2-0D90-E865-979A-C59ACAD5DA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11924428"/>
      </p:ext>
    </p:extLst>
  </p:cSld>
  <p:clrMapOvr>
    <a:masterClrMapping/>
  </p:clrMapOvr>
  <mc:AlternateContent xmlns:mc="http://schemas.openxmlformats.org/markup-compatibility/2006" xmlns:p14="http://schemas.microsoft.com/office/powerpoint/2010/main">
    <mc:Choice Requires="p14">
      <p:transition spd="slow" p14:dur="2000" advTm="7808"/>
    </mc:Choice>
    <mc:Fallback xmlns="">
      <p:transition spd="slow" advTm="7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2E85549-B3E9-A6F2-EB55-AA4D25EA6DFE}"/>
              </a:ext>
            </a:extLst>
          </p:cNvPr>
          <p:cNvPicPr>
            <a:picLocks noChangeAspect="1"/>
          </p:cNvPicPr>
          <p:nvPr/>
        </p:nvPicPr>
        <p:blipFill rotWithShape="1">
          <a:blip r:embed="rId2"/>
          <a:srcRect l="398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1E9F1A22-FED2-48FD-C644-B9A49DEE3119}"/>
              </a:ext>
            </a:extLst>
          </p:cNvPr>
          <p:cNvSpPr txBox="1"/>
          <p:nvPr/>
        </p:nvSpPr>
        <p:spPr>
          <a:xfrm>
            <a:off x="301083" y="470474"/>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40:</a:t>
            </a:r>
            <a:r>
              <a:rPr lang="en-US" sz="2400" b="0" i="0" u="none" strike="noStrike" baseline="0" dirty="0">
                <a:solidFill>
                  <a:schemeClr val="bg1"/>
                </a:solidFill>
                <a:latin typeface="Mangal" panose="02040503050203030202" pitchFamily="18" charset="0"/>
                <a:cs typeface="Mangal" panose="02040503050203030202" pitchFamily="18" charset="0"/>
              </a:rPr>
              <a:t>25</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627396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777A7B"/>
                </a:solidFill>
                <a:effectLst/>
                <a:latin typeface="Inter" panose="020B0502030000000004" pitchFamily="34" charset="0"/>
              </a:rPr>
              <a:t>26</a:t>
            </a:r>
            <a:r>
              <a:rPr lang="en-US" sz="3600" b="0" i="0" dirty="0">
                <a:solidFill>
                  <a:srgbClr val="121212"/>
                </a:solidFill>
                <a:effectLst/>
                <a:latin typeface="Inter" panose="020B0502030000000004" pitchFamily="34" charset="0"/>
              </a:rPr>
              <a:t>Lift up your eyes on high:</a:t>
            </a:r>
          </a:p>
          <a:p>
            <a:pPr algn="l"/>
            <a:r>
              <a:rPr lang="en-US" sz="3600" b="0" i="0" dirty="0">
                <a:solidFill>
                  <a:srgbClr val="121212"/>
                </a:solidFill>
                <a:effectLst/>
                <a:latin typeface="Inter" panose="020B0502030000000004" pitchFamily="34" charset="0"/>
              </a:rPr>
              <a:t>Who created all these?</a:t>
            </a:r>
          </a:p>
          <a:p>
            <a:pPr algn="l"/>
            <a:r>
              <a:rPr lang="en-US" sz="3600" b="0" i="0" dirty="0">
                <a:solidFill>
                  <a:srgbClr val="121212"/>
                </a:solidFill>
                <a:effectLst/>
                <a:latin typeface="Inter" panose="020B0502030000000004" pitchFamily="34" charset="0"/>
              </a:rPr>
              <a:t>He leads forth the starry host by number;</a:t>
            </a:r>
          </a:p>
          <a:p>
            <a:pPr algn="l"/>
            <a:r>
              <a:rPr lang="en-US" sz="3600" b="0" i="0" dirty="0">
                <a:solidFill>
                  <a:srgbClr val="121212"/>
                </a:solidFill>
                <a:effectLst/>
                <a:latin typeface="Inter" panose="020B0502030000000004" pitchFamily="34" charset="0"/>
              </a:rPr>
              <a:t>He calls each one by name.</a:t>
            </a:r>
          </a:p>
          <a:p>
            <a:pPr algn="l"/>
            <a:r>
              <a:rPr lang="en-US" sz="3600" b="0" i="0" dirty="0">
                <a:solidFill>
                  <a:srgbClr val="121212"/>
                </a:solidFill>
                <a:effectLst/>
                <a:latin typeface="Inter" panose="020B0502030000000004" pitchFamily="34" charset="0"/>
              </a:rPr>
              <a:t>Because of His great power and mighty strength,</a:t>
            </a:r>
          </a:p>
          <a:p>
            <a:pPr algn="l"/>
            <a:r>
              <a:rPr lang="en-US" sz="3600" b="0" i="0" dirty="0">
                <a:solidFill>
                  <a:srgbClr val="121212"/>
                </a:solidFill>
                <a:effectLst/>
                <a:latin typeface="Inter" panose="020B0502030000000004" pitchFamily="34" charset="0"/>
              </a:rPr>
              <a:t>not one of them is missing.</a:t>
            </a:r>
          </a:p>
        </p:txBody>
      </p:sp>
      <p:sp>
        <p:nvSpPr>
          <p:cNvPr id="3" name="TextBox 2">
            <a:extLst>
              <a:ext uri="{FF2B5EF4-FFF2-40B4-BE49-F238E27FC236}">
                <a16:creationId xmlns:a16="http://schemas.microsoft.com/office/drawing/2014/main" id="{6FF48ABC-F8F1-B6CC-0BAD-2BB9DF696B1C}"/>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26 अपनी आँखें ऊपर उठाकर देखो, किसने इनको सिरजा? वह इन गणों को गिन-गिनकर निकालता, उन सब को नाम ले लेकर बुलाता है? वह ऐसा सामर्थी और अत्यन्त बलवन्त है कि उनमें से कोई बिना आए नहीं रहता।</a:t>
            </a:r>
          </a:p>
        </p:txBody>
      </p:sp>
      <p:pic>
        <p:nvPicPr>
          <p:cNvPr id="6" name="Audio 5">
            <a:hlinkClick r:id="" action="ppaction://media"/>
            <a:extLst>
              <a:ext uri="{FF2B5EF4-FFF2-40B4-BE49-F238E27FC236}">
                <a16:creationId xmlns:a16="http://schemas.microsoft.com/office/drawing/2014/main" id="{3C81C32D-82EC-6B1C-802E-6F5A3E42F9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71206836"/>
      </p:ext>
    </p:extLst>
  </p:cSld>
  <p:clrMapOvr>
    <a:masterClrMapping/>
  </p:clrMapOvr>
  <mc:AlternateContent xmlns:mc="http://schemas.openxmlformats.org/markup-compatibility/2006" xmlns:p14="http://schemas.microsoft.com/office/powerpoint/2010/main">
    <mc:Choice Requires="p14">
      <p:transition spd="slow" p14:dur="2000" advTm="17808"/>
    </mc:Choice>
    <mc:Fallback xmlns="">
      <p:transition spd="slow" advTm="17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90D945F-2EE3-2CBE-48D8-DEA3B877BF30}"/>
              </a:ext>
            </a:extLst>
          </p:cNvPr>
          <p:cNvPicPr>
            <a:picLocks noChangeAspect="1"/>
          </p:cNvPicPr>
          <p:nvPr/>
        </p:nvPicPr>
        <p:blipFill rotWithShape="1">
          <a:blip r:embed="rId2"/>
          <a:srcRect r="-2" b="365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A845F28-6166-F1F5-78B0-B6952D72EB01}"/>
              </a:ext>
            </a:extLst>
          </p:cNvPr>
          <p:cNvSpPr txBox="1"/>
          <p:nvPr/>
        </p:nvSpPr>
        <p:spPr>
          <a:xfrm>
            <a:off x="301083" y="470474"/>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40:</a:t>
            </a:r>
            <a:r>
              <a:rPr lang="en-US" sz="2400" b="0" i="0" u="none" strike="noStrike" baseline="0" dirty="0">
                <a:solidFill>
                  <a:schemeClr val="bg1"/>
                </a:solidFill>
                <a:latin typeface="Mangal" panose="02040503050203030202" pitchFamily="18" charset="0"/>
                <a:cs typeface="Mangal" panose="02040503050203030202" pitchFamily="18" charset="0"/>
              </a:rPr>
              <a:t>26</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040626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27</a:t>
            </a:r>
            <a:r>
              <a:rPr lang="en-US" sz="4000" b="0" i="0">
                <a:solidFill>
                  <a:srgbClr val="121212"/>
                </a:solidFill>
                <a:effectLst/>
                <a:latin typeface="Inter" panose="020B0502030000000004" pitchFamily="34" charset="0"/>
              </a:rPr>
              <a:t>Why do you say, O Jacob,</a:t>
            </a:r>
          </a:p>
          <a:p>
            <a:pPr algn="l"/>
            <a:r>
              <a:rPr lang="en-US" sz="4000" b="0" i="0">
                <a:solidFill>
                  <a:srgbClr val="121212"/>
                </a:solidFill>
                <a:effectLst/>
                <a:latin typeface="Inter" panose="020B0502030000000004" pitchFamily="34" charset="0"/>
              </a:rPr>
              <a:t>and why do you assert, O Israel,</a:t>
            </a:r>
          </a:p>
          <a:p>
            <a:pPr algn="l"/>
            <a:r>
              <a:rPr lang="en-US" sz="4000" b="0" i="0">
                <a:solidFill>
                  <a:srgbClr val="121212"/>
                </a:solidFill>
                <a:effectLst/>
                <a:latin typeface="Inter" panose="020B0502030000000004" pitchFamily="34" charset="0"/>
              </a:rPr>
              <a:t>“My way is hidden from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a:t>
            </a:r>
          </a:p>
          <a:p>
            <a:pPr algn="l"/>
            <a:r>
              <a:rPr lang="en-US" sz="4000" b="0" i="0">
                <a:solidFill>
                  <a:srgbClr val="121212"/>
                </a:solidFill>
                <a:effectLst/>
                <a:latin typeface="Inter" panose="020B0502030000000004" pitchFamily="34" charset="0"/>
              </a:rPr>
              <a:t>and my claim is ignored by my God”?</a:t>
            </a:r>
          </a:p>
        </p:txBody>
      </p:sp>
      <p:sp>
        <p:nvSpPr>
          <p:cNvPr id="3" name="TextBox 2">
            <a:extLst>
              <a:ext uri="{FF2B5EF4-FFF2-40B4-BE49-F238E27FC236}">
                <a16:creationId xmlns:a16="http://schemas.microsoft.com/office/drawing/2014/main" id="{8C070C61-8DB0-9A0B-FC36-0299A1503D46}"/>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121212"/>
                </a:solidFill>
                <a:effectLst/>
                <a:latin typeface="Inter" panose="020B0502030000000004" pitchFamily="34" charset="0"/>
              </a:rPr>
              <a:t>27 हे याकूब, तू क्यों कहता है, हे इस्राएल तू क्यों बोलता है, “मेरा मार्ग यहोवा से छिपा हुआ है, मेरा परमेश्वर मेरे न्याय की कुछ चिन्ता नहीं करता?”</a:t>
            </a:r>
          </a:p>
        </p:txBody>
      </p:sp>
      <p:pic>
        <p:nvPicPr>
          <p:cNvPr id="28" name="Audio 27">
            <a:hlinkClick r:id="" action="ppaction://media"/>
            <a:extLst>
              <a:ext uri="{FF2B5EF4-FFF2-40B4-BE49-F238E27FC236}">
                <a16:creationId xmlns:a16="http://schemas.microsoft.com/office/drawing/2014/main" id="{2FF0CFCC-C0F5-C7B1-B3BB-F64B4AD5682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98754739"/>
      </p:ext>
    </p:extLst>
  </p:cSld>
  <p:clrMapOvr>
    <a:masterClrMapping/>
  </p:clrMapOvr>
  <mc:AlternateContent xmlns:mc="http://schemas.openxmlformats.org/markup-compatibility/2006" xmlns:p14="http://schemas.microsoft.com/office/powerpoint/2010/main">
    <mc:Choice Requires="p14">
      <p:transition spd="slow" p14:dur="2000" advTm="11777"/>
    </mc:Choice>
    <mc:Fallback xmlns="">
      <p:transition spd="slow" advTm="11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74A16D7-75A1-AC3E-00E3-54B580A986A1}"/>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E42549D-7315-4A18-0BD5-AFBEA629A63B}"/>
              </a:ext>
            </a:extLst>
          </p:cNvPr>
          <p:cNvSpPr txBox="1"/>
          <p:nvPr/>
        </p:nvSpPr>
        <p:spPr>
          <a:xfrm>
            <a:off x="301083" y="470474"/>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40:</a:t>
            </a:r>
            <a:r>
              <a:rPr lang="en-US" sz="2400" b="0" i="0" u="none" strike="noStrike" baseline="0" dirty="0">
                <a:solidFill>
                  <a:schemeClr val="bg1"/>
                </a:solidFill>
                <a:latin typeface="Mangal" panose="02040503050203030202" pitchFamily="18" charset="0"/>
                <a:cs typeface="Mangal" panose="02040503050203030202" pitchFamily="18" charset="0"/>
              </a:rPr>
              <a:t>27</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583048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777A7B"/>
                </a:solidFill>
                <a:effectLst/>
                <a:latin typeface="Inter" panose="020B0502030000000004" pitchFamily="34" charset="0"/>
              </a:rPr>
              <a:t>28</a:t>
            </a:r>
            <a:r>
              <a:rPr lang="en-US" sz="3600" b="0" i="0" dirty="0">
                <a:solidFill>
                  <a:srgbClr val="121212"/>
                </a:solidFill>
                <a:effectLst/>
                <a:latin typeface="Inter" panose="020B0502030000000004" pitchFamily="34" charset="0"/>
              </a:rPr>
              <a:t>Do you not know?</a:t>
            </a:r>
          </a:p>
          <a:p>
            <a:pPr algn="l"/>
            <a:r>
              <a:rPr lang="en-US" sz="3600" b="0" i="0" dirty="0">
                <a:solidFill>
                  <a:srgbClr val="121212"/>
                </a:solidFill>
                <a:effectLst/>
                <a:latin typeface="Inter" panose="020B0502030000000004" pitchFamily="34" charset="0"/>
              </a:rPr>
              <a:t>Have you not heard?</a:t>
            </a:r>
          </a:p>
          <a:p>
            <a:pPr algn="l"/>
            <a:r>
              <a:rPr lang="en-US" sz="3600" b="0" i="0" dirty="0">
                <a:solidFill>
                  <a:srgbClr val="121212"/>
                </a:solidFill>
                <a:effectLst/>
                <a:latin typeface="Inter" panose="020B0502030000000004" pitchFamily="34" charset="0"/>
              </a:rPr>
              <a:t>The </a:t>
            </a:r>
            <a:r>
              <a:rPr lang="en-US" sz="3600" b="0" i="0" cap="small" dirty="0">
                <a:solidFill>
                  <a:srgbClr val="121212"/>
                </a:solidFill>
                <a:effectLst/>
                <a:latin typeface="Inter" panose="020B0502030000000004" pitchFamily="34" charset="0"/>
              </a:rPr>
              <a:t>Lord</a:t>
            </a:r>
            <a:r>
              <a:rPr lang="en-US" sz="3600" b="0" i="0" dirty="0">
                <a:solidFill>
                  <a:srgbClr val="121212"/>
                </a:solidFill>
                <a:effectLst/>
                <a:latin typeface="Inter" panose="020B0502030000000004" pitchFamily="34" charset="0"/>
              </a:rPr>
              <a:t> is the everlasting God,</a:t>
            </a:r>
          </a:p>
          <a:p>
            <a:pPr algn="l"/>
            <a:r>
              <a:rPr lang="en-US" sz="3600" b="0" i="0" dirty="0">
                <a:solidFill>
                  <a:srgbClr val="121212"/>
                </a:solidFill>
                <a:effectLst/>
                <a:latin typeface="Inter" panose="020B0502030000000004" pitchFamily="34" charset="0"/>
              </a:rPr>
              <a:t>the Creator of the ends of the earth.</a:t>
            </a:r>
          </a:p>
          <a:p>
            <a:pPr algn="l"/>
            <a:r>
              <a:rPr lang="en-US" sz="3600" b="0" i="0" dirty="0">
                <a:solidFill>
                  <a:srgbClr val="121212"/>
                </a:solidFill>
                <a:effectLst/>
                <a:latin typeface="Inter" panose="020B0502030000000004" pitchFamily="34" charset="0"/>
              </a:rPr>
              <a:t>He will not grow tired or weary;</a:t>
            </a:r>
          </a:p>
          <a:p>
            <a:pPr algn="l"/>
            <a:r>
              <a:rPr lang="en-US" sz="3600" b="0" i="0" dirty="0">
                <a:solidFill>
                  <a:srgbClr val="121212"/>
                </a:solidFill>
                <a:effectLst/>
                <a:latin typeface="Inter" panose="020B0502030000000004" pitchFamily="34" charset="0"/>
              </a:rPr>
              <a:t>His understanding is beyond searching out.</a:t>
            </a:r>
          </a:p>
        </p:txBody>
      </p:sp>
      <p:sp>
        <p:nvSpPr>
          <p:cNvPr id="3" name="TextBox 2">
            <a:extLst>
              <a:ext uri="{FF2B5EF4-FFF2-40B4-BE49-F238E27FC236}">
                <a16:creationId xmlns:a16="http://schemas.microsoft.com/office/drawing/2014/main" id="{4F55F602-9226-F924-6104-D2954D6BCA14}"/>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28 क्या तुम नहीं जानते? क्या तुम ने नहीं सुना? यहोवा जो सनातन परमेश्वर और पृथ्वी भर का सृजनहार है, वह न थकता, न श्रमित होता है, उसकी बुद्धि अगम है।</a:t>
            </a:r>
          </a:p>
        </p:txBody>
      </p:sp>
      <p:pic>
        <p:nvPicPr>
          <p:cNvPr id="16" name="Audio 15">
            <a:hlinkClick r:id="" action="ppaction://media"/>
            <a:extLst>
              <a:ext uri="{FF2B5EF4-FFF2-40B4-BE49-F238E27FC236}">
                <a16:creationId xmlns:a16="http://schemas.microsoft.com/office/drawing/2014/main" id="{3AA16DC0-4E9F-DF7B-8957-92ABA0005EE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639072721"/>
      </p:ext>
    </p:extLst>
  </p:cSld>
  <p:clrMapOvr>
    <a:masterClrMapping/>
  </p:clrMapOvr>
  <mc:AlternateContent xmlns:mc="http://schemas.openxmlformats.org/markup-compatibility/2006" xmlns:p14="http://schemas.microsoft.com/office/powerpoint/2010/main">
    <mc:Choice Requires="p14">
      <p:transition spd="slow" p14:dur="2000" advTm="13273"/>
    </mc:Choice>
    <mc:Fallback xmlns="">
      <p:transition spd="slow" advTm="13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7DE74E8-90A5-A1C6-07F8-D7B4A7E28688}"/>
              </a:ext>
            </a:extLst>
          </p:cNvPr>
          <p:cNvPicPr>
            <a:picLocks noChangeAspect="1"/>
          </p:cNvPicPr>
          <p:nvPr/>
        </p:nvPicPr>
        <p:blipFill>
          <a:blip r:embed="rId2"/>
          <a:stretch>
            <a:fillRect/>
          </a:stretch>
        </p:blipFill>
        <p:spPr>
          <a:xfrm>
            <a:off x="0" y="-284451"/>
            <a:ext cx="12191999" cy="7142452"/>
          </a:xfrm>
          <a:prstGeom prst="rect">
            <a:avLst/>
          </a:prstGeom>
        </p:spPr>
      </p:pic>
      <p:sp>
        <p:nvSpPr>
          <p:cNvPr id="2" name="TextBox 1">
            <a:extLst>
              <a:ext uri="{FF2B5EF4-FFF2-40B4-BE49-F238E27FC236}">
                <a16:creationId xmlns:a16="http://schemas.microsoft.com/office/drawing/2014/main" id="{713C2F82-DDAD-F27A-3C5C-A102A4574A2F}"/>
              </a:ext>
            </a:extLst>
          </p:cNvPr>
          <p:cNvSpPr txBox="1"/>
          <p:nvPr/>
        </p:nvSpPr>
        <p:spPr>
          <a:xfrm>
            <a:off x="301083" y="470474"/>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40:</a:t>
            </a:r>
            <a:r>
              <a:rPr lang="en-US" sz="2400" b="0" i="0" u="none" strike="noStrike" baseline="0" dirty="0">
                <a:solidFill>
                  <a:schemeClr val="bg1"/>
                </a:solidFill>
                <a:latin typeface="Mangal" panose="02040503050203030202" pitchFamily="18" charset="0"/>
                <a:cs typeface="Mangal" panose="02040503050203030202" pitchFamily="18" charset="0"/>
              </a:rPr>
              <a:t>28</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07254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29</a:t>
            </a:r>
            <a:r>
              <a:rPr lang="en-US" sz="4000" b="0" i="0">
                <a:solidFill>
                  <a:srgbClr val="121212"/>
                </a:solidFill>
                <a:effectLst/>
                <a:latin typeface="Inter" panose="020B0502030000000004" pitchFamily="34" charset="0"/>
              </a:rPr>
              <a:t>He gives power to the faint</a:t>
            </a:r>
          </a:p>
          <a:p>
            <a:pPr algn="l"/>
            <a:r>
              <a:rPr lang="en-US" sz="4000" b="0" i="0">
                <a:solidFill>
                  <a:srgbClr val="121212"/>
                </a:solidFill>
                <a:effectLst/>
                <a:latin typeface="Inter" panose="020B0502030000000004" pitchFamily="34" charset="0"/>
              </a:rPr>
              <a:t>and increases the strength of the weak.</a:t>
            </a:r>
          </a:p>
          <a:p>
            <a:pPr algn="l"/>
            <a:r>
              <a:rPr lang="en-US" sz="4000" b="0" i="0">
                <a:solidFill>
                  <a:srgbClr val="777A7B"/>
                </a:solidFill>
                <a:effectLst/>
                <a:latin typeface="Inter" panose="020B0502030000000004" pitchFamily="34" charset="0"/>
              </a:rPr>
              <a:t>30</a:t>
            </a:r>
            <a:r>
              <a:rPr lang="en-US" sz="4000" b="0" i="0">
                <a:solidFill>
                  <a:srgbClr val="121212"/>
                </a:solidFill>
                <a:effectLst/>
                <a:latin typeface="Inter" panose="020B0502030000000004" pitchFamily="34" charset="0"/>
              </a:rPr>
              <a:t>Even youths grow tired and weary,</a:t>
            </a:r>
          </a:p>
          <a:p>
            <a:pPr algn="l"/>
            <a:r>
              <a:rPr lang="en-US" sz="4000" b="0" i="0">
                <a:solidFill>
                  <a:srgbClr val="121212"/>
                </a:solidFill>
                <a:effectLst/>
                <a:latin typeface="Inter" panose="020B0502030000000004" pitchFamily="34" charset="0"/>
              </a:rPr>
              <a:t>and young men stumble and fall.</a:t>
            </a:r>
          </a:p>
        </p:txBody>
      </p:sp>
      <p:sp>
        <p:nvSpPr>
          <p:cNvPr id="3" name="TextBox 2">
            <a:extLst>
              <a:ext uri="{FF2B5EF4-FFF2-40B4-BE49-F238E27FC236}">
                <a16:creationId xmlns:a16="http://schemas.microsoft.com/office/drawing/2014/main" id="{F829929D-DBDB-116E-188B-238C300454E2}"/>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29 वह थके हुए को बल देता है और शक्तिहीन को बहुत सामर्थ्य देता है। 30 तरूण तो थकते और श्रमित हो जाते हैं, और जवान ठोकर खाकर गिरते हैं; </a:t>
            </a:r>
          </a:p>
        </p:txBody>
      </p:sp>
      <p:pic>
        <p:nvPicPr>
          <p:cNvPr id="6" name="Audio 5">
            <a:hlinkClick r:id="" action="ppaction://media"/>
            <a:extLst>
              <a:ext uri="{FF2B5EF4-FFF2-40B4-BE49-F238E27FC236}">
                <a16:creationId xmlns:a16="http://schemas.microsoft.com/office/drawing/2014/main" id="{B544B7A1-0A9B-4DEF-7C9F-0DBA2D7395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11345595"/>
      </p:ext>
    </p:extLst>
  </p:cSld>
  <p:clrMapOvr>
    <a:masterClrMapping/>
  </p:clrMapOvr>
  <mc:AlternateContent xmlns:mc="http://schemas.openxmlformats.org/markup-compatibility/2006" xmlns:p14="http://schemas.microsoft.com/office/powerpoint/2010/main">
    <mc:Choice Requires="p14">
      <p:transition spd="slow" p14:dur="2000" advTm="10159"/>
    </mc:Choice>
    <mc:Fallback xmlns="">
      <p:transition spd="slow" advTm="10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a:solidFill>
                  <a:srgbClr val="777A7B"/>
                </a:solidFill>
                <a:effectLst/>
                <a:latin typeface="Inter" panose="020B0502030000000004" pitchFamily="34" charset="0"/>
              </a:rPr>
              <a:t>1</a:t>
            </a:r>
            <a:r>
              <a:rPr lang="en-US" sz="4400" b="0" i="0">
                <a:solidFill>
                  <a:srgbClr val="121212"/>
                </a:solidFill>
                <a:effectLst/>
                <a:latin typeface="Inter" panose="020B0502030000000004" pitchFamily="34" charset="0"/>
              </a:rPr>
              <a:t>“Comfort, comfort My people,”</a:t>
            </a:r>
          </a:p>
          <a:p>
            <a:pPr algn="l"/>
            <a:r>
              <a:rPr lang="en-US" sz="4400" b="0" i="0">
                <a:solidFill>
                  <a:srgbClr val="121212"/>
                </a:solidFill>
                <a:effectLst/>
                <a:latin typeface="Inter" panose="020B0502030000000004" pitchFamily="34" charset="0"/>
              </a:rPr>
              <a:t>says your God.</a:t>
            </a:r>
          </a:p>
        </p:txBody>
      </p:sp>
      <p:sp>
        <p:nvSpPr>
          <p:cNvPr id="2" name="TextBox 1">
            <a:extLst>
              <a:ext uri="{FF2B5EF4-FFF2-40B4-BE49-F238E27FC236}">
                <a16:creationId xmlns:a16="http://schemas.microsoft.com/office/drawing/2014/main" id="{9BEC2CBE-0ADD-66C4-2960-ADA80615AE77}"/>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777A7B"/>
                </a:solidFill>
                <a:effectLst/>
                <a:latin typeface="Inter" panose="020B0502030000000004" pitchFamily="34" charset="0"/>
              </a:rPr>
              <a:t>1</a:t>
            </a:r>
            <a:r>
              <a:rPr lang="hi-IN" sz="4000" b="0" i="0" dirty="0">
                <a:solidFill>
                  <a:srgbClr val="121212"/>
                </a:solidFill>
                <a:effectLst/>
                <a:latin typeface="Inter" panose="020B0502030000000004" pitchFamily="34" charset="0"/>
              </a:rPr>
              <a:t>तुम्हारा परमेश्वर यह कहता है, मेरी प्रजा को शान्ति दो, शान्ति दो!</a:t>
            </a:r>
          </a:p>
        </p:txBody>
      </p:sp>
      <p:pic>
        <p:nvPicPr>
          <p:cNvPr id="7" name="Audio 6">
            <a:hlinkClick r:id="" action="ppaction://media"/>
            <a:extLst>
              <a:ext uri="{FF2B5EF4-FFF2-40B4-BE49-F238E27FC236}">
                <a16:creationId xmlns:a16="http://schemas.microsoft.com/office/drawing/2014/main" id="{7FE5E6A8-8C2F-066A-C368-9A7C85A531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6096"/>
    </mc:Choice>
    <mc:Fallback xmlns="">
      <p:transition spd="slow" advTm="6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B39D7CD-0381-836A-041E-F41D688E3BC2}"/>
              </a:ext>
            </a:extLst>
          </p:cNvPr>
          <p:cNvPicPr>
            <a:picLocks noChangeAspect="1"/>
          </p:cNvPicPr>
          <p:nvPr/>
        </p:nvPicPr>
        <p:blipFill rotWithShape="1">
          <a:blip r:embed="rId2"/>
          <a:srcRect b="508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4ACAD71-E5F1-30AD-E64F-58D38793E8AA}"/>
              </a:ext>
            </a:extLst>
          </p:cNvPr>
          <p:cNvSpPr txBox="1"/>
          <p:nvPr/>
        </p:nvSpPr>
        <p:spPr>
          <a:xfrm>
            <a:off x="301083" y="470474"/>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40:</a:t>
            </a:r>
            <a:r>
              <a:rPr lang="en-US" sz="2400" b="0" i="0" u="none" strike="noStrike" baseline="0" dirty="0">
                <a:solidFill>
                  <a:schemeClr val="bg1"/>
                </a:solidFill>
                <a:latin typeface="Mangal" panose="02040503050203030202" pitchFamily="18" charset="0"/>
                <a:cs typeface="Mangal" panose="02040503050203030202" pitchFamily="18" charset="0"/>
              </a:rPr>
              <a:t>29-30</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147327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31</a:t>
            </a:r>
            <a:r>
              <a:rPr lang="en-US" sz="4000" b="0" i="0">
                <a:solidFill>
                  <a:srgbClr val="121212"/>
                </a:solidFill>
                <a:effectLst/>
                <a:latin typeface="Inter" panose="020B0502030000000004" pitchFamily="34" charset="0"/>
              </a:rPr>
              <a:t>But those who wait upon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will renew their strength;</a:t>
            </a:r>
          </a:p>
          <a:p>
            <a:pPr algn="l"/>
            <a:r>
              <a:rPr lang="en-US" sz="4000" b="0" i="0">
                <a:solidFill>
                  <a:srgbClr val="121212"/>
                </a:solidFill>
                <a:effectLst/>
                <a:latin typeface="Inter" panose="020B0502030000000004" pitchFamily="34" charset="0"/>
              </a:rPr>
              <a:t>they will mount up with wings like eagles;</a:t>
            </a:r>
          </a:p>
          <a:p>
            <a:pPr algn="l"/>
            <a:r>
              <a:rPr lang="en-US" sz="4000" b="0" i="0">
                <a:solidFill>
                  <a:srgbClr val="121212"/>
                </a:solidFill>
                <a:effectLst/>
                <a:latin typeface="Inter" panose="020B0502030000000004" pitchFamily="34" charset="0"/>
              </a:rPr>
              <a:t>they will run and not grow weary,</a:t>
            </a:r>
          </a:p>
          <a:p>
            <a:pPr algn="l"/>
            <a:r>
              <a:rPr lang="en-US" sz="4000" b="0" i="0">
                <a:solidFill>
                  <a:srgbClr val="121212"/>
                </a:solidFill>
                <a:effectLst/>
                <a:latin typeface="Inter" panose="020B0502030000000004" pitchFamily="34" charset="0"/>
              </a:rPr>
              <a:t>they will walk and not faint.</a:t>
            </a:r>
          </a:p>
        </p:txBody>
      </p:sp>
      <p:sp>
        <p:nvSpPr>
          <p:cNvPr id="3" name="TextBox 2">
            <a:extLst>
              <a:ext uri="{FF2B5EF4-FFF2-40B4-BE49-F238E27FC236}">
                <a16:creationId xmlns:a16="http://schemas.microsoft.com/office/drawing/2014/main" id="{0C540641-528E-3946-AEBD-3FE4C3FE7C72}"/>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121212"/>
                </a:solidFill>
                <a:effectLst/>
                <a:latin typeface="Inter" panose="020B0502030000000004" pitchFamily="34" charset="0"/>
              </a:rPr>
              <a:t>31 परन्तु जो यहोवा की बाट जोहते हैं, वे नया बल प्राप्त करते जाएँगे, वे उकाबों के समान उड़ेंगे, वे दौड़ेंगे और श्रमित न होंगे, चलेंगे और थकित न होंगे।</a:t>
            </a:r>
          </a:p>
        </p:txBody>
      </p:sp>
      <p:pic>
        <p:nvPicPr>
          <p:cNvPr id="10" name="Audio 9">
            <a:hlinkClick r:id="" action="ppaction://media"/>
            <a:extLst>
              <a:ext uri="{FF2B5EF4-FFF2-40B4-BE49-F238E27FC236}">
                <a16:creationId xmlns:a16="http://schemas.microsoft.com/office/drawing/2014/main" id="{BA07C3E4-6E50-F33B-3350-6E5E33E2979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68574667"/>
      </p:ext>
    </p:extLst>
  </p:cSld>
  <p:clrMapOvr>
    <a:masterClrMapping/>
  </p:clrMapOvr>
  <mc:AlternateContent xmlns:mc="http://schemas.openxmlformats.org/markup-compatibility/2006" xmlns:p14="http://schemas.microsoft.com/office/powerpoint/2010/main">
    <mc:Choice Requires="p14">
      <p:transition spd="slow" p14:dur="2000" advTm="12345"/>
    </mc:Choice>
    <mc:Fallback xmlns="">
      <p:transition spd="slow" advTm="12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25881ED-D8C3-81C6-877B-07E2DAD77F88}"/>
              </a:ext>
            </a:extLst>
          </p:cNvPr>
          <p:cNvPicPr>
            <a:picLocks noChangeAspect="1"/>
          </p:cNvPicPr>
          <p:nvPr/>
        </p:nvPicPr>
        <p:blipFill>
          <a:blip r:embed="rId2"/>
          <a:stretch>
            <a:fillRect/>
          </a:stretch>
        </p:blipFill>
        <p:spPr>
          <a:xfrm>
            <a:off x="0" y="-593994"/>
            <a:ext cx="12552218" cy="7451994"/>
          </a:xfrm>
          <a:prstGeom prst="rect">
            <a:avLst/>
          </a:prstGeom>
        </p:spPr>
      </p:pic>
      <p:sp>
        <p:nvSpPr>
          <p:cNvPr id="2" name="TextBox 1">
            <a:extLst>
              <a:ext uri="{FF2B5EF4-FFF2-40B4-BE49-F238E27FC236}">
                <a16:creationId xmlns:a16="http://schemas.microsoft.com/office/drawing/2014/main" id="{2EF1C182-9154-FE3C-758F-9F2BE4EA61D4}"/>
              </a:ext>
            </a:extLst>
          </p:cNvPr>
          <p:cNvSpPr txBox="1"/>
          <p:nvPr/>
        </p:nvSpPr>
        <p:spPr>
          <a:xfrm>
            <a:off x="301083" y="470474"/>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40:</a:t>
            </a:r>
            <a:r>
              <a:rPr lang="en-US" sz="2400" b="0" i="0" u="none" strike="noStrike" baseline="0" dirty="0">
                <a:solidFill>
                  <a:schemeClr val="bg1"/>
                </a:solidFill>
                <a:latin typeface="Mangal" panose="02040503050203030202" pitchFamily="18" charset="0"/>
                <a:cs typeface="Mangal" panose="02040503050203030202" pitchFamily="18" charset="0"/>
              </a:rPr>
              <a:t>31</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7192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89EDBA2-D007-161A-5B0C-09619CC22B9B}"/>
              </a:ext>
            </a:extLst>
          </p:cNvPr>
          <p:cNvPicPr>
            <a:picLocks noChangeAspect="1"/>
          </p:cNvPicPr>
          <p:nvPr/>
        </p:nvPicPr>
        <p:blipFill rotWithShape="1">
          <a:blip r:embed="rId2"/>
          <a:srcRect l="5908" r="3407" b="-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FC49B2E-EA4F-1298-0320-2808A6249118}"/>
              </a:ext>
            </a:extLst>
          </p:cNvPr>
          <p:cNvSpPr txBox="1"/>
          <p:nvPr/>
        </p:nvSpPr>
        <p:spPr>
          <a:xfrm>
            <a:off x="301083" y="470474"/>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40:1</a:t>
            </a:r>
            <a:endParaRPr lang="bo-CN" sz="2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800" b="0" i="0">
                <a:solidFill>
                  <a:srgbClr val="777A7B"/>
                </a:solidFill>
                <a:effectLst/>
                <a:latin typeface="Inter" panose="020B0502030000000004" pitchFamily="34" charset="0"/>
              </a:rPr>
              <a:t>2</a:t>
            </a:r>
            <a:r>
              <a:rPr lang="en-US" sz="3800" b="0" i="0">
                <a:solidFill>
                  <a:srgbClr val="121212"/>
                </a:solidFill>
                <a:effectLst/>
                <a:latin typeface="Inter" panose="020B0502030000000004" pitchFamily="34" charset="0"/>
              </a:rPr>
              <a:t>“Speak tenderly to Jerusalem,</a:t>
            </a:r>
          </a:p>
          <a:p>
            <a:pPr algn="l"/>
            <a:r>
              <a:rPr lang="en-US" sz="3800" b="0" i="0">
                <a:solidFill>
                  <a:srgbClr val="121212"/>
                </a:solidFill>
                <a:effectLst/>
                <a:latin typeface="Inter" panose="020B0502030000000004" pitchFamily="34" charset="0"/>
              </a:rPr>
              <a:t>and proclaim to her</a:t>
            </a:r>
          </a:p>
          <a:p>
            <a:pPr algn="l"/>
            <a:r>
              <a:rPr lang="en-US" sz="3800" b="0" i="0">
                <a:solidFill>
                  <a:srgbClr val="121212"/>
                </a:solidFill>
                <a:effectLst/>
                <a:latin typeface="Inter" panose="020B0502030000000004" pitchFamily="34" charset="0"/>
              </a:rPr>
              <a:t>that her forced labor has been completed;</a:t>
            </a:r>
          </a:p>
          <a:p>
            <a:pPr algn="l"/>
            <a:r>
              <a:rPr lang="en-US" sz="3800" b="0" i="0">
                <a:solidFill>
                  <a:srgbClr val="121212"/>
                </a:solidFill>
                <a:effectLst/>
                <a:latin typeface="Inter" panose="020B0502030000000004" pitchFamily="34" charset="0"/>
              </a:rPr>
              <a:t>her iniquity has been pardoned.</a:t>
            </a:r>
          </a:p>
          <a:p>
            <a:pPr algn="l"/>
            <a:r>
              <a:rPr lang="en-US" sz="3800" b="0" i="0">
                <a:solidFill>
                  <a:srgbClr val="121212"/>
                </a:solidFill>
                <a:effectLst/>
                <a:latin typeface="Inter" panose="020B0502030000000004" pitchFamily="34" charset="0"/>
              </a:rPr>
              <a:t>For she has received from the hand of the </a:t>
            </a:r>
            <a:r>
              <a:rPr lang="en-US" sz="3800" b="0" i="0" cap="small">
                <a:solidFill>
                  <a:srgbClr val="121212"/>
                </a:solidFill>
                <a:effectLst/>
                <a:latin typeface="Inter" panose="020B0502030000000004" pitchFamily="34" charset="0"/>
              </a:rPr>
              <a:t>Lord</a:t>
            </a:r>
            <a:endParaRPr lang="en-US" sz="3800" b="0" i="0">
              <a:solidFill>
                <a:srgbClr val="121212"/>
              </a:solidFill>
              <a:effectLst/>
              <a:latin typeface="Inter" panose="020B0502030000000004" pitchFamily="34" charset="0"/>
            </a:endParaRPr>
          </a:p>
          <a:p>
            <a:pPr algn="l"/>
            <a:r>
              <a:rPr lang="en-US" sz="3800" b="0" i="0">
                <a:solidFill>
                  <a:srgbClr val="121212"/>
                </a:solidFill>
                <a:effectLst/>
                <a:latin typeface="Inter" panose="020B0502030000000004" pitchFamily="34" charset="0"/>
              </a:rPr>
              <a:t>double for all her sins.”</a:t>
            </a:r>
          </a:p>
        </p:txBody>
      </p:sp>
      <p:sp>
        <p:nvSpPr>
          <p:cNvPr id="2" name="TextBox 1">
            <a:extLst>
              <a:ext uri="{FF2B5EF4-FFF2-40B4-BE49-F238E27FC236}">
                <a16:creationId xmlns:a16="http://schemas.microsoft.com/office/drawing/2014/main" id="{F870D150-EDD4-9023-8805-61311CBAEB74}"/>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121212"/>
                </a:solidFill>
                <a:effectLst/>
                <a:latin typeface="Inter" panose="020B0502030000000004" pitchFamily="34" charset="0"/>
              </a:rPr>
              <a:t>2 यरूशलेम से शान्ति की बातें कहो; और उससे पुकारकर कहो कि तेरी कठिन सेवा पूरी हुई है, तेरे अधर्म का दण्ड अंगीकार किया गया है: यहोवा के हाथ से तू अपने सब पापों का दूना दण्ड पा चुका है।</a:t>
            </a:r>
          </a:p>
        </p:txBody>
      </p:sp>
      <p:pic>
        <p:nvPicPr>
          <p:cNvPr id="6" name="Audio 5">
            <a:hlinkClick r:id="" action="ppaction://media"/>
            <a:extLst>
              <a:ext uri="{FF2B5EF4-FFF2-40B4-BE49-F238E27FC236}">
                <a16:creationId xmlns:a16="http://schemas.microsoft.com/office/drawing/2014/main" id="{61510AF9-D46E-391F-C064-4A326A09F3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6085"/>
    </mc:Choice>
    <mc:Fallback xmlns="">
      <p:transition spd="slow" advTm="16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CE450FC-17E6-1560-C54C-65F360F15854}"/>
              </a:ext>
            </a:extLst>
          </p:cNvPr>
          <p:cNvPicPr>
            <a:picLocks noChangeAspect="1"/>
          </p:cNvPicPr>
          <p:nvPr/>
        </p:nvPicPr>
        <p:blipFill rotWithShape="1">
          <a:blip r:embed="rId2"/>
          <a:srcRect l="1784" r="2644"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F5419D32-B83D-5C30-6ADF-D8B5F04EE3FB}"/>
              </a:ext>
            </a:extLst>
          </p:cNvPr>
          <p:cNvSpPr txBox="1"/>
          <p:nvPr/>
        </p:nvSpPr>
        <p:spPr>
          <a:xfrm>
            <a:off x="301083" y="470474"/>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40:</a:t>
            </a:r>
            <a:r>
              <a:rPr lang="en-US" sz="2400" b="0" i="0" u="none" strike="noStrike" baseline="0" dirty="0">
                <a:solidFill>
                  <a:schemeClr val="bg1"/>
                </a:solidFill>
                <a:latin typeface="Mangal" panose="02040503050203030202" pitchFamily="18" charset="0"/>
                <a:cs typeface="Mangal" panose="02040503050203030202" pitchFamily="18" charset="0"/>
              </a:rPr>
              <a:t>2</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3</a:t>
            </a:r>
            <a:r>
              <a:rPr lang="en-US" sz="4000" b="0" i="0">
                <a:solidFill>
                  <a:srgbClr val="121212"/>
                </a:solidFill>
                <a:effectLst/>
                <a:latin typeface="Inter" panose="020B0502030000000004" pitchFamily="34" charset="0"/>
              </a:rPr>
              <a:t>A voice of one calling:</a:t>
            </a:r>
          </a:p>
          <a:p>
            <a:pPr algn="l"/>
            <a:r>
              <a:rPr lang="en-US" sz="4000" b="0" i="0">
                <a:solidFill>
                  <a:srgbClr val="121212"/>
                </a:solidFill>
                <a:effectLst/>
                <a:latin typeface="Inter" panose="020B0502030000000004" pitchFamily="34" charset="0"/>
              </a:rPr>
              <a:t>“Prepare the way for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in the wilderness;</a:t>
            </a:r>
          </a:p>
          <a:p>
            <a:pPr algn="l"/>
            <a:r>
              <a:rPr lang="en-US" sz="4000" b="0" i="0">
                <a:solidFill>
                  <a:srgbClr val="121212"/>
                </a:solidFill>
                <a:effectLst/>
                <a:latin typeface="Inter" panose="020B0502030000000004" pitchFamily="34" charset="0"/>
              </a:rPr>
              <a:t>make a straight highway for our God in the desert.</a:t>
            </a:r>
          </a:p>
        </p:txBody>
      </p:sp>
      <p:sp>
        <p:nvSpPr>
          <p:cNvPr id="3" name="TextBox 2">
            <a:extLst>
              <a:ext uri="{FF2B5EF4-FFF2-40B4-BE49-F238E27FC236}">
                <a16:creationId xmlns:a16="http://schemas.microsoft.com/office/drawing/2014/main" id="{A4534B67-E740-4C41-F65A-65C85A6FD330}"/>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121212"/>
                </a:solidFill>
                <a:effectLst/>
                <a:latin typeface="Inter" panose="020B0502030000000004" pitchFamily="34" charset="0"/>
              </a:rPr>
              <a:t>3 किसी की पुकार सुनाई देती है, “जंगल में यहोवा का मार्ग सुधारो, हमारे परमेश्वर के लिये अराबा में एक राजमार्ग चौरस करो।</a:t>
            </a:r>
          </a:p>
        </p:txBody>
      </p:sp>
      <p:pic>
        <p:nvPicPr>
          <p:cNvPr id="6" name="Audio 5">
            <a:hlinkClick r:id="" action="ppaction://media"/>
            <a:extLst>
              <a:ext uri="{FF2B5EF4-FFF2-40B4-BE49-F238E27FC236}">
                <a16:creationId xmlns:a16="http://schemas.microsoft.com/office/drawing/2014/main" id="{41306C00-A5EE-547D-0F7D-F7266E681B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1980"/>
    </mc:Choice>
    <mc:Fallback xmlns="">
      <p:transition spd="slow" advTm="11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3058</TotalTime>
  <Words>1833</Words>
  <Application>Microsoft Office PowerPoint</Application>
  <PresentationFormat>Widescreen</PresentationFormat>
  <Paragraphs>166</Paragraphs>
  <Slides>52</Slides>
  <Notes>1</Notes>
  <HiddenSlides>0</HiddenSlides>
  <MMClips>26</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52</vt:i4>
      </vt:variant>
    </vt:vector>
  </HeadingPairs>
  <TitlesOfParts>
    <vt:vector size="63" baseType="lpstr">
      <vt:lpstr>Aptos</vt:lpstr>
      <vt:lpstr>Arial</vt:lpstr>
      <vt:lpstr>ArialMT</vt:lpstr>
      <vt:lpstr>Calibri</vt:lpstr>
      <vt:lpstr>Calibri Light</vt:lpstr>
      <vt:lpstr>Inter</vt:lpstr>
      <vt:lpstr>Mangal</vt:lpstr>
      <vt:lpstr>Microsoft Himalaya</vt:lpstr>
      <vt:lpstr>TimesNewRomanPS-BoldMT</vt:lpstr>
      <vt:lpstr>TimesNewRomanPSMT</vt:lpstr>
      <vt:lpstr>Office Theme</vt:lpstr>
      <vt:lpstr>24-4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137</cp:revision>
  <dcterms:created xsi:type="dcterms:W3CDTF">2021-07-20T09:23:46Z</dcterms:created>
  <dcterms:modified xsi:type="dcterms:W3CDTF">2024-07-30T17:36:59Z</dcterms:modified>
</cp:coreProperties>
</file>