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75" r:id="rId3"/>
    <p:sldId id="439" r:id="rId4"/>
    <p:sldId id="473" r:id="rId5"/>
    <p:sldId id="441" r:id="rId6"/>
    <p:sldId id="444" r:id="rId7"/>
    <p:sldId id="443" r:id="rId8"/>
    <p:sldId id="442"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2" r:id="rId25"/>
    <p:sldId id="460" r:id="rId26"/>
    <p:sldId id="471" r:id="rId27"/>
    <p:sldId id="461" r:id="rId28"/>
    <p:sldId id="462" r:id="rId29"/>
    <p:sldId id="463" r:id="rId30"/>
    <p:sldId id="4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E5F05-0133-4B66-A27B-1DFDD0F450E2}" v="61" dt="2023-10-27T05:13:31.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59" autoAdjust="0"/>
    <p:restoredTop sz="93969" autoAdjust="0"/>
  </p:normalViewPr>
  <p:slideViewPr>
    <p:cSldViewPr snapToGrid="0">
      <p:cViewPr varScale="1">
        <p:scale>
          <a:sx n="49" d="100"/>
          <a:sy n="49" d="100"/>
        </p:scale>
        <p:origin x="72" y="13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DEE5F05-0133-4B66-A27B-1DFDD0F450E2}"/>
    <pc:docChg chg="modSld">
      <pc:chgData name="Leonie Smith" userId="fed1330f33f5650e" providerId="LiveId" clId="{4DEE5F05-0133-4B66-A27B-1DFDD0F450E2}" dt="2023-10-27T05:13:31.279" v="83"/>
      <pc:docMkLst>
        <pc:docMk/>
      </pc:docMkLst>
      <pc:sldChg chg="addSp delSp modSp mod modTransition modAnim">
        <pc:chgData name="Leonie Smith" userId="fed1330f33f5650e" providerId="LiveId" clId="{4DEE5F05-0133-4B66-A27B-1DFDD0F450E2}" dt="2023-10-27T05:13:31.279" v="83"/>
        <pc:sldMkLst>
          <pc:docMk/>
          <pc:sldMk cId="3759221820" sldId="439"/>
        </pc:sldMkLst>
        <pc:picChg chg="add del mod">
          <ac:chgData name="Leonie Smith" userId="fed1330f33f5650e" providerId="LiveId" clId="{4DEE5F05-0133-4B66-A27B-1DFDD0F450E2}" dt="2023-10-27T04:58:49.846" v="9"/>
          <ac:picMkLst>
            <pc:docMk/>
            <pc:sldMk cId="3759221820" sldId="439"/>
            <ac:picMk id="6" creationId="{166E704D-1185-8198-3C19-C0F67434F82F}"/>
          </ac:picMkLst>
        </pc:picChg>
        <pc:picChg chg="add del mod">
          <ac:chgData name="Leonie Smith" userId="fed1330f33f5650e" providerId="LiveId" clId="{4DEE5F05-0133-4B66-A27B-1DFDD0F450E2}" dt="2023-10-27T04:58:56.113" v="10"/>
          <ac:picMkLst>
            <pc:docMk/>
            <pc:sldMk cId="3759221820" sldId="439"/>
            <ac:picMk id="11" creationId="{5E4694BD-D08F-3D66-71AE-8C8FDEF77EC0}"/>
          </ac:picMkLst>
        </pc:picChg>
        <pc:picChg chg="add del mod">
          <ac:chgData name="Leonie Smith" userId="fed1330f33f5650e" providerId="LiveId" clId="{4DEE5F05-0133-4B66-A27B-1DFDD0F450E2}" dt="2023-10-27T05:12:58.083" v="76"/>
          <ac:picMkLst>
            <pc:docMk/>
            <pc:sldMk cId="3759221820" sldId="439"/>
            <ac:picMk id="12" creationId="{2037CD30-ED92-0D5B-66D3-052D26C92EFF}"/>
          </ac:picMkLst>
        </pc:picChg>
        <pc:picChg chg="add del mod ord">
          <ac:chgData name="Leonie Smith" userId="fed1330f33f5650e" providerId="LiveId" clId="{4DEE5F05-0133-4B66-A27B-1DFDD0F450E2}" dt="2023-10-27T05:13:04.825" v="77"/>
          <ac:picMkLst>
            <pc:docMk/>
            <pc:sldMk cId="3759221820" sldId="439"/>
            <ac:picMk id="18" creationId="{6D380AD3-2919-4F98-A238-4DE246FC5259}"/>
          </ac:picMkLst>
        </pc:picChg>
        <pc:picChg chg="add del mod">
          <ac:chgData name="Leonie Smith" userId="fed1330f33f5650e" providerId="LiveId" clId="{4DEE5F05-0133-4B66-A27B-1DFDD0F450E2}" dt="2023-10-27T05:13:10.040" v="79"/>
          <ac:picMkLst>
            <pc:docMk/>
            <pc:sldMk cId="3759221820" sldId="439"/>
            <ac:picMk id="19" creationId="{ACFF432B-7B80-4DCA-6411-047455BAF5B7}"/>
          </ac:picMkLst>
        </pc:picChg>
        <pc:picChg chg="add del mod ord">
          <ac:chgData name="Leonie Smith" userId="fed1330f33f5650e" providerId="LiveId" clId="{4DEE5F05-0133-4B66-A27B-1DFDD0F450E2}" dt="2023-10-27T05:13:16.583" v="80"/>
          <ac:picMkLst>
            <pc:docMk/>
            <pc:sldMk cId="3759221820" sldId="439"/>
            <ac:picMk id="23" creationId="{48058A1D-A463-EE59-4CCC-B4676CBC8A75}"/>
          </ac:picMkLst>
        </pc:picChg>
        <pc:picChg chg="add del mod">
          <ac:chgData name="Leonie Smith" userId="fed1330f33f5650e" providerId="LiveId" clId="{4DEE5F05-0133-4B66-A27B-1DFDD0F450E2}" dt="2023-10-27T05:13:24.426" v="82"/>
          <ac:picMkLst>
            <pc:docMk/>
            <pc:sldMk cId="3759221820" sldId="439"/>
            <ac:picMk id="24" creationId="{8131DB3A-6090-85EC-A55A-9B306BD9EABD}"/>
          </ac:picMkLst>
        </pc:picChg>
        <pc:picChg chg="add del mod ord">
          <ac:chgData name="Leonie Smith" userId="fed1330f33f5650e" providerId="LiveId" clId="{4DEE5F05-0133-4B66-A27B-1DFDD0F450E2}" dt="2023-10-27T05:13:31.279" v="83"/>
          <ac:picMkLst>
            <pc:docMk/>
            <pc:sldMk cId="3759221820" sldId="439"/>
            <ac:picMk id="28" creationId="{1E162BF9-80D5-2A22-C1CF-CCFE92AABBE0}"/>
          </ac:picMkLst>
        </pc:picChg>
        <pc:picChg chg="add mod">
          <ac:chgData name="Leonie Smith" userId="fed1330f33f5650e" providerId="LiveId" clId="{4DEE5F05-0133-4B66-A27B-1DFDD0F450E2}" dt="2023-10-27T05:13:31.279" v="83"/>
          <ac:picMkLst>
            <pc:docMk/>
            <pc:sldMk cId="3759221820" sldId="439"/>
            <ac:picMk id="29" creationId="{9948D39B-F7B2-8A93-F819-F40E88F11A40}"/>
          </ac:picMkLst>
        </pc:picChg>
      </pc:sldChg>
      <pc:sldChg chg="addSp delSp modSp mod modTransition modAnim">
        <pc:chgData name="Leonie Smith" userId="fed1330f33f5650e" providerId="LiveId" clId="{4DEE5F05-0133-4B66-A27B-1DFDD0F450E2}" dt="2023-10-27T05:01:26.507" v="26"/>
        <pc:sldMkLst>
          <pc:docMk/>
          <pc:sldMk cId="3676245138" sldId="441"/>
        </pc:sldMkLst>
        <pc:picChg chg="add del mod">
          <ac:chgData name="Leonie Smith" userId="fed1330f33f5650e" providerId="LiveId" clId="{4DEE5F05-0133-4B66-A27B-1DFDD0F450E2}" dt="2023-10-27T05:00:05.489" v="13"/>
          <ac:picMkLst>
            <pc:docMk/>
            <pc:sldMk cId="3676245138" sldId="441"/>
            <ac:picMk id="6" creationId="{40676F7F-57A7-4662-DB2E-A65CB2E6DF1B}"/>
          </ac:picMkLst>
        </pc:picChg>
        <pc:picChg chg="add del mod">
          <ac:chgData name="Leonie Smith" userId="fed1330f33f5650e" providerId="LiveId" clId="{4DEE5F05-0133-4B66-A27B-1DFDD0F450E2}" dt="2023-10-27T05:00:12.879" v="14"/>
          <ac:picMkLst>
            <pc:docMk/>
            <pc:sldMk cId="3676245138" sldId="441"/>
            <ac:picMk id="9" creationId="{71CB9F02-0A3A-68F0-BED9-BE6DAF4944A2}"/>
          </ac:picMkLst>
        </pc:picChg>
        <pc:picChg chg="add del mod">
          <ac:chgData name="Leonie Smith" userId="fed1330f33f5650e" providerId="LiveId" clId="{4DEE5F05-0133-4B66-A27B-1DFDD0F450E2}" dt="2023-10-27T05:00:27.637" v="16"/>
          <ac:picMkLst>
            <pc:docMk/>
            <pc:sldMk cId="3676245138" sldId="441"/>
            <ac:picMk id="10" creationId="{8A07199A-2708-E80C-9718-95C07EACBB6E}"/>
          </ac:picMkLst>
        </pc:picChg>
        <pc:picChg chg="add del mod ord">
          <ac:chgData name="Leonie Smith" userId="fed1330f33f5650e" providerId="LiveId" clId="{4DEE5F05-0133-4B66-A27B-1DFDD0F450E2}" dt="2023-10-27T05:00:36.702" v="17"/>
          <ac:picMkLst>
            <pc:docMk/>
            <pc:sldMk cId="3676245138" sldId="441"/>
            <ac:picMk id="13" creationId="{45FFCEAD-B957-E639-1A6E-2465CC13F74E}"/>
          </ac:picMkLst>
        </pc:picChg>
        <pc:picChg chg="add del mod">
          <ac:chgData name="Leonie Smith" userId="fed1330f33f5650e" providerId="LiveId" clId="{4DEE5F05-0133-4B66-A27B-1DFDD0F450E2}" dt="2023-10-27T05:00:49.988" v="19"/>
          <ac:picMkLst>
            <pc:docMk/>
            <pc:sldMk cId="3676245138" sldId="441"/>
            <ac:picMk id="14" creationId="{11C51D7F-9C49-8120-CE76-4AD5B0E51D8B}"/>
          </ac:picMkLst>
        </pc:picChg>
        <pc:picChg chg="add del mod ord">
          <ac:chgData name="Leonie Smith" userId="fed1330f33f5650e" providerId="LiveId" clId="{4DEE5F05-0133-4B66-A27B-1DFDD0F450E2}" dt="2023-10-27T05:00:56.164" v="20"/>
          <ac:picMkLst>
            <pc:docMk/>
            <pc:sldMk cId="3676245138" sldId="441"/>
            <ac:picMk id="17" creationId="{BA04934F-8B09-C2FE-1129-5399DD43B79D}"/>
          </ac:picMkLst>
        </pc:picChg>
        <pc:picChg chg="add del mod">
          <ac:chgData name="Leonie Smith" userId="fed1330f33f5650e" providerId="LiveId" clId="{4DEE5F05-0133-4B66-A27B-1DFDD0F450E2}" dt="2023-10-27T05:00:58.003" v="22"/>
          <ac:picMkLst>
            <pc:docMk/>
            <pc:sldMk cId="3676245138" sldId="441"/>
            <ac:picMk id="18" creationId="{9FBCE601-C114-7151-9803-C4FEE79ECBE7}"/>
          </ac:picMkLst>
        </pc:picChg>
        <pc:picChg chg="add del mod ord">
          <ac:chgData name="Leonie Smith" userId="fed1330f33f5650e" providerId="LiveId" clId="{4DEE5F05-0133-4B66-A27B-1DFDD0F450E2}" dt="2023-10-27T05:01:08.619" v="23"/>
          <ac:picMkLst>
            <pc:docMk/>
            <pc:sldMk cId="3676245138" sldId="441"/>
            <ac:picMk id="21" creationId="{27837792-5D4F-C937-EB38-8AE46908A0CF}"/>
          </ac:picMkLst>
        </pc:picChg>
        <pc:picChg chg="add del mod">
          <ac:chgData name="Leonie Smith" userId="fed1330f33f5650e" providerId="LiveId" clId="{4DEE5F05-0133-4B66-A27B-1DFDD0F450E2}" dt="2023-10-27T05:01:15.312" v="25"/>
          <ac:picMkLst>
            <pc:docMk/>
            <pc:sldMk cId="3676245138" sldId="441"/>
            <ac:picMk id="22" creationId="{2FD8C23F-90D1-87D7-0DEB-DBBF6DB540E9}"/>
          </ac:picMkLst>
        </pc:picChg>
        <pc:picChg chg="add del mod ord">
          <ac:chgData name="Leonie Smith" userId="fed1330f33f5650e" providerId="LiveId" clId="{4DEE5F05-0133-4B66-A27B-1DFDD0F450E2}" dt="2023-10-27T05:01:26.507" v="26"/>
          <ac:picMkLst>
            <pc:docMk/>
            <pc:sldMk cId="3676245138" sldId="441"/>
            <ac:picMk id="26" creationId="{B1AB4F6E-D1F9-74BB-F16E-B08C322E79F4}"/>
          </ac:picMkLst>
        </pc:picChg>
        <pc:picChg chg="add mod">
          <ac:chgData name="Leonie Smith" userId="fed1330f33f5650e" providerId="LiveId" clId="{4DEE5F05-0133-4B66-A27B-1DFDD0F450E2}" dt="2023-10-27T05:01:26.507" v="26"/>
          <ac:picMkLst>
            <pc:docMk/>
            <pc:sldMk cId="3676245138" sldId="441"/>
            <ac:picMk id="27" creationId="{30635ACC-6ED2-1EFB-FAF2-BA03B5EDD65E}"/>
          </ac:picMkLst>
        </pc:picChg>
      </pc:sldChg>
      <pc:sldChg chg="addSp modSp">
        <pc:chgData name="Leonie Smith" userId="fed1330f33f5650e" providerId="LiveId" clId="{4DEE5F05-0133-4B66-A27B-1DFDD0F450E2}" dt="2023-10-27T05:02:21.538" v="27"/>
        <pc:sldMkLst>
          <pc:docMk/>
          <pc:sldMk cId="3095902142" sldId="443"/>
        </pc:sldMkLst>
        <pc:picChg chg="add mod">
          <ac:chgData name="Leonie Smith" userId="fed1330f33f5650e" providerId="LiveId" clId="{4DEE5F05-0133-4B66-A27B-1DFDD0F450E2}" dt="2023-10-27T05:02:21.538" v="27"/>
          <ac:picMkLst>
            <pc:docMk/>
            <pc:sldMk cId="3095902142" sldId="443"/>
            <ac:picMk id="7" creationId="{82E2EF5D-F08C-EAFC-E387-145F8ABA0738}"/>
          </ac:picMkLst>
        </pc:picChg>
      </pc:sldChg>
      <pc:sldChg chg="addSp delSp modSp mod modTransition modAnim">
        <pc:chgData name="Leonie Smith" userId="fed1330f33f5650e" providerId="LiveId" clId="{4DEE5F05-0133-4B66-A27B-1DFDD0F450E2}" dt="2023-10-27T05:03:28.560" v="34"/>
        <pc:sldMkLst>
          <pc:docMk/>
          <pc:sldMk cId="2166098122" sldId="445"/>
        </pc:sldMkLst>
        <pc:picChg chg="add del mod">
          <ac:chgData name="Leonie Smith" userId="fed1330f33f5650e" providerId="LiveId" clId="{4DEE5F05-0133-4B66-A27B-1DFDD0F450E2}" dt="2023-10-27T05:03:07.089" v="30"/>
          <ac:picMkLst>
            <pc:docMk/>
            <pc:sldMk cId="2166098122" sldId="445"/>
            <ac:picMk id="7" creationId="{D0818B65-7D1C-DB08-C1DB-47059700D398}"/>
          </ac:picMkLst>
        </pc:picChg>
        <pc:picChg chg="add del mod">
          <ac:chgData name="Leonie Smith" userId="fed1330f33f5650e" providerId="LiveId" clId="{4DEE5F05-0133-4B66-A27B-1DFDD0F450E2}" dt="2023-10-27T05:03:13.815" v="31"/>
          <ac:picMkLst>
            <pc:docMk/>
            <pc:sldMk cId="2166098122" sldId="445"/>
            <ac:picMk id="10" creationId="{9DD9752C-3E7E-8340-5F01-179287C0A232}"/>
          </ac:picMkLst>
        </pc:picChg>
        <pc:picChg chg="add del mod">
          <ac:chgData name="Leonie Smith" userId="fed1330f33f5650e" providerId="LiveId" clId="{4DEE5F05-0133-4B66-A27B-1DFDD0F450E2}" dt="2023-10-27T05:03:15.775" v="33"/>
          <ac:picMkLst>
            <pc:docMk/>
            <pc:sldMk cId="2166098122" sldId="445"/>
            <ac:picMk id="11" creationId="{D40C502A-50D6-421F-6277-D16B4ED3730B}"/>
          </ac:picMkLst>
        </pc:picChg>
        <pc:picChg chg="add del mod ord">
          <ac:chgData name="Leonie Smith" userId="fed1330f33f5650e" providerId="LiveId" clId="{4DEE5F05-0133-4B66-A27B-1DFDD0F450E2}" dt="2023-10-27T05:03:28.560" v="34"/>
          <ac:picMkLst>
            <pc:docMk/>
            <pc:sldMk cId="2166098122" sldId="445"/>
            <ac:picMk id="14" creationId="{7503A971-1D52-4CE6-402D-FAE35D86AEEB}"/>
          </ac:picMkLst>
        </pc:picChg>
        <pc:picChg chg="add mod">
          <ac:chgData name="Leonie Smith" userId="fed1330f33f5650e" providerId="LiveId" clId="{4DEE5F05-0133-4B66-A27B-1DFDD0F450E2}" dt="2023-10-27T05:03:28.560" v="34"/>
          <ac:picMkLst>
            <pc:docMk/>
            <pc:sldMk cId="2166098122" sldId="445"/>
            <ac:picMk id="15" creationId="{AC0F5C33-B46B-4134-E7F8-FFC067A72E39}"/>
          </ac:picMkLst>
        </pc:picChg>
      </pc:sldChg>
      <pc:sldChg chg="addSp modSp">
        <pc:chgData name="Leonie Smith" userId="fed1330f33f5650e" providerId="LiveId" clId="{4DEE5F05-0133-4B66-A27B-1DFDD0F450E2}" dt="2023-10-27T05:03:59.263" v="35"/>
        <pc:sldMkLst>
          <pc:docMk/>
          <pc:sldMk cId="2422728137" sldId="447"/>
        </pc:sldMkLst>
        <pc:picChg chg="add mod">
          <ac:chgData name="Leonie Smith" userId="fed1330f33f5650e" providerId="LiveId" clId="{4DEE5F05-0133-4B66-A27B-1DFDD0F450E2}" dt="2023-10-27T05:03:59.263" v="35"/>
          <ac:picMkLst>
            <pc:docMk/>
            <pc:sldMk cId="2422728137" sldId="447"/>
            <ac:picMk id="6" creationId="{87AFDFF6-E884-960D-60BB-867FD5426393}"/>
          </ac:picMkLst>
        </pc:picChg>
      </pc:sldChg>
      <pc:sldChg chg="addSp delSp modSp mod modTransition modAnim">
        <pc:chgData name="Leonie Smith" userId="fed1330f33f5650e" providerId="LiveId" clId="{4DEE5F05-0133-4B66-A27B-1DFDD0F450E2}" dt="2023-10-27T05:05:24.723" v="45"/>
        <pc:sldMkLst>
          <pc:docMk/>
          <pc:sldMk cId="4160448636" sldId="449"/>
        </pc:sldMkLst>
        <pc:picChg chg="add del mod">
          <ac:chgData name="Leonie Smith" userId="fed1330f33f5650e" providerId="LiveId" clId="{4DEE5F05-0133-4B66-A27B-1DFDD0F450E2}" dt="2023-10-27T05:04:40.864" v="38"/>
          <ac:picMkLst>
            <pc:docMk/>
            <pc:sldMk cId="4160448636" sldId="449"/>
            <ac:picMk id="6" creationId="{4B071C33-6129-3779-DBA3-416D4DAA3C28}"/>
          </ac:picMkLst>
        </pc:picChg>
        <pc:picChg chg="add del mod">
          <ac:chgData name="Leonie Smith" userId="fed1330f33f5650e" providerId="LiveId" clId="{4DEE5F05-0133-4B66-A27B-1DFDD0F450E2}" dt="2023-10-27T05:04:53.043" v="39"/>
          <ac:picMkLst>
            <pc:docMk/>
            <pc:sldMk cId="4160448636" sldId="449"/>
            <ac:picMk id="9" creationId="{D26113B9-DE1B-817D-918F-753E3ACF626F}"/>
          </ac:picMkLst>
        </pc:picChg>
        <pc:picChg chg="add del mod">
          <ac:chgData name="Leonie Smith" userId="fed1330f33f5650e" providerId="LiveId" clId="{4DEE5F05-0133-4B66-A27B-1DFDD0F450E2}" dt="2023-10-27T05:04:59.149" v="41"/>
          <ac:picMkLst>
            <pc:docMk/>
            <pc:sldMk cId="4160448636" sldId="449"/>
            <ac:picMk id="10" creationId="{D5F99AE2-4525-111E-5C3C-E3044FC9012F}"/>
          </ac:picMkLst>
        </pc:picChg>
        <pc:picChg chg="add del mod ord">
          <ac:chgData name="Leonie Smith" userId="fed1330f33f5650e" providerId="LiveId" clId="{4DEE5F05-0133-4B66-A27B-1DFDD0F450E2}" dt="2023-10-27T05:05:04.640" v="42"/>
          <ac:picMkLst>
            <pc:docMk/>
            <pc:sldMk cId="4160448636" sldId="449"/>
            <ac:picMk id="13" creationId="{45A51C11-40A6-773E-9BA6-C1DE31F0477F}"/>
          </ac:picMkLst>
        </pc:picChg>
        <pc:picChg chg="add del mod">
          <ac:chgData name="Leonie Smith" userId="fed1330f33f5650e" providerId="LiveId" clId="{4DEE5F05-0133-4B66-A27B-1DFDD0F450E2}" dt="2023-10-27T05:05:05.795" v="44"/>
          <ac:picMkLst>
            <pc:docMk/>
            <pc:sldMk cId="4160448636" sldId="449"/>
            <ac:picMk id="14" creationId="{13C02EAB-AAB0-9EE1-4A39-2A153BFA971C}"/>
          </ac:picMkLst>
        </pc:picChg>
        <pc:picChg chg="add del mod ord">
          <ac:chgData name="Leonie Smith" userId="fed1330f33f5650e" providerId="LiveId" clId="{4DEE5F05-0133-4B66-A27B-1DFDD0F450E2}" dt="2023-10-27T05:05:24.723" v="45"/>
          <ac:picMkLst>
            <pc:docMk/>
            <pc:sldMk cId="4160448636" sldId="449"/>
            <ac:picMk id="16" creationId="{D43F2D03-89F3-CC5A-A761-36CACE91CD0D}"/>
          </ac:picMkLst>
        </pc:picChg>
        <pc:picChg chg="add mod">
          <ac:chgData name="Leonie Smith" userId="fed1330f33f5650e" providerId="LiveId" clId="{4DEE5F05-0133-4B66-A27B-1DFDD0F450E2}" dt="2023-10-27T05:05:24.723" v="45"/>
          <ac:picMkLst>
            <pc:docMk/>
            <pc:sldMk cId="4160448636" sldId="449"/>
            <ac:picMk id="17" creationId="{BCED6F02-729C-0034-7022-45D8EC252BE3}"/>
          </ac:picMkLst>
        </pc:picChg>
      </pc:sldChg>
      <pc:sldChg chg="addSp delSp modSp mod modTransition modAnim">
        <pc:chgData name="Leonie Smith" userId="fed1330f33f5650e" providerId="LiveId" clId="{4DEE5F05-0133-4B66-A27B-1DFDD0F450E2}" dt="2023-10-27T05:06:57.126" v="58"/>
        <pc:sldMkLst>
          <pc:docMk/>
          <pc:sldMk cId="3386340796" sldId="451"/>
        </pc:sldMkLst>
        <pc:picChg chg="add del mod">
          <ac:chgData name="Leonie Smith" userId="fed1330f33f5650e" providerId="LiveId" clId="{4DEE5F05-0133-4B66-A27B-1DFDD0F450E2}" dt="2023-10-27T05:05:59.715" v="48"/>
          <ac:picMkLst>
            <pc:docMk/>
            <pc:sldMk cId="3386340796" sldId="451"/>
            <ac:picMk id="6" creationId="{B0A00AEC-1143-1AF9-99B7-9BE248495CA0}"/>
          </ac:picMkLst>
        </pc:picChg>
        <pc:picChg chg="add del mod">
          <ac:chgData name="Leonie Smith" userId="fed1330f33f5650e" providerId="LiveId" clId="{4DEE5F05-0133-4B66-A27B-1DFDD0F450E2}" dt="2023-10-27T05:06:11.581" v="49"/>
          <ac:picMkLst>
            <pc:docMk/>
            <pc:sldMk cId="3386340796" sldId="451"/>
            <ac:picMk id="9" creationId="{28DD7479-5722-2358-E2D4-39ED212FA1CE}"/>
          </ac:picMkLst>
        </pc:picChg>
        <pc:picChg chg="add del mod">
          <ac:chgData name="Leonie Smith" userId="fed1330f33f5650e" providerId="LiveId" clId="{4DEE5F05-0133-4B66-A27B-1DFDD0F450E2}" dt="2023-10-27T05:06:17.915" v="51"/>
          <ac:picMkLst>
            <pc:docMk/>
            <pc:sldMk cId="3386340796" sldId="451"/>
            <ac:picMk id="10" creationId="{3581E82A-E58C-3110-C068-FCA7B39FD53C}"/>
          </ac:picMkLst>
        </pc:picChg>
        <pc:picChg chg="add del mod ord">
          <ac:chgData name="Leonie Smith" userId="fed1330f33f5650e" providerId="LiveId" clId="{4DEE5F05-0133-4B66-A27B-1DFDD0F450E2}" dt="2023-10-27T05:06:24.280" v="52"/>
          <ac:picMkLst>
            <pc:docMk/>
            <pc:sldMk cId="3386340796" sldId="451"/>
            <ac:picMk id="14" creationId="{C47E6D1A-E6D9-0508-BE61-2F773AFF6E1B}"/>
          </ac:picMkLst>
        </pc:picChg>
        <pc:picChg chg="add del mod">
          <ac:chgData name="Leonie Smith" userId="fed1330f33f5650e" providerId="LiveId" clId="{4DEE5F05-0133-4B66-A27B-1DFDD0F450E2}" dt="2023-10-27T05:06:25.604" v="54"/>
          <ac:picMkLst>
            <pc:docMk/>
            <pc:sldMk cId="3386340796" sldId="451"/>
            <ac:picMk id="15" creationId="{3D8443C7-0DEC-F6DF-B9E6-6A48122E6F0E}"/>
          </ac:picMkLst>
        </pc:picChg>
        <pc:picChg chg="add del mod ord">
          <ac:chgData name="Leonie Smith" userId="fed1330f33f5650e" providerId="LiveId" clId="{4DEE5F05-0133-4B66-A27B-1DFDD0F450E2}" dt="2023-10-27T05:06:37.820" v="55"/>
          <ac:picMkLst>
            <pc:docMk/>
            <pc:sldMk cId="3386340796" sldId="451"/>
            <ac:picMk id="18" creationId="{9407E0DE-9DF4-4419-AD94-DADEA409A11D}"/>
          </ac:picMkLst>
        </pc:picChg>
        <pc:picChg chg="add del mod">
          <ac:chgData name="Leonie Smith" userId="fed1330f33f5650e" providerId="LiveId" clId="{4DEE5F05-0133-4B66-A27B-1DFDD0F450E2}" dt="2023-10-27T05:06:45.102" v="57"/>
          <ac:picMkLst>
            <pc:docMk/>
            <pc:sldMk cId="3386340796" sldId="451"/>
            <ac:picMk id="19" creationId="{407E6AF3-C924-8F6E-B02F-0768E339EC57}"/>
          </ac:picMkLst>
        </pc:picChg>
        <pc:picChg chg="add del mod ord">
          <ac:chgData name="Leonie Smith" userId="fed1330f33f5650e" providerId="LiveId" clId="{4DEE5F05-0133-4B66-A27B-1DFDD0F450E2}" dt="2023-10-27T05:06:57.126" v="58"/>
          <ac:picMkLst>
            <pc:docMk/>
            <pc:sldMk cId="3386340796" sldId="451"/>
            <ac:picMk id="23" creationId="{37D6BBBA-7BDC-BEC2-4C49-8D143736BFBE}"/>
          </ac:picMkLst>
        </pc:picChg>
        <pc:picChg chg="add mod">
          <ac:chgData name="Leonie Smith" userId="fed1330f33f5650e" providerId="LiveId" clId="{4DEE5F05-0133-4B66-A27B-1DFDD0F450E2}" dt="2023-10-27T05:06:57.126" v="58"/>
          <ac:picMkLst>
            <pc:docMk/>
            <pc:sldMk cId="3386340796" sldId="451"/>
            <ac:picMk id="24" creationId="{7789188C-B10D-0827-91E3-8BCCF7166D4F}"/>
          </ac:picMkLst>
        </pc:picChg>
      </pc:sldChg>
      <pc:sldChg chg="addSp modSp">
        <pc:chgData name="Leonie Smith" userId="fed1330f33f5650e" providerId="LiveId" clId="{4DEE5F05-0133-4B66-A27B-1DFDD0F450E2}" dt="2023-10-27T05:07:56.129" v="59"/>
        <pc:sldMkLst>
          <pc:docMk/>
          <pc:sldMk cId="283334129" sldId="453"/>
        </pc:sldMkLst>
        <pc:picChg chg="add mod">
          <ac:chgData name="Leonie Smith" userId="fed1330f33f5650e" providerId="LiveId" clId="{4DEE5F05-0133-4B66-A27B-1DFDD0F450E2}" dt="2023-10-27T05:07:56.129" v="59"/>
          <ac:picMkLst>
            <pc:docMk/>
            <pc:sldMk cId="283334129" sldId="453"/>
            <ac:picMk id="6" creationId="{AFC49EA4-8B66-BD82-E8F4-2FD971461C49}"/>
          </ac:picMkLst>
        </pc:picChg>
      </pc:sldChg>
      <pc:sldChg chg="addSp delSp modSp mod modTransition modAnim">
        <pc:chgData name="Leonie Smith" userId="fed1330f33f5650e" providerId="LiveId" clId="{4DEE5F05-0133-4B66-A27B-1DFDD0F450E2}" dt="2023-10-27T05:09:04.757" v="63"/>
        <pc:sldMkLst>
          <pc:docMk/>
          <pc:sldMk cId="1799939013" sldId="455"/>
        </pc:sldMkLst>
        <pc:picChg chg="add del mod">
          <ac:chgData name="Leonie Smith" userId="fed1330f33f5650e" providerId="LiveId" clId="{4DEE5F05-0133-4B66-A27B-1DFDD0F450E2}" dt="2023-10-27T05:08:49.699" v="62"/>
          <ac:picMkLst>
            <pc:docMk/>
            <pc:sldMk cId="1799939013" sldId="455"/>
            <ac:picMk id="6" creationId="{131E6589-335E-5918-2190-8CA8808E2840}"/>
          </ac:picMkLst>
        </pc:picChg>
        <pc:picChg chg="add del mod">
          <ac:chgData name="Leonie Smith" userId="fed1330f33f5650e" providerId="LiveId" clId="{4DEE5F05-0133-4B66-A27B-1DFDD0F450E2}" dt="2023-10-27T05:09:04.757" v="63"/>
          <ac:picMkLst>
            <pc:docMk/>
            <pc:sldMk cId="1799939013" sldId="455"/>
            <ac:picMk id="9" creationId="{BED01947-32A8-FDE7-C516-B07EE638623A}"/>
          </ac:picMkLst>
        </pc:picChg>
        <pc:picChg chg="add mod">
          <ac:chgData name="Leonie Smith" userId="fed1330f33f5650e" providerId="LiveId" clId="{4DEE5F05-0133-4B66-A27B-1DFDD0F450E2}" dt="2023-10-27T05:09:04.757" v="63"/>
          <ac:picMkLst>
            <pc:docMk/>
            <pc:sldMk cId="1799939013" sldId="455"/>
            <ac:picMk id="10" creationId="{6675CB7C-C9DF-2BA6-938F-652FB52A14CE}"/>
          </ac:picMkLst>
        </pc:picChg>
      </pc:sldChg>
      <pc:sldChg chg="addSp modSp">
        <pc:chgData name="Leonie Smith" userId="fed1330f33f5650e" providerId="LiveId" clId="{4DEE5F05-0133-4B66-A27B-1DFDD0F450E2}" dt="2023-10-27T05:09:46.218" v="64"/>
        <pc:sldMkLst>
          <pc:docMk/>
          <pc:sldMk cId="2618424304" sldId="457"/>
        </pc:sldMkLst>
        <pc:picChg chg="add mod">
          <ac:chgData name="Leonie Smith" userId="fed1330f33f5650e" providerId="LiveId" clId="{4DEE5F05-0133-4B66-A27B-1DFDD0F450E2}" dt="2023-10-27T05:09:46.218" v="64"/>
          <ac:picMkLst>
            <pc:docMk/>
            <pc:sldMk cId="2618424304" sldId="457"/>
            <ac:picMk id="6" creationId="{ACD3D6FC-4B9F-CD36-8D10-63F2E140F357}"/>
          </ac:picMkLst>
        </pc:picChg>
      </pc:sldChg>
      <pc:sldChg chg="addSp modSp">
        <pc:chgData name="Leonie Smith" userId="fed1330f33f5650e" providerId="LiveId" clId="{4DEE5F05-0133-4B66-A27B-1DFDD0F450E2}" dt="2023-10-27T05:10:23.758" v="65"/>
        <pc:sldMkLst>
          <pc:docMk/>
          <pc:sldMk cId="783514268" sldId="459"/>
        </pc:sldMkLst>
        <pc:picChg chg="add mod">
          <ac:chgData name="Leonie Smith" userId="fed1330f33f5650e" providerId="LiveId" clId="{4DEE5F05-0133-4B66-A27B-1DFDD0F450E2}" dt="2023-10-27T05:10:23.758" v="65"/>
          <ac:picMkLst>
            <pc:docMk/>
            <pc:sldMk cId="783514268" sldId="459"/>
            <ac:picMk id="6" creationId="{DE314251-3AA1-67E3-F3E4-9C9ED715D9C5}"/>
          </ac:picMkLst>
        </pc:picChg>
      </pc:sldChg>
      <pc:sldChg chg="addSp delSp modSp mod modTransition modAnim">
        <pc:chgData name="Leonie Smith" userId="fed1330f33f5650e" providerId="LiveId" clId="{4DEE5F05-0133-4B66-A27B-1DFDD0F450E2}" dt="2023-10-27T05:11:09.637" v="69"/>
        <pc:sldMkLst>
          <pc:docMk/>
          <pc:sldMk cId="2691432836" sldId="460"/>
        </pc:sldMkLst>
        <pc:picChg chg="add del mod">
          <ac:chgData name="Leonie Smith" userId="fed1330f33f5650e" providerId="LiveId" clId="{4DEE5F05-0133-4B66-A27B-1DFDD0F450E2}" dt="2023-10-27T05:10:54.309" v="68"/>
          <ac:picMkLst>
            <pc:docMk/>
            <pc:sldMk cId="2691432836" sldId="460"/>
            <ac:picMk id="6" creationId="{B016D65B-3E03-3DA7-9D67-A2CA0C9F0C7C}"/>
          </ac:picMkLst>
        </pc:picChg>
        <pc:picChg chg="add del mod">
          <ac:chgData name="Leonie Smith" userId="fed1330f33f5650e" providerId="LiveId" clId="{4DEE5F05-0133-4B66-A27B-1DFDD0F450E2}" dt="2023-10-27T05:11:09.637" v="69"/>
          <ac:picMkLst>
            <pc:docMk/>
            <pc:sldMk cId="2691432836" sldId="460"/>
            <ac:picMk id="9" creationId="{74894B7A-0F99-75EA-C667-C3D3A113DA27}"/>
          </ac:picMkLst>
        </pc:picChg>
        <pc:picChg chg="add mod">
          <ac:chgData name="Leonie Smith" userId="fed1330f33f5650e" providerId="LiveId" clId="{4DEE5F05-0133-4B66-A27B-1DFDD0F450E2}" dt="2023-10-27T05:11:09.637" v="69"/>
          <ac:picMkLst>
            <pc:docMk/>
            <pc:sldMk cId="2691432836" sldId="460"/>
            <ac:picMk id="10" creationId="{95CBD7D1-2D83-3B46-D200-3C3476B68DE1}"/>
          </ac:picMkLst>
        </pc:picChg>
      </pc:sldChg>
      <pc:sldChg chg="addSp delSp modSp mod modTransition modAnim">
        <pc:chgData name="Leonie Smith" userId="fed1330f33f5650e" providerId="LiveId" clId="{4DEE5F05-0133-4B66-A27B-1DFDD0F450E2}" dt="2023-10-27T05:12:02" v="73"/>
        <pc:sldMkLst>
          <pc:docMk/>
          <pc:sldMk cId="3868250199" sldId="461"/>
        </pc:sldMkLst>
        <pc:picChg chg="add del mod">
          <ac:chgData name="Leonie Smith" userId="fed1330f33f5650e" providerId="LiveId" clId="{4DEE5F05-0133-4B66-A27B-1DFDD0F450E2}" dt="2023-10-27T05:11:49.871" v="72"/>
          <ac:picMkLst>
            <pc:docMk/>
            <pc:sldMk cId="3868250199" sldId="461"/>
            <ac:picMk id="6" creationId="{966E0EB0-FEA7-17C0-01F3-B439CF318C54}"/>
          </ac:picMkLst>
        </pc:picChg>
        <pc:picChg chg="add del mod">
          <ac:chgData name="Leonie Smith" userId="fed1330f33f5650e" providerId="LiveId" clId="{4DEE5F05-0133-4B66-A27B-1DFDD0F450E2}" dt="2023-10-27T05:12:02" v="73"/>
          <ac:picMkLst>
            <pc:docMk/>
            <pc:sldMk cId="3868250199" sldId="461"/>
            <ac:picMk id="10" creationId="{AC3ED20E-0D4E-34A7-ADF7-39DE19C9E158}"/>
          </ac:picMkLst>
        </pc:picChg>
        <pc:picChg chg="add mod">
          <ac:chgData name="Leonie Smith" userId="fed1330f33f5650e" providerId="LiveId" clId="{4DEE5F05-0133-4B66-A27B-1DFDD0F450E2}" dt="2023-10-27T05:12:02" v="73"/>
          <ac:picMkLst>
            <pc:docMk/>
            <pc:sldMk cId="3868250199" sldId="461"/>
            <ac:picMk id="11" creationId="{1C8BF4CD-D57F-664D-D8CF-25C4168B4143}"/>
          </ac:picMkLst>
        </pc:picChg>
      </pc:sldChg>
      <pc:sldChg chg="addSp modSp">
        <pc:chgData name="Leonie Smith" userId="fed1330f33f5650e" providerId="LiveId" clId="{4DEE5F05-0133-4B66-A27B-1DFDD0F450E2}" dt="2023-10-27T05:12:31.986" v="74"/>
        <pc:sldMkLst>
          <pc:docMk/>
          <pc:sldMk cId="2982327576" sldId="463"/>
        </pc:sldMkLst>
        <pc:picChg chg="add mod">
          <ac:chgData name="Leonie Smith" userId="fed1330f33f5650e" providerId="LiveId" clId="{4DEE5F05-0133-4B66-A27B-1DFDD0F450E2}" dt="2023-10-27T05:12:31.986" v="74"/>
          <ac:picMkLst>
            <pc:docMk/>
            <pc:sldMk cId="2982327576" sldId="463"/>
            <ac:picMk id="6" creationId="{BC0F1FCE-FF38-2ED1-BF87-9C1328B71343}"/>
          </ac:picMkLst>
        </pc:picChg>
      </pc:sldChg>
      <pc:sldChg chg="addSp delSp modSp mod modTransition modAnim">
        <pc:chgData name="Leonie Smith" userId="fed1330f33f5650e" providerId="LiveId" clId="{4DEE5F05-0133-4B66-A27B-1DFDD0F450E2}" dt="2023-10-27T04:58:22.706" v="6"/>
        <pc:sldMkLst>
          <pc:docMk/>
          <pc:sldMk cId="3596600315" sldId="468"/>
        </pc:sldMkLst>
        <pc:picChg chg="add del mod">
          <ac:chgData name="Leonie Smith" userId="fed1330f33f5650e" providerId="LiveId" clId="{4DEE5F05-0133-4B66-A27B-1DFDD0F450E2}" dt="2023-10-27T04:58:04.427" v="2"/>
          <ac:picMkLst>
            <pc:docMk/>
            <pc:sldMk cId="3596600315" sldId="468"/>
            <ac:picMk id="7" creationId="{111159EE-26B5-EEFF-2040-B0AD073C3E6E}"/>
          </ac:picMkLst>
        </pc:picChg>
        <pc:picChg chg="add del mod">
          <ac:chgData name="Leonie Smith" userId="fed1330f33f5650e" providerId="LiveId" clId="{4DEE5F05-0133-4B66-A27B-1DFDD0F450E2}" dt="2023-10-27T04:58:10.816" v="3"/>
          <ac:picMkLst>
            <pc:docMk/>
            <pc:sldMk cId="3596600315" sldId="468"/>
            <ac:picMk id="15" creationId="{303A5423-DD47-FE6C-4E4F-50ACE81A5687}"/>
          </ac:picMkLst>
        </pc:picChg>
        <pc:picChg chg="add del mod">
          <ac:chgData name="Leonie Smith" userId="fed1330f33f5650e" providerId="LiveId" clId="{4DEE5F05-0133-4B66-A27B-1DFDD0F450E2}" dt="2023-10-27T04:58:16.370" v="5"/>
          <ac:picMkLst>
            <pc:docMk/>
            <pc:sldMk cId="3596600315" sldId="468"/>
            <ac:picMk id="16" creationId="{FFA8E261-426F-2E14-AB51-38C05286589C}"/>
          </ac:picMkLst>
        </pc:picChg>
        <pc:picChg chg="add del mod ord">
          <ac:chgData name="Leonie Smith" userId="fed1330f33f5650e" providerId="LiveId" clId="{4DEE5F05-0133-4B66-A27B-1DFDD0F450E2}" dt="2023-10-27T04:58:22.706" v="6"/>
          <ac:picMkLst>
            <pc:docMk/>
            <pc:sldMk cId="3596600315" sldId="468"/>
            <ac:picMk id="20" creationId="{DE0C02BE-98B8-1131-7BEE-BC707A080005}"/>
          </ac:picMkLst>
        </pc:picChg>
        <pc:picChg chg="add mod">
          <ac:chgData name="Leonie Smith" userId="fed1330f33f5650e" providerId="LiveId" clId="{4DEE5F05-0133-4B66-A27B-1DFDD0F450E2}" dt="2023-10-27T04:58:22.706" v="6"/>
          <ac:picMkLst>
            <pc:docMk/>
            <pc:sldMk cId="3596600315" sldId="468"/>
            <ac:picMk id="21" creationId="{68B7BBC4-9F71-3B70-A75A-9455AB509E3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7</a:t>
            </a:fld>
            <a:endParaRPr lang="en-ZA"/>
          </a:p>
        </p:txBody>
      </p:sp>
    </p:spTree>
    <p:extLst>
      <p:ext uri="{BB962C8B-B14F-4D97-AF65-F5344CB8AC3E}">
        <p14:creationId xmlns:p14="http://schemas.microsoft.com/office/powerpoint/2010/main" val="147164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68B7BBC4-9F71-3B70-A75A-9455AB509E3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42"/>
    </mc:Choice>
    <mc:Fallback xmlns="">
      <p:transition spd="slow" advTm="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80A8F5-2DFD-FC12-B345-4918E99DBA31}"/>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F4534EC-D681-BBDD-1350-94DECF0282BC}"/>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Righteousness will be the belt around His hips,</a:t>
            </a:r>
          </a:p>
          <a:p>
            <a:pPr algn="l"/>
            <a:r>
              <a:rPr lang="en-US" sz="4000" b="0" i="0">
                <a:solidFill>
                  <a:srgbClr val="121212"/>
                </a:solidFill>
                <a:effectLst/>
                <a:latin typeface="Inter" panose="020B0502030000000004" pitchFamily="34" charset="0"/>
              </a:rPr>
              <a:t>and faithfulness the sash around His waist.</a:t>
            </a:r>
          </a:p>
        </p:txBody>
      </p:sp>
      <p:sp>
        <p:nvSpPr>
          <p:cNvPr id="2" name="TextBox 1">
            <a:extLst>
              <a:ext uri="{FF2B5EF4-FFF2-40B4-BE49-F238E27FC236}">
                <a16:creationId xmlns:a16="http://schemas.microsoft.com/office/drawing/2014/main" id="{4E606FE5-3DBD-A89D-DD0A-B32A888D3C16}"/>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उसकी कटि का फेंटा धार्मिकता और उसकी कमर का फेंटा सच्चाई होगी।</a:t>
            </a:r>
          </a:p>
        </p:txBody>
      </p:sp>
      <p:pic>
        <p:nvPicPr>
          <p:cNvPr id="6" name="Audio 5">
            <a:hlinkClick r:id="" action="ppaction://media"/>
            <a:extLst>
              <a:ext uri="{FF2B5EF4-FFF2-40B4-BE49-F238E27FC236}">
                <a16:creationId xmlns:a16="http://schemas.microsoft.com/office/drawing/2014/main" id="{87AFDFF6-E884-960D-60BB-867FD54263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5338"/>
    </mc:Choice>
    <mc:Fallback xmlns="">
      <p:transition spd="slow" advTm="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871ACD-AA1B-BAD1-9C09-078EE67A54C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EE9388D-44F7-DF88-56AC-ADAF13ED050E}"/>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The wolf will live with the lamb,</a:t>
            </a:r>
          </a:p>
          <a:p>
            <a:pPr algn="l"/>
            <a:r>
              <a:rPr lang="en-US" sz="4000" b="0" i="0">
                <a:solidFill>
                  <a:srgbClr val="121212"/>
                </a:solidFill>
                <a:effectLst/>
                <a:latin typeface="Inter" panose="020B0502030000000004" pitchFamily="34" charset="0"/>
              </a:rPr>
              <a:t>and the leopard will lie down with the goat;</a:t>
            </a:r>
          </a:p>
          <a:p>
            <a:pPr algn="l"/>
            <a:r>
              <a:rPr lang="en-US" sz="4000" b="0" i="0">
                <a:solidFill>
                  <a:srgbClr val="121212"/>
                </a:solidFill>
                <a:effectLst/>
                <a:latin typeface="Inter" panose="020B0502030000000004" pitchFamily="34" charset="0"/>
              </a:rPr>
              <a:t>the calf and young lion and fatling will be together,</a:t>
            </a:r>
          </a:p>
          <a:p>
            <a:pPr algn="l"/>
            <a:r>
              <a:rPr lang="en-US" sz="4000" b="0" i="0">
                <a:solidFill>
                  <a:srgbClr val="121212"/>
                </a:solidFill>
                <a:effectLst/>
                <a:latin typeface="Inter" panose="020B0502030000000004" pitchFamily="34" charset="0"/>
              </a:rPr>
              <a:t>and a little child will lead them.</a:t>
            </a:r>
          </a:p>
        </p:txBody>
      </p:sp>
      <p:sp>
        <p:nvSpPr>
          <p:cNvPr id="2" name="TextBox 1">
            <a:extLst>
              <a:ext uri="{FF2B5EF4-FFF2-40B4-BE49-F238E27FC236}">
                <a16:creationId xmlns:a16="http://schemas.microsoft.com/office/drawing/2014/main" id="{09ACA8F7-81CE-5CAD-C515-42C82FB9069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तब भेड़िया भेड़ के बच्चे के संग रहा करेगा, और चीता बकरी के बच्चे के साथ बैठा रहेगा, और बछड़ा और जवान सिंह और पाला पोसा हुआ बैल तीनों इकट्ठे रहेंगे, और एक छोटा लड़का उनकी अगुआई करेगा।</a:t>
            </a:r>
            <a:r>
              <a:rPr lang="en-US" sz="3600" b="0" i="0" dirty="0">
                <a:solidFill>
                  <a:srgbClr val="121212"/>
                </a:solidFill>
                <a:effectLst/>
                <a:latin typeface="Inter" panose="020B0502030000000004" pitchFamily="34" charset="0"/>
              </a:rPr>
              <a:t>s</a:t>
            </a:r>
            <a:endParaRPr lang="hi-IN" sz="3600" b="0" i="0" dirty="0">
              <a:solidFill>
                <a:srgbClr val="121212"/>
              </a:solidFill>
              <a:effectLst/>
              <a:latin typeface="Inter" panose="020B0502030000000004" pitchFamily="34" charset="0"/>
            </a:endParaRPr>
          </a:p>
        </p:txBody>
      </p:sp>
      <p:pic>
        <p:nvPicPr>
          <p:cNvPr id="17" name="Audio 16">
            <a:hlinkClick r:id="" action="ppaction://media"/>
            <a:extLst>
              <a:ext uri="{FF2B5EF4-FFF2-40B4-BE49-F238E27FC236}">
                <a16:creationId xmlns:a16="http://schemas.microsoft.com/office/drawing/2014/main" id="{BCED6F02-729C-0034-7022-45D8EC252B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716"/>
    </mc:Choice>
    <mc:Fallback xmlns="">
      <p:transition spd="slow" advTm="1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A0F07B-073E-1E44-4828-0EC827D696B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60F956E-80A2-3A55-E946-5FBD32941612}"/>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The cow will graze with the bear,</a:t>
            </a:r>
          </a:p>
          <a:p>
            <a:pPr algn="l"/>
            <a:r>
              <a:rPr lang="en-US" sz="4400" b="0" i="0">
                <a:solidFill>
                  <a:srgbClr val="121212"/>
                </a:solidFill>
                <a:effectLst/>
                <a:latin typeface="Inter" panose="020B0502030000000004" pitchFamily="34" charset="0"/>
              </a:rPr>
              <a:t>their young will lie down together,</a:t>
            </a:r>
          </a:p>
          <a:p>
            <a:pPr algn="l"/>
            <a:r>
              <a:rPr lang="en-US" sz="4400" b="0" i="0">
                <a:solidFill>
                  <a:srgbClr val="121212"/>
                </a:solidFill>
                <a:effectLst/>
                <a:latin typeface="Inter" panose="020B0502030000000004" pitchFamily="34" charset="0"/>
              </a:rPr>
              <a:t>and the lion will eat straw like the ox.</a:t>
            </a:r>
          </a:p>
        </p:txBody>
      </p:sp>
      <p:sp>
        <p:nvSpPr>
          <p:cNvPr id="2" name="TextBox 1">
            <a:extLst>
              <a:ext uri="{FF2B5EF4-FFF2-40B4-BE49-F238E27FC236}">
                <a16:creationId xmlns:a16="http://schemas.microsoft.com/office/drawing/2014/main" id="{1526128F-613E-F044-9549-843528EF3BBE}"/>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7 गाय और रीछनी मिलकर चरेंगी</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और उनके बच्चे इकट्ठे बैठेंगे; और सिंह बैल के समान भूसा खाया करेगा।</a:t>
            </a:r>
          </a:p>
        </p:txBody>
      </p:sp>
      <p:pic>
        <p:nvPicPr>
          <p:cNvPr id="24" name="Audio 23">
            <a:hlinkClick r:id="" action="ppaction://media"/>
            <a:extLst>
              <a:ext uri="{FF2B5EF4-FFF2-40B4-BE49-F238E27FC236}">
                <a16:creationId xmlns:a16="http://schemas.microsoft.com/office/drawing/2014/main" id="{7789188C-B10D-0827-91E3-8BCCF7166D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8841"/>
    </mc:Choice>
    <mc:Fallback xmlns="">
      <p:transition spd="slow" advTm="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5D5B60-0CC1-5822-3BE9-2ACD85BA59C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03E7E8E-4993-191C-6DA2-99281E68F1B3}"/>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They will neither harm nor destroy</a:t>
            </a:r>
          </a:p>
          <a:p>
            <a:pPr algn="l"/>
            <a:r>
              <a:rPr lang="en-US" sz="4000" b="0" i="0">
                <a:solidFill>
                  <a:srgbClr val="121212"/>
                </a:solidFill>
                <a:effectLst/>
                <a:latin typeface="Inter" panose="020B0502030000000004" pitchFamily="34" charset="0"/>
              </a:rPr>
              <a:t>on all My holy mountain,</a:t>
            </a:r>
          </a:p>
          <a:p>
            <a:pPr algn="l"/>
            <a:r>
              <a:rPr lang="en-US" sz="4000" b="0" i="0">
                <a:solidFill>
                  <a:srgbClr val="121212"/>
                </a:solidFill>
                <a:effectLst/>
                <a:latin typeface="Inter" panose="020B0502030000000004" pitchFamily="34" charset="0"/>
              </a:rPr>
              <a:t>for the earth will be full of the knowledge of the </a:t>
            </a:r>
            <a:r>
              <a:rPr lang="en-US" sz="4000" b="0" i="0" cap="small">
                <a:solidFill>
                  <a:srgbClr val="121212"/>
                </a:solidFill>
                <a:effectLst/>
                <a:latin typeface="Inter" panose="020B0502030000000004" pitchFamily="34" charset="0"/>
              </a:rPr>
              <a:t>Lord</a:t>
            </a:r>
            <a:endParaRPr lang="en-US" sz="4000" b="0" i="0">
              <a:solidFill>
                <a:srgbClr val="121212"/>
              </a:solidFill>
              <a:effectLst/>
              <a:latin typeface="Inter" panose="020B0502030000000004" pitchFamily="34" charset="0"/>
            </a:endParaRPr>
          </a:p>
          <a:p>
            <a:pPr algn="l"/>
            <a:r>
              <a:rPr lang="en-US" sz="4000" b="0" i="0">
                <a:solidFill>
                  <a:srgbClr val="121212"/>
                </a:solidFill>
                <a:effectLst/>
                <a:latin typeface="Inter" panose="020B0502030000000004" pitchFamily="34" charset="0"/>
              </a:rPr>
              <a:t>as the sea is full of water.</a:t>
            </a:r>
          </a:p>
        </p:txBody>
      </p:sp>
      <p:sp>
        <p:nvSpPr>
          <p:cNvPr id="2" name="TextBox 1">
            <a:extLst>
              <a:ext uri="{FF2B5EF4-FFF2-40B4-BE49-F238E27FC236}">
                <a16:creationId xmlns:a16="http://schemas.microsoft.com/office/drawing/2014/main" id="{38A67FC7-1562-7856-65CD-692B04807A6A}"/>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9 मेरे सारे पवित्र पर्वत पर न तो कोई दुःख देगा और न हानि करेगा; क्योंकि पृथ्वी यहोवा के ज्ञान से ऐसी भर जाएगी जैसा जल समुद्र में भरा रहता है।</a:t>
            </a:r>
          </a:p>
        </p:txBody>
      </p:sp>
      <p:pic>
        <p:nvPicPr>
          <p:cNvPr id="6" name="Audio 5">
            <a:hlinkClick r:id="" action="ppaction://media"/>
            <a:extLst>
              <a:ext uri="{FF2B5EF4-FFF2-40B4-BE49-F238E27FC236}">
                <a16:creationId xmlns:a16="http://schemas.microsoft.com/office/drawing/2014/main" id="{AFC49EA4-8B66-BD82-E8F4-2FD971461C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C5CD60-F2BB-2FC5-5412-8F10C70F2ED6}"/>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D730157-445B-A634-FDBC-7E6251214CB7}"/>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12:1</a:t>
            </a:r>
            <a:r>
              <a:rPr lang="en-US" sz="3600" b="0" i="0" dirty="0">
                <a:solidFill>
                  <a:srgbClr val="121212"/>
                </a:solidFill>
                <a:effectLst/>
                <a:latin typeface="Inter" panose="020B0502030000000004" pitchFamily="34" charset="0"/>
              </a:rPr>
              <a:t>In that day you will say:</a:t>
            </a:r>
          </a:p>
          <a:p>
            <a:pPr algn="l"/>
            <a:r>
              <a:rPr lang="en-US" sz="3600" b="0" i="0" dirty="0">
                <a:solidFill>
                  <a:srgbClr val="121212"/>
                </a:solidFill>
                <a:effectLst/>
                <a:latin typeface="Inter" panose="020B0502030000000004" pitchFamily="34" charset="0"/>
              </a:rPr>
              <a:t>“O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I will praise You.</a:t>
            </a:r>
          </a:p>
          <a:p>
            <a:pPr algn="l"/>
            <a:r>
              <a:rPr lang="en-US" sz="3600" b="0" i="0" dirty="0">
                <a:solidFill>
                  <a:srgbClr val="121212"/>
                </a:solidFill>
                <a:effectLst/>
                <a:latin typeface="Inter" panose="020B0502030000000004" pitchFamily="34" charset="0"/>
              </a:rPr>
              <a:t>Although You were angry with me,</a:t>
            </a:r>
          </a:p>
          <a:p>
            <a:pPr algn="l"/>
            <a:r>
              <a:rPr lang="en-US" sz="3600" b="0" i="0" dirty="0">
                <a:solidFill>
                  <a:srgbClr val="121212"/>
                </a:solidFill>
                <a:effectLst/>
                <a:latin typeface="Inter" panose="020B0502030000000004" pitchFamily="34" charset="0"/>
              </a:rPr>
              <a:t>Your anger has turned away,</a:t>
            </a:r>
          </a:p>
          <a:p>
            <a:pPr algn="l"/>
            <a:r>
              <a:rPr lang="en-US" sz="3600" b="0" i="0" dirty="0">
                <a:solidFill>
                  <a:srgbClr val="121212"/>
                </a:solidFill>
                <a:effectLst/>
                <a:latin typeface="Inter" panose="020B0502030000000004" pitchFamily="34" charset="0"/>
              </a:rPr>
              <a:t>and You have comforted me.</a:t>
            </a:r>
          </a:p>
        </p:txBody>
      </p:sp>
      <p:sp>
        <p:nvSpPr>
          <p:cNvPr id="2" name="TextBox 1">
            <a:extLst>
              <a:ext uri="{FF2B5EF4-FFF2-40B4-BE49-F238E27FC236}">
                <a16:creationId xmlns:a16="http://schemas.microsoft.com/office/drawing/2014/main" id="{35531B40-FBF6-EB63-449A-71564FAA8D68}"/>
              </a:ext>
            </a:extLst>
          </p:cNvPr>
          <p:cNvSpPr txBox="1"/>
          <p:nvPr/>
        </p:nvSpPr>
        <p:spPr>
          <a:xfrm>
            <a:off x="6096000" y="166254"/>
            <a:ext cx="6096000" cy="6558101"/>
          </a:xfrm>
          <a:prstGeom prst="rect">
            <a:avLst/>
          </a:prstGeom>
          <a:noFill/>
        </p:spPr>
        <p:txBody>
          <a:bodyPr wrap="square" rtlCol="0">
            <a:noAutofit/>
          </a:bodyPr>
          <a:lstStyle/>
          <a:p>
            <a:pPr algn="l"/>
            <a:r>
              <a:rPr lang="en-US" sz="4000" dirty="0">
                <a:solidFill>
                  <a:srgbClr val="777A7B"/>
                </a:solidFill>
                <a:latin typeface="Inter" panose="020B0502030000000004" pitchFamily="34" charset="0"/>
              </a:rPr>
              <a:t>12:</a:t>
            </a:r>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उस दिन</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तू कहेगा, “हे यहोवा, मैं तेरा धन्यवाद करता हूँ, क्योंकि यद्यपि तू मुझ पर क्रोधित हुआ था, परन्तु अब तेरा क्रोध शान्त हुआ, और तूने मुझे शान्ति दी है।”</a:t>
            </a:r>
          </a:p>
        </p:txBody>
      </p:sp>
      <p:pic>
        <p:nvPicPr>
          <p:cNvPr id="10" name="Audio 9">
            <a:hlinkClick r:id="" action="ppaction://media"/>
            <a:extLst>
              <a:ext uri="{FF2B5EF4-FFF2-40B4-BE49-F238E27FC236}">
                <a16:creationId xmlns:a16="http://schemas.microsoft.com/office/drawing/2014/main" id="{6675CB7C-C9DF-2BA6-938F-652FB52A14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864"/>
    </mc:Choice>
    <mc:Fallback xmlns="">
      <p:transition spd="slow" advTm="1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F4D9C11D-3A28-1488-162D-C5F684DBD863}"/>
              </a:ext>
            </a:extLst>
          </p:cNvPr>
          <p:cNvSpPr txBox="1"/>
          <p:nvPr/>
        </p:nvSpPr>
        <p:spPr>
          <a:xfrm>
            <a:off x="572344" y="288496"/>
            <a:ext cx="8079299" cy="3883454"/>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भेड़िया और मेमना</a:t>
            </a:r>
            <a:endParaRPr lang="en-US" sz="5400" b="0" i="0" u="none" strike="noStrike" baseline="0" dirty="0">
              <a:solidFill>
                <a:schemeClr val="bg1"/>
              </a:solidFill>
              <a:latin typeface="TimesNewRomanPSMT"/>
            </a:endParaRPr>
          </a:p>
          <a:p>
            <a:pPr algn="l"/>
            <a:r>
              <a:rPr lang="hi-IN" sz="5400" b="0" i="0" u="none" strike="noStrike" baseline="0" dirty="0">
                <a:solidFill>
                  <a:schemeClr val="bg1"/>
                </a:solidFill>
                <a:latin typeface="TimesNewRomanPSMT"/>
              </a:rPr>
              <a:t>साथ-साथ रहेंगे - यशायाह 11:1-9, 12:1-6</a:t>
            </a:r>
            <a:endParaRPr lang="en-ZA" sz="5400" dirty="0">
              <a:solidFill>
                <a:schemeClr val="bg1"/>
              </a:solidFill>
            </a:endParaRPr>
          </a:p>
        </p:txBody>
      </p:sp>
      <p:sp>
        <p:nvSpPr>
          <p:cNvPr id="2" name="TextBox 1">
            <a:extLst>
              <a:ext uri="{FF2B5EF4-FFF2-40B4-BE49-F238E27FC236}">
                <a16:creationId xmlns:a16="http://schemas.microsoft.com/office/drawing/2014/main" id="{12CB2EEF-2CF5-55B5-DEF0-B466ED9BD82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11998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ACC03-C646-3A39-7DBE-BC816352A60F}"/>
              </a:ext>
            </a:extLst>
          </p:cNvPr>
          <p:cNvPicPr>
            <a:picLocks noChangeAspect="1"/>
          </p:cNvPicPr>
          <p:nvPr/>
        </p:nvPicPr>
        <p:blipFill rotWithShape="1">
          <a:blip r:embed="rId2"/>
          <a:srcRect l="2426" r="66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6549AD1-5042-8424-7B04-F5BF05EF95D7}"/>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Surely God is my salvation;</a:t>
            </a:r>
          </a:p>
          <a:p>
            <a:pPr algn="l"/>
            <a:r>
              <a:rPr lang="en-US" sz="4000" b="0" i="0">
                <a:solidFill>
                  <a:srgbClr val="121212"/>
                </a:solidFill>
                <a:effectLst/>
                <a:latin typeface="Inter" panose="020B0502030000000004" pitchFamily="34" charset="0"/>
              </a:rPr>
              <a:t>I will trust and not be afraid.</a:t>
            </a:r>
          </a:p>
          <a:p>
            <a:pPr algn="l"/>
            <a:r>
              <a:rPr lang="en-US" sz="4000" b="0" i="0">
                <a:solidFill>
                  <a:srgbClr val="121212"/>
                </a:solidFill>
                <a:effectLst/>
                <a:latin typeface="Inter" panose="020B0502030000000004" pitchFamily="34" charset="0"/>
              </a:rPr>
              <a:t>For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GOD is my strength and my song,</a:t>
            </a:r>
          </a:p>
          <a:p>
            <a:pPr algn="l"/>
            <a:r>
              <a:rPr lang="en-US" sz="4000" b="0" i="0">
                <a:solidFill>
                  <a:srgbClr val="121212"/>
                </a:solidFill>
                <a:effectLst/>
                <a:latin typeface="Inter" panose="020B0502030000000004" pitchFamily="34" charset="0"/>
              </a:rPr>
              <a:t>and He also has become my salvation.”</a:t>
            </a:r>
          </a:p>
          <a:p>
            <a:br>
              <a:rPr lang="en-US" sz="4000"/>
            </a:br>
            <a:endParaRPr lang="en-ZA" dirty="0"/>
          </a:p>
        </p:txBody>
      </p:sp>
      <p:sp>
        <p:nvSpPr>
          <p:cNvPr id="2" name="TextBox 1">
            <a:extLst>
              <a:ext uri="{FF2B5EF4-FFF2-40B4-BE49-F238E27FC236}">
                <a16:creationId xmlns:a16="http://schemas.microsoft.com/office/drawing/2014/main" id="{0237AF67-9A7C-BA33-182F-89C244AD3E10}"/>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 देखो “परमेश्वर मेरा उद्धार है, मैं भरोसा रखूँगा और न थरथराऊँगा; क्योंकि प्रभु यहोवा मेरा बल और मेरे भजन का विषय है, और वह मेरा उद्धारकर्ता हो गया है।”</a:t>
            </a:r>
          </a:p>
        </p:txBody>
      </p:sp>
      <p:pic>
        <p:nvPicPr>
          <p:cNvPr id="6" name="Audio 5">
            <a:hlinkClick r:id="" action="ppaction://media"/>
            <a:extLst>
              <a:ext uri="{FF2B5EF4-FFF2-40B4-BE49-F238E27FC236}">
                <a16:creationId xmlns:a16="http://schemas.microsoft.com/office/drawing/2014/main" id="{ACD3D6FC-4B9F-CD36-8D10-63F2E140F3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643"/>
    </mc:Choice>
    <mc:Fallback xmlns="">
      <p:transition spd="slow" advTm="1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B7B87-AD83-11B4-C980-7B76188A137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1211CEE-C166-3375-E334-1DF0F8C5218C}"/>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With joy you will draw water from the springs of salvation,</a:t>
            </a:r>
            <a:endParaRPr lang="en-ZA" sz="1400" dirty="0"/>
          </a:p>
        </p:txBody>
      </p:sp>
      <p:sp>
        <p:nvSpPr>
          <p:cNvPr id="2" name="TextBox 1">
            <a:extLst>
              <a:ext uri="{FF2B5EF4-FFF2-40B4-BE49-F238E27FC236}">
                <a16:creationId xmlns:a16="http://schemas.microsoft.com/office/drawing/2014/main" id="{1AC0DFCE-D26A-8F2D-F5CC-0505A1B97522}"/>
              </a:ext>
            </a:extLst>
          </p:cNvPr>
          <p:cNvSpPr txBox="1"/>
          <p:nvPr/>
        </p:nvSpPr>
        <p:spPr>
          <a:xfrm>
            <a:off x="6096000" y="166254"/>
            <a:ext cx="6096000" cy="6558101"/>
          </a:xfrm>
          <a:prstGeom prst="rect">
            <a:avLst/>
          </a:prstGeom>
          <a:noFill/>
        </p:spPr>
        <p:txBody>
          <a:bodyPr wrap="square" rtlCol="0">
            <a:noAutofit/>
          </a:bodyPr>
          <a:lstStyle/>
          <a:p>
            <a:pPr algn="l"/>
            <a:r>
              <a:rPr lang="hi-IN" sz="4400" b="0" i="0" dirty="0">
                <a:solidFill>
                  <a:srgbClr val="121212"/>
                </a:solidFill>
                <a:effectLst/>
                <a:latin typeface="Inter" panose="020B0502030000000004" pitchFamily="34" charset="0"/>
              </a:rPr>
              <a:t>3 तुम आनन्दपूर्वक उद्धार के सोतों से जल भरोगे। </a:t>
            </a:r>
          </a:p>
        </p:txBody>
      </p:sp>
      <p:pic>
        <p:nvPicPr>
          <p:cNvPr id="6" name="Audio 5">
            <a:hlinkClick r:id="" action="ppaction://media"/>
            <a:extLst>
              <a:ext uri="{FF2B5EF4-FFF2-40B4-BE49-F238E27FC236}">
                <a16:creationId xmlns:a16="http://schemas.microsoft.com/office/drawing/2014/main" id="{DE314251-3AA1-67E3-F3E4-9C9ED715D9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5088"/>
    </mc:Choice>
    <mc:Fallback xmlns="">
      <p:transition spd="slow" advTm="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8C5ED-2AE5-8D33-F9E9-8E272F0B25C2}"/>
              </a:ext>
            </a:extLst>
          </p:cNvPr>
          <p:cNvPicPr>
            <a:picLocks noChangeAspect="1"/>
          </p:cNvPicPr>
          <p:nvPr/>
        </p:nvPicPr>
        <p:blipFill>
          <a:blip r:embed="rId2"/>
          <a:stretch>
            <a:fillRect/>
          </a:stretch>
        </p:blipFill>
        <p:spPr>
          <a:xfrm>
            <a:off x="-1" y="-329259"/>
            <a:ext cx="12191999" cy="7187259"/>
          </a:xfrm>
          <a:prstGeom prst="rect">
            <a:avLst/>
          </a:prstGeom>
        </p:spPr>
      </p:pic>
      <p:sp>
        <p:nvSpPr>
          <p:cNvPr id="2" name="TextBox 1">
            <a:extLst>
              <a:ext uri="{FF2B5EF4-FFF2-40B4-BE49-F238E27FC236}">
                <a16:creationId xmlns:a16="http://schemas.microsoft.com/office/drawing/2014/main" id="{F996151B-DD9B-274C-95D8-CA99DE998880}"/>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88175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and on that day you will say:</a:t>
            </a:r>
          </a:p>
          <a:p>
            <a:pPr algn="l"/>
            <a:r>
              <a:rPr lang="en-US" sz="4000" b="0" i="0">
                <a:solidFill>
                  <a:srgbClr val="121212"/>
                </a:solidFill>
                <a:effectLst/>
                <a:latin typeface="Inter" panose="020B0502030000000004" pitchFamily="34" charset="0"/>
              </a:rPr>
              <a:t>“Give praise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proclaim His name!</a:t>
            </a:r>
          </a:p>
          <a:p>
            <a:pPr algn="l"/>
            <a:r>
              <a:rPr lang="en-US" sz="4000" b="0" i="0">
                <a:solidFill>
                  <a:srgbClr val="121212"/>
                </a:solidFill>
                <a:effectLst/>
                <a:latin typeface="Inter" panose="020B0502030000000004" pitchFamily="34" charset="0"/>
              </a:rPr>
              <a:t>Make His works known among the peoples;</a:t>
            </a:r>
          </a:p>
          <a:p>
            <a:pPr algn="l"/>
            <a:r>
              <a:rPr lang="en-US" sz="4000" b="0" i="0">
                <a:solidFill>
                  <a:srgbClr val="121212"/>
                </a:solidFill>
                <a:effectLst/>
                <a:latin typeface="Inter" panose="020B0502030000000004" pitchFamily="34" charset="0"/>
              </a:rPr>
              <a:t>declare that His name is exalted.</a:t>
            </a:r>
          </a:p>
        </p:txBody>
      </p:sp>
      <p:sp>
        <p:nvSpPr>
          <p:cNvPr id="2" name="TextBox 1">
            <a:extLst>
              <a:ext uri="{FF2B5EF4-FFF2-40B4-BE49-F238E27FC236}">
                <a16:creationId xmlns:a16="http://schemas.microsoft.com/office/drawing/2014/main" id="{AF595BAA-77FC-5A6B-BEA3-21DBA26D795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4 और उस दिन तुम कहोगे, “यहोवा की स्तुति करो, उससे प्रार्थना करो; सब जातियों में उसके बड़े कामों का प्रचार करो, और कहो कि उसका नाम महान है।</a:t>
            </a:r>
          </a:p>
        </p:txBody>
      </p:sp>
      <p:pic>
        <p:nvPicPr>
          <p:cNvPr id="10" name="Audio 9">
            <a:hlinkClick r:id="" action="ppaction://media"/>
            <a:extLst>
              <a:ext uri="{FF2B5EF4-FFF2-40B4-BE49-F238E27FC236}">
                <a16:creationId xmlns:a16="http://schemas.microsoft.com/office/drawing/2014/main" id="{95CBD7D1-2D83-3B46-D200-3C3476B68D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C3DF15-51BF-1D0F-625E-9FA1EFC38A52}"/>
              </a:ext>
            </a:extLst>
          </p:cNvPr>
          <p:cNvPicPr>
            <a:picLocks noChangeAspect="1"/>
          </p:cNvPicPr>
          <p:nvPr/>
        </p:nvPicPr>
        <p:blipFill rotWithShape="1">
          <a:blip r:embed="rId2"/>
          <a:srcRect l="3347" r="4636"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A2ACE6F-3F78-93A0-A342-E24457B5F51D}"/>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2:4</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05172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Sing to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for He has done glorious things.</a:t>
            </a:r>
          </a:p>
          <a:p>
            <a:pPr algn="l"/>
            <a:r>
              <a:rPr lang="en-US" sz="4400" b="0" i="0">
                <a:solidFill>
                  <a:srgbClr val="121212"/>
                </a:solidFill>
                <a:effectLst/>
                <a:latin typeface="Inter" panose="020B0502030000000004" pitchFamily="34" charset="0"/>
              </a:rPr>
              <a:t>Let this be known in all the earth.</a:t>
            </a:r>
          </a:p>
        </p:txBody>
      </p:sp>
      <p:sp>
        <p:nvSpPr>
          <p:cNvPr id="2" name="TextBox 1">
            <a:extLst>
              <a:ext uri="{FF2B5EF4-FFF2-40B4-BE49-F238E27FC236}">
                <a16:creationId xmlns:a16="http://schemas.microsoft.com/office/drawing/2014/main" id="{536C44FF-3A7E-90AC-AE15-E843ED30AE48}"/>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“यहोवा का भजन गाओ, क्योंकि उसने प्रतापमय काम किए हैं</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इसे सारी पृथ्वी पर प्रगट करो।</a:t>
            </a:r>
          </a:p>
        </p:txBody>
      </p:sp>
      <p:pic>
        <p:nvPicPr>
          <p:cNvPr id="11" name="Audio 10">
            <a:hlinkClick r:id="" action="ppaction://media"/>
            <a:extLst>
              <a:ext uri="{FF2B5EF4-FFF2-40B4-BE49-F238E27FC236}">
                <a16:creationId xmlns:a16="http://schemas.microsoft.com/office/drawing/2014/main" id="{1C8BF4CD-D57F-664D-D8CF-25C4168B41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931"/>
    </mc:Choice>
    <mc:Fallback xmlns="">
      <p:transition spd="slow" advTm="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F4B3-B76A-C792-F9C9-42DBB3C446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AE3F027-E21D-A5B1-EA74-34F6ACB267D2}"/>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2:5</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Cry out and sing, O citizen of Zion,</a:t>
            </a:r>
          </a:p>
          <a:p>
            <a:pPr algn="l"/>
            <a:r>
              <a:rPr lang="en-US" sz="4400" b="0" i="0">
                <a:solidFill>
                  <a:srgbClr val="121212"/>
                </a:solidFill>
                <a:effectLst/>
                <a:latin typeface="Inter" panose="020B0502030000000004" pitchFamily="34" charset="0"/>
              </a:rPr>
              <a:t>for great among you is the Holy One of Israel.”</a:t>
            </a:r>
          </a:p>
        </p:txBody>
      </p:sp>
      <p:sp>
        <p:nvSpPr>
          <p:cNvPr id="2" name="TextBox 1">
            <a:extLst>
              <a:ext uri="{FF2B5EF4-FFF2-40B4-BE49-F238E27FC236}">
                <a16:creationId xmlns:a16="http://schemas.microsoft.com/office/drawing/2014/main" id="{6A1E0F11-249C-3595-D3C7-A9E8E14CA7B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हे सिय्योन में बसनेवाली तू जयजयकार कर और ऊँचे स्वर से गा, क्योंकि इस्राएल का पवित्र तुझ में महान है।”</a:t>
            </a:r>
          </a:p>
        </p:txBody>
      </p:sp>
      <p:pic>
        <p:nvPicPr>
          <p:cNvPr id="6" name="Audio 5">
            <a:hlinkClick r:id="" action="ppaction://media"/>
            <a:extLst>
              <a:ext uri="{FF2B5EF4-FFF2-40B4-BE49-F238E27FC236}">
                <a16:creationId xmlns:a16="http://schemas.microsoft.com/office/drawing/2014/main" id="{BC0F1FCE-FF38-2ED1-BF87-9C1328B713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8161"/>
    </mc:Choice>
    <mc:Fallback xmlns="">
      <p:transition spd="slow" advTm="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The wolf will dwell with the lamb – Isaiah 11:1-9, 12:1-6</a:t>
            </a:r>
          </a:p>
        </p:txBody>
      </p:sp>
      <p:sp>
        <p:nvSpPr>
          <p:cNvPr id="5" name="TextBox 4">
            <a:extLst>
              <a:ext uri="{FF2B5EF4-FFF2-40B4-BE49-F238E27FC236}">
                <a16:creationId xmlns:a16="http://schemas.microsoft.com/office/drawing/2014/main" id="{33045B0B-7A49-F352-F8BF-1720C607525E}"/>
              </a:ext>
            </a:extLst>
          </p:cNvPr>
          <p:cNvSpPr txBox="1"/>
          <p:nvPr/>
        </p:nvSpPr>
        <p:spPr>
          <a:xfrm>
            <a:off x="6096000" y="166254"/>
            <a:ext cx="6096000" cy="6558101"/>
          </a:xfrm>
          <a:prstGeom prst="rect">
            <a:avLst/>
          </a:prstGeom>
          <a:noFill/>
        </p:spPr>
        <p:txBody>
          <a:bodyPr wrap="square" rtlCol="0">
            <a:noAutofit/>
          </a:bodyPr>
          <a:lstStyle/>
          <a:p>
            <a:r>
              <a:rPr lang="hi-IN" sz="6000" dirty="0"/>
              <a:t>भेड़िया और मेमना साथ-साथ रहेंगे - यशायाह 11:1-9, 12:1-6</a:t>
            </a:r>
            <a:endParaRPr lang="en-IN" sz="6000" dirty="0"/>
          </a:p>
        </p:txBody>
      </p:sp>
      <p:pic>
        <p:nvPicPr>
          <p:cNvPr id="29" name="Audio 28">
            <a:hlinkClick r:id="" action="ppaction://media"/>
            <a:extLst>
              <a:ext uri="{FF2B5EF4-FFF2-40B4-BE49-F238E27FC236}">
                <a16:creationId xmlns:a16="http://schemas.microsoft.com/office/drawing/2014/main" id="{9948D39B-F7B2-8A93-F819-F40E88F11A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486"/>
    </mc:Choice>
    <mc:Fallback xmlns="">
      <p:transition spd="slow" advTm="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2" name="TextBox 1">
            <a:extLst>
              <a:ext uri="{FF2B5EF4-FFF2-40B4-BE49-F238E27FC236}">
                <a16:creationId xmlns:a16="http://schemas.microsoft.com/office/drawing/2014/main" id="{F0866657-8FE6-7FE2-2E0E-6BA07402EF41}"/>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2:6</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281381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D459A475-5EDE-5ABD-6281-DC1192F585CB}"/>
              </a:ext>
            </a:extLst>
          </p:cNvPr>
          <p:cNvSpPr txBox="1"/>
          <p:nvPr/>
        </p:nvSpPr>
        <p:spPr>
          <a:xfrm>
            <a:off x="572344" y="288496"/>
            <a:ext cx="8079299" cy="3883454"/>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भेड़िया और मेमना</a:t>
            </a:r>
            <a:endParaRPr lang="en-US" sz="5400" b="0" i="0" u="none" strike="noStrike" baseline="0" dirty="0">
              <a:solidFill>
                <a:schemeClr val="bg1"/>
              </a:solidFill>
              <a:latin typeface="TimesNewRomanPSMT"/>
            </a:endParaRPr>
          </a:p>
          <a:p>
            <a:pPr algn="l"/>
            <a:r>
              <a:rPr lang="hi-IN" sz="5400" b="0" i="0" u="none" strike="noStrike" baseline="0" dirty="0">
                <a:solidFill>
                  <a:schemeClr val="bg1"/>
                </a:solidFill>
                <a:latin typeface="TimesNewRomanPSMT"/>
              </a:rPr>
              <a:t>साथ-साथ रहेंगे - यशायाह 11:1-9, 12:1-6</a:t>
            </a:r>
            <a:endParaRPr lang="en-ZA" sz="5400" dirty="0">
              <a:solidFill>
                <a:schemeClr val="bg1"/>
              </a:solidFill>
            </a:endParaRPr>
          </a:p>
        </p:txBody>
      </p:sp>
    </p:spTree>
    <p:extLst>
      <p:ext uri="{BB962C8B-B14F-4D97-AF65-F5344CB8AC3E}">
        <p14:creationId xmlns:p14="http://schemas.microsoft.com/office/powerpoint/2010/main" val="59688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a shoot will spring up from the stump of Jesse,</a:t>
            </a:r>
          </a:p>
          <a:p>
            <a:pPr algn="l"/>
            <a:r>
              <a:rPr lang="en-US" sz="4000" b="0" i="0">
                <a:solidFill>
                  <a:srgbClr val="121212"/>
                </a:solidFill>
                <a:effectLst/>
                <a:latin typeface="Inter" panose="020B0502030000000004" pitchFamily="34" charset="0"/>
              </a:rPr>
              <a:t>and a Branch from his roots will bear fruit.</a:t>
            </a:r>
          </a:p>
        </p:txBody>
      </p:sp>
      <p:sp>
        <p:nvSpPr>
          <p:cNvPr id="5" name="TextBox 4">
            <a:extLst>
              <a:ext uri="{FF2B5EF4-FFF2-40B4-BE49-F238E27FC236}">
                <a16:creationId xmlns:a16="http://schemas.microsoft.com/office/drawing/2014/main" id="{93316A3C-7B19-30FD-7BFC-B7482696FB96}"/>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000000"/>
                </a:solidFill>
                <a:effectLst/>
                <a:latin typeface="font1"/>
              </a:rPr>
              <a:t>1 </a:t>
            </a:r>
            <a:r>
              <a:rPr lang="hi-IN" sz="3600" b="0" i="0" dirty="0">
                <a:solidFill>
                  <a:srgbClr val="000000"/>
                </a:solidFill>
                <a:effectLst/>
                <a:latin typeface="font1"/>
              </a:rPr>
              <a:t>तब </a:t>
            </a:r>
            <a:r>
              <a:rPr lang="hi-IN" sz="3600" b="0" i="1" dirty="0">
                <a:solidFill>
                  <a:srgbClr val="000000"/>
                </a:solidFill>
                <a:effectLst/>
                <a:latin typeface="font1"/>
              </a:rPr>
              <a:t>यिशै</a:t>
            </a:r>
            <a:r>
              <a:rPr lang="en-US" sz="3600" b="0" i="1"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के ठूँठ में से एक डाली फूट निकलेगी और उसकी जड़ में से एक शाखा निकलकर फलवन्त होगी।</a:t>
            </a:r>
            <a:endParaRPr lang="hi-IN" sz="3600" b="0" i="0" dirty="0">
              <a:solidFill>
                <a:srgbClr val="121212"/>
              </a:solidFill>
              <a:effectLst/>
              <a:latin typeface="Inter" panose="020B0502030000000004" pitchFamily="34" charset="0"/>
            </a:endParaRPr>
          </a:p>
        </p:txBody>
      </p:sp>
      <p:pic>
        <p:nvPicPr>
          <p:cNvPr id="27" name="Audio 26">
            <a:hlinkClick r:id="" action="ppaction://media"/>
            <a:extLst>
              <a:ext uri="{FF2B5EF4-FFF2-40B4-BE49-F238E27FC236}">
                <a16:creationId xmlns:a16="http://schemas.microsoft.com/office/drawing/2014/main" id="{30635ACC-6ED2-1EFB-FAF2-BA03B5EDD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8002"/>
    </mc:Choice>
    <mc:Fallback xmlns="">
      <p:transition spd="slow" advTm="8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208001-E7F8-7398-1C60-382F6CDF2098}"/>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EF71DC4-AC6D-7136-507D-87B533B3C235}"/>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11:1</a:t>
            </a:r>
            <a:endParaRPr lang="bo-CN" sz="24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 Spirit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rest on Him—</a:t>
            </a:r>
          </a:p>
          <a:p>
            <a:pPr algn="l"/>
            <a:r>
              <a:rPr lang="en-US" sz="3600" b="0" i="0">
                <a:solidFill>
                  <a:srgbClr val="121212"/>
                </a:solidFill>
                <a:effectLst/>
                <a:latin typeface="Inter" panose="020B0502030000000004" pitchFamily="34" charset="0"/>
              </a:rPr>
              <a:t>the Spirit of wisdom and understanding,</a:t>
            </a:r>
          </a:p>
          <a:p>
            <a:pPr algn="l"/>
            <a:r>
              <a:rPr lang="en-US" sz="3600" b="0" i="0">
                <a:solidFill>
                  <a:srgbClr val="121212"/>
                </a:solidFill>
                <a:effectLst/>
                <a:latin typeface="Inter" panose="020B0502030000000004" pitchFamily="34" charset="0"/>
              </a:rPr>
              <a:t>the Spirit of counsel and strength,</a:t>
            </a:r>
          </a:p>
          <a:p>
            <a:pPr algn="l"/>
            <a:r>
              <a:rPr lang="en-US" sz="3600" b="0" i="0">
                <a:solidFill>
                  <a:srgbClr val="121212"/>
                </a:solidFill>
                <a:effectLst/>
                <a:latin typeface="Inter" panose="020B0502030000000004" pitchFamily="34" charset="0"/>
              </a:rPr>
              <a:t>the Spirit of knowledge and fear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p>
        </p:txBody>
      </p:sp>
      <p:sp>
        <p:nvSpPr>
          <p:cNvPr id="2" name="TextBox 1">
            <a:extLst>
              <a:ext uri="{FF2B5EF4-FFF2-40B4-BE49-F238E27FC236}">
                <a16:creationId xmlns:a16="http://schemas.microsoft.com/office/drawing/2014/main" id="{128D3CA6-60D5-9531-7229-91B8D8D8CA61}"/>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 और यहोवा की आत्मा, बुद्धि और समझ की आत्मा, युक्ति और पराक्रम की आत्मा, और ज्ञान और यहोवा के भय की आत्मा उस पर ठहरी रहेगी।</a:t>
            </a:r>
          </a:p>
        </p:txBody>
      </p:sp>
      <p:pic>
        <p:nvPicPr>
          <p:cNvPr id="7" name="Audio 6">
            <a:hlinkClick r:id="" action="ppaction://media"/>
            <a:extLst>
              <a:ext uri="{FF2B5EF4-FFF2-40B4-BE49-F238E27FC236}">
                <a16:creationId xmlns:a16="http://schemas.microsoft.com/office/drawing/2014/main" id="{82E2EF5D-F08C-EAFC-E387-145F8ABA07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1704"/>
    </mc:Choice>
    <mc:Fallback xmlns="">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D37230-C2DC-D18F-A193-E610709D2252}"/>
              </a:ext>
            </a:extLst>
          </p:cNvPr>
          <p:cNvPicPr>
            <a:picLocks noChangeAspect="1"/>
          </p:cNvPicPr>
          <p:nvPr/>
        </p:nvPicPr>
        <p:blipFill rotWithShape="1">
          <a:blip r:embed="rId2"/>
          <a:srcRect t="8180"/>
          <a:stretch/>
        </p:blipFill>
        <p:spPr>
          <a:xfrm>
            <a:off x="-652620" y="-365760"/>
            <a:ext cx="12844620" cy="7223760"/>
          </a:xfrm>
          <a:prstGeom prst="rect">
            <a:avLst/>
          </a:prstGeom>
        </p:spPr>
      </p:pic>
      <p:sp>
        <p:nvSpPr>
          <p:cNvPr id="2" name="TextBox 1">
            <a:extLst>
              <a:ext uri="{FF2B5EF4-FFF2-40B4-BE49-F238E27FC236}">
                <a16:creationId xmlns:a16="http://schemas.microsoft.com/office/drawing/2014/main" id="{636C4E63-DA3E-02C3-E936-1CA92352E141}"/>
              </a:ext>
            </a:extLst>
          </p:cNvPr>
          <p:cNvSpPr txBox="1"/>
          <p:nvPr/>
        </p:nvSpPr>
        <p:spPr>
          <a:xfrm>
            <a:off x="390144" y="46735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cs typeface="+mj-cs"/>
              </a:rPr>
              <a:t>यशायाह 11:</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He will delight in the fear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He will not judge by what His eyes see,</a:t>
            </a:r>
          </a:p>
          <a:p>
            <a:pPr algn="l"/>
            <a:r>
              <a:rPr lang="en-US" sz="4000" b="0" i="0">
                <a:solidFill>
                  <a:srgbClr val="121212"/>
                </a:solidFill>
                <a:effectLst/>
                <a:latin typeface="Inter" panose="020B0502030000000004" pitchFamily="34" charset="0"/>
              </a:rPr>
              <a:t>and He will not decide by what His ears hear,</a:t>
            </a:r>
          </a:p>
        </p:txBody>
      </p:sp>
      <p:sp>
        <p:nvSpPr>
          <p:cNvPr id="2" name="TextBox 1">
            <a:extLst>
              <a:ext uri="{FF2B5EF4-FFF2-40B4-BE49-F238E27FC236}">
                <a16:creationId xmlns:a16="http://schemas.microsoft.com/office/drawing/2014/main" id="{7BF889BA-BF2A-F706-ED2C-70116D70D9A1}"/>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3 ओर उसको यहोवा का भय सुगन्ध—सा भाएगा।</a:t>
            </a:r>
          </a:p>
          <a:p>
            <a:pPr algn="l"/>
            <a:r>
              <a:rPr lang="hi-IN" sz="3600" b="0" i="0" dirty="0">
                <a:solidFill>
                  <a:srgbClr val="121212"/>
                </a:solidFill>
                <a:effectLst/>
                <a:latin typeface="Inter" panose="020B0502030000000004" pitchFamily="34" charset="0"/>
              </a:rPr>
              <a:t>वह मुँह देखा न्याय न करेगा और न अपने कानों के सुनने के अनुसार निर्णय करेगा; </a:t>
            </a:r>
          </a:p>
        </p:txBody>
      </p:sp>
      <p:pic>
        <p:nvPicPr>
          <p:cNvPr id="15" name="Audio 14">
            <a:hlinkClick r:id="" action="ppaction://media"/>
            <a:extLst>
              <a:ext uri="{FF2B5EF4-FFF2-40B4-BE49-F238E27FC236}">
                <a16:creationId xmlns:a16="http://schemas.microsoft.com/office/drawing/2014/main" id="{AC0F5C33-B46B-4134-E7F8-FFC067A72E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549"/>
    </mc:Choice>
    <mc:Fallback xmlns="">
      <p:transition spd="slow" advTm="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1134</Words>
  <Application>Microsoft Office PowerPoint</Application>
  <PresentationFormat>Widescreen</PresentationFormat>
  <Paragraphs>100</Paragraphs>
  <Slides>30</Slides>
  <Notes>2</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24-5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90</cp:revision>
  <dcterms:created xsi:type="dcterms:W3CDTF">2021-07-20T09:23:46Z</dcterms:created>
  <dcterms:modified xsi:type="dcterms:W3CDTF">2024-07-30T17:49:08Z</dcterms:modified>
</cp:coreProperties>
</file>