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468" r:id="rId2"/>
    <p:sldId id="481" r:id="rId3"/>
    <p:sldId id="439" r:id="rId4"/>
    <p:sldId id="472" r:id="rId5"/>
    <p:sldId id="441" r:id="rId6"/>
    <p:sldId id="442" r:id="rId7"/>
    <p:sldId id="443" r:id="rId8"/>
    <p:sldId id="444" r:id="rId9"/>
    <p:sldId id="445" r:id="rId10"/>
    <p:sldId id="446" r:id="rId11"/>
    <p:sldId id="451" r:id="rId12"/>
    <p:sldId id="452" r:id="rId13"/>
    <p:sldId id="453" r:id="rId14"/>
    <p:sldId id="475" r:id="rId15"/>
    <p:sldId id="474" r:id="rId16"/>
    <p:sldId id="454" r:id="rId17"/>
    <p:sldId id="455" r:id="rId18"/>
    <p:sldId id="456" r:id="rId19"/>
    <p:sldId id="457" r:id="rId20"/>
    <p:sldId id="458" r:id="rId21"/>
    <p:sldId id="459" r:id="rId22"/>
    <p:sldId id="460" r:id="rId23"/>
    <p:sldId id="463" r:id="rId24"/>
    <p:sldId id="464" r:id="rId25"/>
    <p:sldId id="476" r:id="rId26"/>
    <p:sldId id="477" r:id="rId27"/>
    <p:sldId id="465" r:id="rId28"/>
    <p:sldId id="466" r:id="rId29"/>
    <p:sldId id="467" r:id="rId30"/>
    <p:sldId id="469" r:id="rId31"/>
    <p:sldId id="470" r:id="rId32"/>
    <p:sldId id="473" r:id="rId33"/>
    <p:sldId id="478" r:id="rId34"/>
    <p:sldId id="479"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E906127-6DDB-4333-B5F8-0AE76D487EFB}" v="93" dt="2023-10-27T05:44:51.76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63" autoAdjust="0"/>
    <p:restoredTop sz="83852" autoAdjust="0"/>
  </p:normalViewPr>
  <p:slideViewPr>
    <p:cSldViewPr snapToGrid="0">
      <p:cViewPr varScale="1">
        <p:scale>
          <a:sx n="54" d="100"/>
          <a:sy n="54" d="100"/>
        </p:scale>
        <p:origin x="114" y="88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DE906127-6DDB-4333-B5F8-0AE76D487EFB}"/>
    <pc:docChg chg="modSld">
      <pc:chgData name="Leonie Smith" userId="fed1330f33f5650e" providerId="LiveId" clId="{DE906127-6DDB-4333-B5F8-0AE76D487EFB}" dt="2023-10-27T05:44:51.749" v="130"/>
      <pc:docMkLst>
        <pc:docMk/>
      </pc:docMkLst>
      <pc:sldChg chg="addSp delSp modSp mod modTransition modAnim">
        <pc:chgData name="Leonie Smith" userId="fed1330f33f5650e" providerId="LiveId" clId="{DE906127-6DDB-4333-B5F8-0AE76D487EFB}" dt="2023-10-27T05:17:47.093" v="10"/>
        <pc:sldMkLst>
          <pc:docMk/>
          <pc:sldMk cId="3759221820" sldId="439"/>
        </pc:sldMkLst>
        <pc:picChg chg="add del mod">
          <ac:chgData name="Leonie Smith" userId="fed1330f33f5650e" providerId="LiveId" clId="{DE906127-6DDB-4333-B5F8-0AE76D487EFB}" dt="2023-10-27T05:17:28.910" v="6"/>
          <ac:picMkLst>
            <pc:docMk/>
            <pc:sldMk cId="3759221820" sldId="439"/>
            <ac:picMk id="6" creationId="{C30C94F3-2552-283A-6324-412A11E413C9}"/>
          </ac:picMkLst>
        </pc:picChg>
        <pc:picChg chg="add del mod">
          <ac:chgData name="Leonie Smith" userId="fed1330f33f5650e" providerId="LiveId" clId="{DE906127-6DDB-4333-B5F8-0AE76D487EFB}" dt="2023-10-27T05:17:34.106" v="7"/>
          <ac:picMkLst>
            <pc:docMk/>
            <pc:sldMk cId="3759221820" sldId="439"/>
            <ac:picMk id="14" creationId="{C70CC4CE-55D2-EB3F-E2BB-693858CCCCE7}"/>
          </ac:picMkLst>
        </pc:picChg>
        <pc:picChg chg="add del mod">
          <ac:chgData name="Leonie Smith" userId="fed1330f33f5650e" providerId="LiveId" clId="{DE906127-6DDB-4333-B5F8-0AE76D487EFB}" dt="2023-10-27T05:17:41.669" v="9"/>
          <ac:picMkLst>
            <pc:docMk/>
            <pc:sldMk cId="3759221820" sldId="439"/>
            <ac:picMk id="15" creationId="{FADA7D13-AD19-FF7F-F46C-F12C5837C43E}"/>
          </ac:picMkLst>
        </pc:picChg>
        <pc:picChg chg="add del mod ord">
          <ac:chgData name="Leonie Smith" userId="fed1330f33f5650e" providerId="LiveId" clId="{DE906127-6DDB-4333-B5F8-0AE76D487EFB}" dt="2023-10-27T05:17:47.093" v="10"/>
          <ac:picMkLst>
            <pc:docMk/>
            <pc:sldMk cId="3759221820" sldId="439"/>
            <ac:picMk id="20" creationId="{CBEDBD61-ABC1-2B3B-CB86-935CCFB94F3D}"/>
          </ac:picMkLst>
        </pc:picChg>
        <pc:picChg chg="add mod">
          <ac:chgData name="Leonie Smith" userId="fed1330f33f5650e" providerId="LiveId" clId="{DE906127-6DDB-4333-B5F8-0AE76D487EFB}" dt="2023-10-27T05:17:47.093" v="10"/>
          <ac:picMkLst>
            <pc:docMk/>
            <pc:sldMk cId="3759221820" sldId="439"/>
            <ac:picMk id="21" creationId="{9F1F622B-F21F-9A8A-94DF-EA8883B8E50C}"/>
          </ac:picMkLst>
        </pc:picChg>
      </pc:sldChg>
      <pc:sldChg chg="addSp delSp modSp mod modTransition modAnim">
        <pc:chgData name="Leonie Smith" userId="fed1330f33f5650e" providerId="LiveId" clId="{DE906127-6DDB-4333-B5F8-0AE76D487EFB}" dt="2023-10-27T05:19:34.816" v="26"/>
        <pc:sldMkLst>
          <pc:docMk/>
          <pc:sldMk cId="3676245138" sldId="441"/>
        </pc:sldMkLst>
        <pc:picChg chg="add del mod">
          <ac:chgData name="Leonie Smith" userId="fed1330f33f5650e" providerId="LiveId" clId="{DE906127-6DDB-4333-B5F8-0AE76D487EFB}" dt="2023-10-27T05:18:22.826" v="13"/>
          <ac:picMkLst>
            <pc:docMk/>
            <pc:sldMk cId="3676245138" sldId="441"/>
            <ac:picMk id="7" creationId="{D71C0F2B-146D-D932-9C58-5BC0185456E8}"/>
          </ac:picMkLst>
        </pc:picChg>
        <pc:picChg chg="add del mod">
          <ac:chgData name="Leonie Smith" userId="fed1330f33f5650e" providerId="LiveId" clId="{DE906127-6DDB-4333-B5F8-0AE76D487EFB}" dt="2023-10-27T05:18:29.641" v="14"/>
          <ac:picMkLst>
            <pc:docMk/>
            <pc:sldMk cId="3676245138" sldId="441"/>
            <ac:picMk id="9" creationId="{DFB4B7FB-B91C-7DF4-6F93-8B9BE41DC76C}"/>
          </ac:picMkLst>
        </pc:picChg>
        <pc:picChg chg="add del mod">
          <ac:chgData name="Leonie Smith" userId="fed1330f33f5650e" providerId="LiveId" clId="{DE906127-6DDB-4333-B5F8-0AE76D487EFB}" dt="2023-10-27T05:18:31.263" v="16"/>
          <ac:picMkLst>
            <pc:docMk/>
            <pc:sldMk cId="3676245138" sldId="441"/>
            <ac:picMk id="10" creationId="{3931D6A2-4AB3-C5DE-B4E2-F700080D0018}"/>
          </ac:picMkLst>
        </pc:picChg>
        <pc:picChg chg="add del mod ord">
          <ac:chgData name="Leonie Smith" userId="fed1330f33f5650e" providerId="LiveId" clId="{DE906127-6DDB-4333-B5F8-0AE76D487EFB}" dt="2023-10-27T05:18:39.299" v="17"/>
          <ac:picMkLst>
            <pc:docMk/>
            <pc:sldMk cId="3676245138" sldId="441"/>
            <ac:picMk id="12" creationId="{6771BD92-447D-FAC7-CF08-657E15EA2808}"/>
          </ac:picMkLst>
        </pc:picChg>
        <pc:picChg chg="add del mod">
          <ac:chgData name="Leonie Smith" userId="fed1330f33f5650e" providerId="LiveId" clId="{DE906127-6DDB-4333-B5F8-0AE76D487EFB}" dt="2023-10-27T05:18:41.326" v="19"/>
          <ac:picMkLst>
            <pc:docMk/>
            <pc:sldMk cId="3676245138" sldId="441"/>
            <ac:picMk id="13" creationId="{B59AC98E-9EE2-EC86-0622-BF56264EE6AD}"/>
          </ac:picMkLst>
        </pc:picChg>
        <pc:picChg chg="add del mod ord">
          <ac:chgData name="Leonie Smith" userId="fed1330f33f5650e" providerId="LiveId" clId="{DE906127-6DDB-4333-B5F8-0AE76D487EFB}" dt="2023-10-27T05:18:56.296" v="20"/>
          <ac:picMkLst>
            <pc:docMk/>
            <pc:sldMk cId="3676245138" sldId="441"/>
            <ac:picMk id="16" creationId="{85AEFCB1-B90E-86B3-F660-622B6416AD73}"/>
          </ac:picMkLst>
        </pc:picChg>
        <pc:picChg chg="add del mod">
          <ac:chgData name="Leonie Smith" userId="fed1330f33f5650e" providerId="LiveId" clId="{DE906127-6DDB-4333-B5F8-0AE76D487EFB}" dt="2023-10-27T05:18:58.089" v="22"/>
          <ac:picMkLst>
            <pc:docMk/>
            <pc:sldMk cId="3676245138" sldId="441"/>
            <ac:picMk id="17" creationId="{5C688A2D-9C2D-325E-62D8-EDF53F709D61}"/>
          </ac:picMkLst>
        </pc:picChg>
        <pc:picChg chg="add del mod ord">
          <ac:chgData name="Leonie Smith" userId="fed1330f33f5650e" providerId="LiveId" clId="{DE906127-6DDB-4333-B5F8-0AE76D487EFB}" dt="2023-10-27T05:19:13.275" v="23"/>
          <ac:picMkLst>
            <pc:docMk/>
            <pc:sldMk cId="3676245138" sldId="441"/>
            <ac:picMk id="20" creationId="{EEFD1A00-1AE0-A705-1801-CB5FBB76CA06}"/>
          </ac:picMkLst>
        </pc:picChg>
        <pc:picChg chg="add del mod">
          <ac:chgData name="Leonie Smith" userId="fed1330f33f5650e" providerId="LiveId" clId="{DE906127-6DDB-4333-B5F8-0AE76D487EFB}" dt="2023-10-27T05:19:19.655" v="25"/>
          <ac:picMkLst>
            <pc:docMk/>
            <pc:sldMk cId="3676245138" sldId="441"/>
            <ac:picMk id="21" creationId="{022E5629-988A-6E79-025E-D149DF66B80A}"/>
          </ac:picMkLst>
        </pc:picChg>
        <pc:picChg chg="add del mod ord">
          <ac:chgData name="Leonie Smith" userId="fed1330f33f5650e" providerId="LiveId" clId="{DE906127-6DDB-4333-B5F8-0AE76D487EFB}" dt="2023-10-27T05:19:34.816" v="26"/>
          <ac:picMkLst>
            <pc:docMk/>
            <pc:sldMk cId="3676245138" sldId="441"/>
            <ac:picMk id="25" creationId="{92EC73B2-748D-E05B-3A3A-DFF600C75D8E}"/>
          </ac:picMkLst>
        </pc:picChg>
        <pc:picChg chg="add mod">
          <ac:chgData name="Leonie Smith" userId="fed1330f33f5650e" providerId="LiveId" clId="{DE906127-6DDB-4333-B5F8-0AE76D487EFB}" dt="2023-10-27T05:19:34.816" v="26"/>
          <ac:picMkLst>
            <pc:docMk/>
            <pc:sldMk cId="3676245138" sldId="441"/>
            <ac:picMk id="26" creationId="{BF376A02-5B2E-7838-D488-C86C144BFF86}"/>
          </ac:picMkLst>
        </pc:picChg>
      </pc:sldChg>
      <pc:sldChg chg="addSp delSp modSp mod modTransition modAnim">
        <pc:chgData name="Leonie Smith" userId="fed1330f33f5650e" providerId="LiveId" clId="{DE906127-6DDB-4333-B5F8-0AE76D487EFB}" dt="2023-10-27T05:23:13.099" v="33"/>
        <pc:sldMkLst>
          <pc:docMk/>
          <pc:sldMk cId="3095902142" sldId="443"/>
        </pc:sldMkLst>
        <pc:picChg chg="add del mod">
          <ac:chgData name="Leonie Smith" userId="fed1330f33f5650e" providerId="LiveId" clId="{DE906127-6DDB-4333-B5F8-0AE76D487EFB}" dt="2023-10-27T05:22:41.068" v="29"/>
          <ac:picMkLst>
            <pc:docMk/>
            <pc:sldMk cId="3095902142" sldId="443"/>
            <ac:picMk id="6" creationId="{E6BEDD4E-E2A2-68DF-74F7-66CFB204B9DC}"/>
          </ac:picMkLst>
        </pc:picChg>
        <pc:picChg chg="add del mod">
          <ac:chgData name="Leonie Smith" userId="fed1330f33f5650e" providerId="LiveId" clId="{DE906127-6DDB-4333-B5F8-0AE76D487EFB}" dt="2023-10-27T05:22:53.003" v="30"/>
          <ac:picMkLst>
            <pc:docMk/>
            <pc:sldMk cId="3095902142" sldId="443"/>
            <ac:picMk id="9" creationId="{DFA14B43-3E82-A0C8-0DCB-8E45181A5E87}"/>
          </ac:picMkLst>
        </pc:picChg>
        <pc:picChg chg="add del mod">
          <ac:chgData name="Leonie Smith" userId="fed1330f33f5650e" providerId="LiveId" clId="{DE906127-6DDB-4333-B5F8-0AE76D487EFB}" dt="2023-10-27T05:22:54.894" v="32"/>
          <ac:picMkLst>
            <pc:docMk/>
            <pc:sldMk cId="3095902142" sldId="443"/>
            <ac:picMk id="10" creationId="{ECFAAC92-E037-5BB2-8A2D-EF983F6B7BD6}"/>
          </ac:picMkLst>
        </pc:picChg>
        <pc:picChg chg="add del mod ord">
          <ac:chgData name="Leonie Smith" userId="fed1330f33f5650e" providerId="LiveId" clId="{DE906127-6DDB-4333-B5F8-0AE76D487EFB}" dt="2023-10-27T05:23:13.099" v="33"/>
          <ac:picMkLst>
            <pc:docMk/>
            <pc:sldMk cId="3095902142" sldId="443"/>
            <ac:picMk id="13" creationId="{9484270F-9F62-F460-7191-AF93DF1FE011}"/>
          </ac:picMkLst>
        </pc:picChg>
        <pc:picChg chg="add mod">
          <ac:chgData name="Leonie Smith" userId="fed1330f33f5650e" providerId="LiveId" clId="{DE906127-6DDB-4333-B5F8-0AE76D487EFB}" dt="2023-10-27T05:23:13.099" v="33"/>
          <ac:picMkLst>
            <pc:docMk/>
            <pc:sldMk cId="3095902142" sldId="443"/>
            <ac:picMk id="14" creationId="{DC325F25-7958-05EB-32E8-F8E800EAE81D}"/>
          </ac:picMkLst>
        </pc:picChg>
      </pc:sldChg>
      <pc:sldChg chg="addSp delSp modSp mod modTransition modAnim">
        <pc:chgData name="Leonie Smith" userId="fed1330f33f5650e" providerId="LiveId" clId="{DE906127-6DDB-4333-B5F8-0AE76D487EFB}" dt="2023-10-27T05:24:35.142" v="37"/>
        <pc:sldMkLst>
          <pc:docMk/>
          <pc:sldMk cId="2166098122" sldId="445"/>
        </pc:sldMkLst>
        <pc:picChg chg="add del mod">
          <ac:chgData name="Leonie Smith" userId="fed1330f33f5650e" providerId="LiveId" clId="{DE906127-6DDB-4333-B5F8-0AE76D487EFB}" dt="2023-10-27T05:24:22.956" v="36"/>
          <ac:picMkLst>
            <pc:docMk/>
            <pc:sldMk cId="2166098122" sldId="445"/>
            <ac:picMk id="6" creationId="{B49335B0-D553-9F0B-7EEE-08527BDDA72B}"/>
          </ac:picMkLst>
        </pc:picChg>
        <pc:picChg chg="add del mod">
          <ac:chgData name="Leonie Smith" userId="fed1330f33f5650e" providerId="LiveId" clId="{DE906127-6DDB-4333-B5F8-0AE76D487EFB}" dt="2023-10-27T05:24:35.142" v="37"/>
          <ac:picMkLst>
            <pc:docMk/>
            <pc:sldMk cId="2166098122" sldId="445"/>
            <ac:picMk id="11" creationId="{48CB7C0C-BB59-4796-F010-CA8BFB2FDA06}"/>
          </ac:picMkLst>
        </pc:picChg>
        <pc:picChg chg="add mod">
          <ac:chgData name="Leonie Smith" userId="fed1330f33f5650e" providerId="LiveId" clId="{DE906127-6DDB-4333-B5F8-0AE76D487EFB}" dt="2023-10-27T05:24:35.142" v="37"/>
          <ac:picMkLst>
            <pc:docMk/>
            <pc:sldMk cId="2166098122" sldId="445"/>
            <ac:picMk id="12" creationId="{D27A1955-E042-FDE8-9319-36A19F9B5B32}"/>
          </ac:picMkLst>
        </pc:picChg>
      </pc:sldChg>
      <pc:sldChg chg="addSp delSp modSp mod modTransition modAnim">
        <pc:chgData name="Leonie Smith" userId="fed1330f33f5650e" providerId="LiveId" clId="{DE906127-6DDB-4333-B5F8-0AE76D487EFB}" dt="2023-10-27T05:25:42.001" v="44"/>
        <pc:sldMkLst>
          <pc:docMk/>
          <pc:sldMk cId="3386340796" sldId="451"/>
        </pc:sldMkLst>
        <pc:picChg chg="add del mod">
          <ac:chgData name="Leonie Smith" userId="fed1330f33f5650e" providerId="LiveId" clId="{DE906127-6DDB-4333-B5F8-0AE76D487EFB}" dt="2023-10-27T05:25:09.694" v="40"/>
          <ac:picMkLst>
            <pc:docMk/>
            <pc:sldMk cId="3386340796" sldId="451"/>
            <ac:picMk id="6" creationId="{E2F495B3-4D7C-9239-DA31-1A912A84ADD9}"/>
          </ac:picMkLst>
        </pc:picChg>
        <pc:picChg chg="add del mod">
          <ac:chgData name="Leonie Smith" userId="fed1330f33f5650e" providerId="LiveId" clId="{DE906127-6DDB-4333-B5F8-0AE76D487EFB}" dt="2023-10-27T05:25:21.653" v="41"/>
          <ac:picMkLst>
            <pc:docMk/>
            <pc:sldMk cId="3386340796" sldId="451"/>
            <ac:picMk id="9" creationId="{CE80FF0B-EEA2-2DE6-736E-6CB58742D484}"/>
          </ac:picMkLst>
        </pc:picChg>
        <pc:picChg chg="add del mod">
          <ac:chgData name="Leonie Smith" userId="fed1330f33f5650e" providerId="LiveId" clId="{DE906127-6DDB-4333-B5F8-0AE76D487EFB}" dt="2023-10-27T05:25:24.665" v="43"/>
          <ac:picMkLst>
            <pc:docMk/>
            <pc:sldMk cId="3386340796" sldId="451"/>
            <ac:picMk id="10" creationId="{4FA29D60-430D-CDEF-7F1E-69C56BABFC77}"/>
          </ac:picMkLst>
        </pc:picChg>
        <pc:picChg chg="add del mod ord">
          <ac:chgData name="Leonie Smith" userId="fed1330f33f5650e" providerId="LiveId" clId="{DE906127-6DDB-4333-B5F8-0AE76D487EFB}" dt="2023-10-27T05:25:42.001" v="44"/>
          <ac:picMkLst>
            <pc:docMk/>
            <pc:sldMk cId="3386340796" sldId="451"/>
            <ac:picMk id="13" creationId="{9B7486D2-01DF-9D46-0CC1-D613AA696794}"/>
          </ac:picMkLst>
        </pc:picChg>
        <pc:picChg chg="add mod">
          <ac:chgData name="Leonie Smith" userId="fed1330f33f5650e" providerId="LiveId" clId="{DE906127-6DDB-4333-B5F8-0AE76D487EFB}" dt="2023-10-27T05:25:42.001" v="44"/>
          <ac:picMkLst>
            <pc:docMk/>
            <pc:sldMk cId="3386340796" sldId="451"/>
            <ac:picMk id="14" creationId="{520615B0-3EC9-9905-E801-03EFD027B1F9}"/>
          </ac:picMkLst>
        </pc:picChg>
      </pc:sldChg>
      <pc:sldChg chg="addSp delSp modSp mod modTransition modAnim">
        <pc:chgData name="Leonie Smith" userId="fed1330f33f5650e" providerId="LiveId" clId="{DE906127-6DDB-4333-B5F8-0AE76D487EFB}" dt="2023-10-27T05:28:43.151" v="54"/>
        <pc:sldMkLst>
          <pc:docMk/>
          <pc:sldMk cId="283334129" sldId="453"/>
        </pc:sldMkLst>
        <pc:picChg chg="add del mod">
          <ac:chgData name="Leonie Smith" userId="fed1330f33f5650e" providerId="LiveId" clId="{DE906127-6DDB-4333-B5F8-0AE76D487EFB}" dt="2023-10-27T05:26:50.181" v="47"/>
          <ac:picMkLst>
            <pc:docMk/>
            <pc:sldMk cId="283334129" sldId="453"/>
            <ac:picMk id="6" creationId="{3E32F741-C0D3-B01A-D576-896D7938B386}"/>
          </ac:picMkLst>
        </pc:picChg>
        <pc:picChg chg="add del mod">
          <ac:chgData name="Leonie Smith" userId="fed1330f33f5650e" providerId="LiveId" clId="{DE906127-6DDB-4333-B5F8-0AE76D487EFB}" dt="2023-10-27T05:27:14.198" v="48"/>
          <ac:picMkLst>
            <pc:docMk/>
            <pc:sldMk cId="283334129" sldId="453"/>
            <ac:picMk id="9" creationId="{CF530261-71D6-F949-CBBA-B8F3C8ED9C7A}"/>
          </ac:picMkLst>
        </pc:picChg>
        <pc:picChg chg="add del mod">
          <ac:chgData name="Leonie Smith" userId="fed1330f33f5650e" providerId="LiveId" clId="{DE906127-6DDB-4333-B5F8-0AE76D487EFB}" dt="2023-10-27T05:28:16.777" v="50"/>
          <ac:picMkLst>
            <pc:docMk/>
            <pc:sldMk cId="283334129" sldId="453"/>
            <ac:picMk id="10" creationId="{7EDBD6B6-5A86-A60B-0EB0-A95E08FADD20}"/>
          </ac:picMkLst>
        </pc:picChg>
        <pc:picChg chg="add del mod ord">
          <ac:chgData name="Leonie Smith" userId="fed1330f33f5650e" providerId="LiveId" clId="{DE906127-6DDB-4333-B5F8-0AE76D487EFB}" dt="2023-10-27T05:28:22.587" v="51"/>
          <ac:picMkLst>
            <pc:docMk/>
            <pc:sldMk cId="283334129" sldId="453"/>
            <ac:picMk id="16" creationId="{4D093148-1F22-45FB-F51B-9C10DC3792DD}"/>
          </ac:picMkLst>
        </pc:picChg>
        <pc:picChg chg="add del mod">
          <ac:chgData name="Leonie Smith" userId="fed1330f33f5650e" providerId="LiveId" clId="{DE906127-6DDB-4333-B5F8-0AE76D487EFB}" dt="2023-10-27T05:28:24.027" v="53"/>
          <ac:picMkLst>
            <pc:docMk/>
            <pc:sldMk cId="283334129" sldId="453"/>
            <ac:picMk id="17" creationId="{6E560377-E60B-8B22-C3FB-2D1FFBE1525C}"/>
          </ac:picMkLst>
        </pc:picChg>
        <pc:picChg chg="add del mod ord">
          <ac:chgData name="Leonie Smith" userId="fed1330f33f5650e" providerId="LiveId" clId="{DE906127-6DDB-4333-B5F8-0AE76D487EFB}" dt="2023-10-27T05:28:43.151" v="54"/>
          <ac:picMkLst>
            <pc:docMk/>
            <pc:sldMk cId="283334129" sldId="453"/>
            <ac:picMk id="20" creationId="{3109D81D-8EBA-A3CA-2BAE-4E19B2A87A83}"/>
          </ac:picMkLst>
        </pc:picChg>
        <pc:picChg chg="add mod">
          <ac:chgData name="Leonie Smith" userId="fed1330f33f5650e" providerId="LiveId" clId="{DE906127-6DDB-4333-B5F8-0AE76D487EFB}" dt="2023-10-27T05:28:43.151" v="54"/>
          <ac:picMkLst>
            <pc:docMk/>
            <pc:sldMk cId="283334129" sldId="453"/>
            <ac:picMk id="21" creationId="{F446B323-3174-993A-676B-8AC6198AD3DC}"/>
          </ac:picMkLst>
        </pc:picChg>
      </pc:sldChg>
      <pc:sldChg chg="addSp delSp modSp mod modTransition modAnim">
        <pc:chgData name="Leonie Smith" userId="fed1330f33f5650e" providerId="LiveId" clId="{DE906127-6DDB-4333-B5F8-0AE76D487EFB}" dt="2023-10-27T05:32:05.748" v="77"/>
        <pc:sldMkLst>
          <pc:docMk/>
          <pc:sldMk cId="1799939013" sldId="455"/>
        </pc:sldMkLst>
        <pc:picChg chg="add del mod">
          <ac:chgData name="Leonie Smith" userId="fed1330f33f5650e" providerId="LiveId" clId="{DE906127-6DDB-4333-B5F8-0AE76D487EFB}" dt="2023-10-27T05:30:11.669" v="58"/>
          <ac:picMkLst>
            <pc:docMk/>
            <pc:sldMk cId="1799939013" sldId="455"/>
            <ac:picMk id="6" creationId="{B6C3AC65-178E-469D-9204-BD12E872995D}"/>
          </ac:picMkLst>
        </pc:picChg>
        <pc:picChg chg="add del mod">
          <ac:chgData name="Leonie Smith" userId="fed1330f33f5650e" providerId="LiveId" clId="{DE906127-6DDB-4333-B5F8-0AE76D487EFB}" dt="2023-10-27T05:30:23.558" v="59"/>
          <ac:picMkLst>
            <pc:docMk/>
            <pc:sldMk cId="1799939013" sldId="455"/>
            <ac:picMk id="10" creationId="{6D310956-F8A5-52CC-C81A-A79C581080FC}"/>
          </ac:picMkLst>
        </pc:picChg>
        <pc:picChg chg="add del mod">
          <ac:chgData name="Leonie Smith" userId="fed1330f33f5650e" providerId="LiveId" clId="{DE906127-6DDB-4333-B5F8-0AE76D487EFB}" dt="2023-10-27T05:30:30.330" v="61"/>
          <ac:picMkLst>
            <pc:docMk/>
            <pc:sldMk cId="1799939013" sldId="455"/>
            <ac:picMk id="11" creationId="{588B82B7-0830-24F0-3451-DEAC0C4C5170}"/>
          </ac:picMkLst>
        </pc:picChg>
        <pc:picChg chg="add del mod ord">
          <ac:chgData name="Leonie Smith" userId="fed1330f33f5650e" providerId="LiveId" clId="{DE906127-6DDB-4333-B5F8-0AE76D487EFB}" dt="2023-10-27T05:30:41.582" v="62"/>
          <ac:picMkLst>
            <pc:docMk/>
            <pc:sldMk cId="1799939013" sldId="455"/>
            <ac:picMk id="15" creationId="{E5757F54-E10E-F4CD-3F25-7F509B77AE0D}"/>
          </ac:picMkLst>
        </pc:picChg>
        <pc:picChg chg="add del mod">
          <ac:chgData name="Leonie Smith" userId="fed1330f33f5650e" providerId="LiveId" clId="{DE906127-6DDB-4333-B5F8-0AE76D487EFB}" dt="2023-10-27T05:30:47.450" v="64"/>
          <ac:picMkLst>
            <pc:docMk/>
            <pc:sldMk cId="1799939013" sldId="455"/>
            <ac:picMk id="16" creationId="{93FD80F9-7324-7C39-8D4C-CCBE1302D619}"/>
          </ac:picMkLst>
        </pc:picChg>
        <pc:picChg chg="add del mod ord">
          <ac:chgData name="Leonie Smith" userId="fed1330f33f5650e" providerId="LiveId" clId="{DE906127-6DDB-4333-B5F8-0AE76D487EFB}" dt="2023-10-27T05:30:55.187" v="65"/>
          <ac:picMkLst>
            <pc:docMk/>
            <pc:sldMk cId="1799939013" sldId="455"/>
            <ac:picMk id="20" creationId="{5D7FA220-4C6B-EC46-D489-0FA21949499C}"/>
          </ac:picMkLst>
        </pc:picChg>
        <pc:picChg chg="add del mod">
          <ac:chgData name="Leonie Smith" userId="fed1330f33f5650e" providerId="LiveId" clId="{DE906127-6DDB-4333-B5F8-0AE76D487EFB}" dt="2023-10-27T05:30:56.559" v="67"/>
          <ac:picMkLst>
            <pc:docMk/>
            <pc:sldMk cId="1799939013" sldId="455"/>
            <ac:picMk id="21" creationId="{40BA6DEC-923D-ADCB-31B6-B01C3D781124}"/>
          </ac:picMkLst>
        </pc:picChg>
        <pc:picChg chg="add del mod ord">
          <ac:chgData name="Leonie Smith" userId="fed1330f33f5650e" providerId="LiveId" clId="{DE906127-6DDB-4333-B5F8-0AE76D487EFB}" dt="2023-10-27T05:31:08.183" v="68"/>
          <ac:picMkLst>
            <pc:docMk/>
            <pc:sldMk cId="1799939013" sldId="455"/>
            <ac:picMk id="23" creationId="{6631C9D8-6610-0D4A-195D-9ED815F19856}"/>
          </ac:picMkLst>
        </pc:picChg>
        <pc:picChg chg="add del mod">
          <ac:chgData name="Leonie Smith" userId="fed1330f33f5650e" providerId="LiveId" clId="{DE906127-6DDB-4333-B5F8-0AE76D487EFB}" dt="2023-10-27T05:31:15.019" v="70"/>
          <ac:picMkLst>
            <pc:docMk/>
            <pc:sldMk cId="1799939013" sldId="455"/>
            <ac:picMk id="24" creationId="{A7CD2A0B-D89F-D79B-75F5-FA0EADB1D53F}"/>
          </ac:picMkLst>
        </pc:picChg>
        <pc:picChg chg="add del mod ord">
          <ac:chgData name="Leonie Smith" userId="fed1330f33f5650e" providerId="LiveId" clId="{DE906127-6DDB-4333-B5F8-0AE76D487EFB}" dt="2023-10-27T05:31:26.747" v="71"/>
          <ac:picMkLst>
            <pc:docMk/>
            <pc:sldMk cId="1799939013" sldId="455"/>
            <ac:picMk id="28" creationId="{7089B6C7-DA8B-0327-CFE3-814F70C0DD13}"/>
          </ac:picMkLst>
        </pc:picChg>
        <pc:picChg chg="add del mod">
          <ac:chgData name="Leonie Smith" userId="fed1330f33f5650e" providerId="LiveId" clId="{DE906127-6DDB-4333-B5F8-0AE76D487EFB}" dt="2023-10-27T05:31:35.901" v="73"/>
          <ac:picMkLst>
            <pc:docMk/>
            <pc:sldMk cId="1799939013" sldId="455"/>
            <ac:picMk id="29" creationId="{7C6E76EF-F32D-675B-5CB7-F535A51F418F}"/>
          </ac:picMkLst>
        </pc:picChg>
        <pc:picChg chg="add del mod ord">
          <ac:chgData name="Leonie Smith" userId="fed1330f33f5650e" providerId="LiveId" clId="{DE906127-6DDB-4333-B5F8-0AE76D487EFB}" dt="2023-10-27T05:31:47.907" v="74"/>
          <ac:picMkLst>
            <pc:docMk/>
            <pc:sldMk cId="1799939013" sldId="455"/>
            <ac:picMk id="33" creationId="{602A6162-63F6-28BC-AFF6-E564794E615E}"/>
          </ac:picMkLst>
        </pc:picChg>
        <pc:picChg chg="add del mod">
          <ac:chgData name="Leonie Smith" userId="fed1330f33f5650e" providerId="LiveId" clId="{DE906127-6DDB-4333-B5F8-0AE76D487EFB}" dt="2023-10-27T05:31:54.376" v="76"/>
          <ac:picMkLst>
            <pc:docMk/>
            <pc:sldMk cId="1799939013" sldId="455"/>
            <ac:picMk id="34" creationId="{2AB0E46E-F6E5-1243-1CD0-EFCD4FFE75F8}"/>
          </ac:picMkLst>
        </pc:picChg>
        <pc:picChg chg="add del mod ord">
          <ac:chgData name="Leonie Smith" userId="fed1330f33f5650e" providerId="LiveId" clId="{DE906127-6DDB-4333-B5F8-0AE76D487EFB}" dt="2023-10-27T05:32:05.748" v="77"/>
          <ac:picMkLst>
            <pc:docMk/>
            <pc:sldMk cId="1799939013" sldId="455"/>
            <ac:picMk id="38" creationId="{FA2D5306-E528-2AB0-4237-637A0C387CA2}"/>
          </ac:picMkLst>
        </pc:picChg>
        <pc:picChg chg="add mod">
          <ac:chgData name="Leonie Smith" userId="fed1330f33f5650e" providerId="LiveId" clId="{DE906127-6DDB-4333-B5F8-0AE76D487EFB}" dt="2023-10-27T05:32:05.748" v="77"/>
          <ac:picMkLst>
            <pc:docMk/>
            <pc:sldMk cId="1799939013" sldId="455"/>
            <ac:picMk id="39" creationId="{C82187BD-F7A7-D501-4F9D-46472CE5CB85}"/>
          </ac:picMkLst>
        </pc:picChg>
      </pc:sldChg>
      <pc:sldChg chg="addSp delSp modSp mod modTransition modAnim">
        <pc:chgData name="Leonie Smith" userId="fed1330f33f5650e" providerId="LiveId" clId="{DE906127-6DDB-4333-B5F8-0AE76D487EFB}" dt="2023-10-27T05:33:39.813" v="84"/>
        <pc:sldMkLst>
          <pc:docMk/>
          <pc:sldMk cId="2618424304" sldId="457"/>
        </pc:sldMkLst>
        <pc:picChg chg="add del mod">
          <ac:chgData name="Leonie Smith" userId="fed1330f33f5650e" providerId="LiveId" clId="{DE906127-6DDB-4333-B5F8-0AE76D487EFB}" dt="2023-10-27T05:32:52.865" v="80"/>
          <ac:picMkLst>
            <pc:docMk/>
            <pc:sldMk cId="2618424304" sldId="457"/>
            <ac:picMk id="6" creationId="{405468D6-80AF-62FE-B760-D79C6D4BCAE8}"/>
          </ac:picMkLst>
        </pc:picChg>
        <pc:picChg chg="add del mod">
          <ac:chgData name="Leonie Smith" userId="fed1330f33f5650e" providerId="LiveId" clId="{DE906127-6DDB-4333-B5F8-0AE76D487EFB}" dt="2023-10-27T05:33:08.891" v="81"/>
          <ac:picMkLst>
            <pc:docMk/>
            <pc:sldMk cId="2618424304" sldId="457"/>
            <ac:picMk id="10" creationId="{F83DDDA0-DB7E-369A-4A2F-C9952CA6D897}"/>
          </ac:picMkLst>
        </pc:picChg>
        <pc:picChg chg="add del mod">
          <ac:chgData name="Leonie Smith" userId="fed1330f33f5650e" providerId="LiveId" clId="{DE906127-6DDB-4333-B5F8-0AE76D487EFB}" dt="2023-10-27T05:33:23.035" v="83"/>
          <ac:picMkLst>
            <pc:docMk/>
            <pc:sldMk cId="2618424304" sldId="457"/>
            <ac:picMk id="11" creationId="{BE505CF0-F622-1ABC-35B2-85E599934E3B}"/>
          </ac:picMkLst>
        </pc:picChg>
        <pc:picChg chg="add del mod ord">
          <ac:chgData name="Leonie Smith" userId="fed1330f33f5650e" providerId="LiveId" clId="{DE906127-6DDB-4333-B5F8-0AE76D487EFB}" dt="2023-10-27T05:33:39.813" v="84"/>
          <ac:picMkLst>
            <pc:docMk/>
            <pc:sldMk cId="2618424304" sldId="457"/>
            <ac:picMk id="15" creationId="{37323E92-A66D-1911-B645-CA3B816B4987}"/>
          </ac:picMkLst>
        </pc:picChg>
        <pc:picChg chg="add mod">
          <ac:chgData name="Leonie Smith" userId="fed1330f33f5650e" providerId="LiveId" clId="{DE906127-6DDB-4333-B5F8-0AE76D487EFB}" dt="2023-10-27T05:33:39.813" v="84"/>
          <ac:picMkLst>
            <pc:docMk/>
            <pc:sldMk cId="2618424304" sldId="457"/>
            <ac:picMk id="16" creationId="{43A9FA77-9847-CD45-D240-A0A49BB76AA5}"/>
          </ac:picMkLst>
        </pc:picChg>
      </pc:sldChg>
      <pc:sldChg chg="addSp modSp">
        <pc:chgData name="Leonie Smith" userId="fed1330f33f5650e" providerId="LiveId" clId="{DE906127-6DDB-4333-B5F8-0AE76D487EFB}" dt="2023-10-27T05:35:15.087" v="85"/>
        <pc:sldMkLst>
          <pc:docMk/>
          <pc:sldMk cId="783514268" sldId="459"/>
        </pc:sldMkLst>
        <pc:picChg chg="add mod">
          <ac:chgData name="Leonie Smith" userId="fed1330f33f5650e" providerId="LiveId" clId="{DE906127-6DDB-4333-B5F8-0AE76D487EFB}" dt="2023-10-27T05:35:15.087" v="85"/>
          <ac:picMkLst>
            <pc:docMk/>
            <pc:sldMk cId="783514268" sldId="459"/>
            <ac:picMk id="6" creationId="{4456D6EB-EB66-7A94-339C-688DCC3DA8E8}"/>
          </ac:picMkLst>
        </pc:picChg>
      </pc:sldChg>
      <pc:sldChg chg="addSp delSp modSp mod modTransition modAnim">
        <pc:chgData name="Leonie Smith" userId="fed1330f33f5650e" providerId="LiveId" clId="{DE906127-6DDB-4333-B5F8-0AE76D487EFB}" dt="2023-10-27T05:35:58.054" v="89"/>
        <pc:sldMkLst>
          <pc:docMk/>
          <pc:sldMk cId="2982327576" sldId="463"/>
        </pc:sldMkLst>
        <pc:picChg chg="add del mod">
          <ac:chgData name="Leonie Smith" userId="fed1330f33f5650e" providerId="LiveId" clId="{DE906127-6DDB-4333-B5F8-0AE76D487EFB}" dt="2023-10-27T05:35:40.902" v="88"/>
          <ac:picMkLst>
            <pc:docMk/>
            <pc:sldMk cId="2982327576" sldId="463"/>
            <ac:picMk id="6" creationId="{D2947E4E-2CBA-7DF2-8985-5DB01ECB3CDE}"/>
          </ac:picMkLst>
        </pc:picChg>
        <pc:picChg chg="add del mod">
          <ac:chgData name="Leonie Smith" userId="fed1330f33f5650e" providerId="LiveId" clId="{DE906127-6DDB-4333-B5F8-0AE76D487EFB}" dt="2023-10-27T05:35:58.054" v="89"/>
          <ac:picMkLst>
            <pc:docMk/>
            <pc:sldMk cId="2982327576" sldId="463"/>
            <ac:picMk id="9" creationId="{DBED5B6F-941F-C986-FDF3-63876D42F59D}"/>
          </ac:picMkLst>
        </pc:picChg>
        <pc:picChg chg="add mod">
          <ac:chgData name="Leonie Smith" userId="fed1330f33f5650e" providerId="LiveId" clId="{DE906127-6DDB-4333-B5F8-0AE76D487EFB}" dt="2023-10-27T05:35:58.054" v="89"/>
          <ac:picMkLst>
            <pc:docMk/>
            <pc:sldMk cId="2982327576" sldId="463"/>
            <ac:picMk id="10" creationId="{2DAB3EB0-580F-B8D0-E3A9-2906CFEF2C78}"/>
          </ac:picMkLst>
        </pc:picChg>
      </pc:sldChg>
      <pc:sldChg chg="addSp delSp modSp mod modTransition modAnim">
        <pc:chgData name="Leonie Smith" userId="fed1330f33f5650e" providerId="LiveId" clId="{DE906127-6DDB-4333-B5F8-0AE76D487EFB}" dt="2023-10-27T05:41:32.306" v="113"/>
        <pc:sldMkLst>
          <pc:docMk/>
          <pc:sldMk cId="3894174290" sldId="465"/>
        </pc:sldMkLst>
        <pc:picChg chg="add del mod">
          <ac:chgData name="Leonie Smith" userId="fed1330f33f5650e" providerId="LiveId" clId="{DE906127-6DDB-4333-B5F8-0AE76D487EFB}" dt="2023-10-27T05:38:35.902" v="102"/>
          <ac:picMkLst>
            <pc:docMk/>
            <pc:sldMk cId="3894174290" sldId="465"/>
            <ac:picMk id="6" creationId="{9FC98551-49B2-678E-C2A6-4517B0313EFF}"/>
          </ac:picMkLst>
        </pc:picChg>
        <pc:picChg chg="add del mod">
          <ac:chgData name="Leonie Smith" userId="fed1330f33f5650e" providerId="LiveId" clId="{DE906127-6DDB-4333-B5F8-0AE76D487EFB}" dt="2023-10-27T05:38:51.252" v="103"/>
          <ac:picMkLst>
            <pc:docMk/>
            <pc:sldMk cId="3894174290" sldId="465"/>
            <ac:picMk id="9" creationId="{5B2F51AE-5871-69ED-1D47-120ECCBCE06F}"/>
          </ac:picMkLst>
        </pc:picChg>
        <pc:picChg chg="add del mod">
          <ac:chgData name="Leonie Smith" userId="fed1330f33f5650e" providerId="LiveId" clId="{DE906127-6DDB-4333-B5F8-0AE76D487EFB}" dt="2023-10-27T05:40:14.540" v="106"/>
          <ac:picMkLst>
            <pc:docMk/>
            <pc:sldMk cId="3894174290" sldId="465"/>
            <ac:picMk id="10" creationId="{4FCAB293-6B95-5246-7F81-F8889B899F1F}"/>
          </ac:picMkLst>
        </pc:picChg>
        <pc:picChg chg="add del mod ord">
          <ac:chgData name="Leonie Smith" userId="fed1330f33f5650e" providerId="LiveId" clId="{DE906127-6DDB-4333-B5F8-0AE76D487EFB}" dt="2023-10-27T05:40:29.692" v="107"/>
          <ac:picMkLst>
            <pc:docMk/>
            <pc:sldMk cId="3894174290" sldId="465"/>
            <ac:picMk id="16" creationId="{450E9828-C3F2-1E4F-1767-A5A8D9067762}"/>
          </ac:picMkLst>
        </pc:picChg>
        <pc:picChg chg="add del mod">
          <ac:chgData name="Leonie Smith" userId="fed1330f33f5650e" providerId="LiveId" clId="{DE906127-6DDB-4333-B5F8-0AE76D487EFB}" dt="2023-10-27T05:41:10.494" v="109"/>
          <ac:picMkLst>
            <pc:docMk/>
            <pc:sldMk cId="3894174290" sldId="465"/>
            <ac:picMk id="17" creationId="{A30BA4EF-D94E-1CCB-5BC1-C3E5EB8CA036}"/>
          </ac:picMkLst>
        </pc:picChg>
        <pc:picChg chg="add del mod ord">
          <ac:chgData name="Leonie Smith" userId="fed1330f33f5650e" providerId="LiveId" clId="{DE906127-6DDB-4333-B5F8-0AE76D487EFB}" dt="2023-10-27T05:41:16.341" v="110"/>
          <ac:picMkLst>
            <pc:docMk/>
            <pc:sldMk cId="3894174290" sldId="465"/>
            <ac:picMk id="23" creationId="{ABB17484-37BB-96A8-18DD-A231EFEFA4C5}"/>
          </ac:picMkLst>
        </pc:picChg>
        <pc:picChg chg="add del mod">
          <ac:chgData name="Leonie Smith" userId="fed1330f33f5650e" providerId="LiveId" clId="{DE906127-6DDB-4333-B5F8-0AE76D487EFB}" dt="2023-10-27T05:41:19.080" v="112"/>
          <ac:picMkLst>
            <pc:docMk/>
            <pc:sldMk cId="3894174290" sldId="465"/>
            <ac:picMk id="24" creationId="{250B0313-ECA9-8259-1C1D-32747723732E}"/>
          </ac:picMkLst>
        </pc:picChg>
        <pc:picChg chg="add del mod ord">
          <ac:chgData name="Leonie Smith" userId="fed1330f33f5650e" providerId="LiveId" clId="{DE906127-6DDB-4333-B5F8-0AE76D487EFB}" dt="2023-10-27T05:41:32.306" v="113"/>
          <ac:picMkLst>
            <pc:docMk/>
            <pc:sldMk cId="3894174290" sldId="465"/>
            <ac:picMk id="27" creationId="{399D3275-1018-7A44-49CD-A6489FB299AD}"/>
          </ac:picMkLst>
        </pc:picChg>
        <pc:picChg chg="add mod">
          <ac:chgData name="Leonie Smith" userId="fed1330f33f5650e" providerId="LiveId" clId="{DE906127-6DDB-4333-B5F8-0AE76D487EFB}" dt="2023-10-27T05:41:32.306" v="113"/>
          <ac:picMkLst>
            <pc:docMk/>
            <pc:sldMk cId="3894174290" sldId="465"/>
            <ac:picMk id="28" creationId="{51C6A9B1-F3EF-AAFA-F543-36B4127730DD}"/>
          </ac:picMkLst>
        </pc:picChg>
      </pc:sldChg>
      <pc:sldChg chg="addSp delSp modSp mod modTransition modAnim">
        <pc:chgData name="Leonie Smith" userId="fed1330f33f5650e" providerId="LiveId" clId="{DE906127-6DDB-4333-B5F8-0AE76D487EFB}" dt="2023-10-27T05:42:04.012" v="116"/>
        <pc:sldMkLst>
          <pc:docMk/>
          <pc:sldMk cId="2711152741" sldId="467"/>
        </pc:sldMkLst>
        <pc:picChg chg="add del mod">
          <ac:chgData name="Leonie Smith" userId="fed1330f33f5650e" providerId="LiveId" clId="{DE906127-6DDB-4333-B5F8-0AE76D487EFB}" dt="2023-10-27T05:41:54.064" v="115"/>
          <ac:picMkLst>
            <pc:docMk/>
            <pc:sldMk cId="2711152741" sldId="467"/>
            <ac:picMk id="7" creationId="{72BE67D4-12F9-5B9B-ECB1-1A60ED823002}"/>
          </ac:picMkLst>
        </pc:picChg>
        <pc:picChg chg="add del mod">
          <ac:chgData name="Leonie Smith" userId="fed1330f33f5650e" providerId="LiveId" clId="{DE906127-6DDB-4333-B5F8-0AE76D487EFB}" dt="2023-10-27T05:42:04.012" v="116"/>
          <ac:picMkLst>
            <pc:docMk/>
            <pc:sldMk cId="2711152741" sldId="467"/>
            <ac:picMk id="17" creationId="{F7CC9CB2-56B3-7D8E-C08C-336A115629AD}"/>
          </ac:picMkLst>
        </pc:picChg>
        <pc:picChg chg="add mod">
          <ac:chgData name="Leonie Smith" userId="fed1330f33f5650e" providerId="LiveId" clId="{DE906127-6DDB-4333-B5F8-0AE76D487EFB}" dt="2023-10-27T05:42:04.012" v="116"/>
          <ac:picMkLst>
            <pc:docMk/>
            <pc:sldMk cId="2711152741" sldId="467"/>
            <ac:picMk id="18" creationId="{CC543DCB-4C09-4FB1-A4FA-00F58A82A998}"/>
          </ac:picMkLst>
        </pc:picChg>
      </pc:sldChg>
      <pc:sldChg chg="addSp delSp modSp mod modTransition modAnim">
        <pc:chgData name="Leonie Smith" userId="fed1330f33f5650e" providerId="LiveId" clId="{DE906127-6DDB-4333-B5F8-0AE76D487EFB}" dt="2023-10-27T05:16:52.375" v="3"/>
        <pc:sldMkLst>
          <pc:docMk/>
          <pc:sldMk cId="3596600315" sldId="468"/>
        </pc:sldMkLst>
        <pc:picChg chg="add del mod">
          <ac:chgData name="Leonie Smith" userId="fed1330f33f5650e" providerId="LiveId" clId="{DE906127-6DDB-4333-B5F8-0AE76D487EFB}" dt="2023-10-27T05:16:45.988" v="2"/>
          <ac:picMkLst>
            <pc:docMk/>
            <pc:sldMk cId="3596600315" sldId="468"/>
            <ac:picMk id="7" creationId="{1B815BAD-3195-7EBE-8DB8-5FC590A90957}"/>
          </ac:picMkLst>
        </pc:picChg>
        <pc:picChg chg="add del mod">
          <ac:chgData name="Leonie Smith" userId="fed1330f33f5650e" providerId="LiveId" clId="{DE906127-6DDB-4333-B5F8-0AE76D487EFB}" dt="2023-10-27T05:16:52.375" v="3"/>
          <ac:picMkLst>
            <pc:docMk/>
            <pc:sldMk cId="3596600315" sldId="468"/>
            <ac:picMk id="12" creationId="{F5F57572-FC8E-4848-E3AC-7FF6E81B4E98}"/>
          </ac:picMkLst>
        </pc:picChg>
        <pc:picChg chg="add mod">
          <ac:chgData name="Leonie Smith" userId="fed1330f33f5650e" providerId="LiveId" clId="{DE906127-6DDB-4333-B5F8-0AE76D487EFB}" dt="2023-10-27T05:16:52.375" v="3"/>
          <ac:picMkLst>
            <pc:docMk/>
            <pc:sldMk cId="3596600315" sldId="468"/>
            <ac:picMk id="13" creationId="{90487857-EB83-D957-0B75-EED701549995}"/>
          </ac:picMkLst>
        </pc:picChg>
      </pc:sldChg>
      <pc:sldChg chg="addSp delSp modSp mod modTransition modAnim">
        <pc:chgData name="Leonie Smith" userId="fed1330f33f5650e" providerId="LiveId" clId="{DE906127-6DDB-4333-B5F8-0AE76D487EFB}" dt="2023-10-27T05:43:10.235" v="123"/>
        <pc:sldMkLst>
          <pc:docMk/>
          <pc:sldMk cId="2017603844" sldId="470"/>
        </pc:sldMkLst>
        <pc:picChg chg="add del mod">
          <ac:chgData name="Leonie Smith" userId="fed1330f33f5650e" providerId="LiveId" clId="{DE906127-6DDB-4333-B5F8-0AE76D487EFB}" dt="2023-10-27T05:42:37.622" v="119"/>
          <ac:picMkLst>
            <pc:docMk/>
            <pc:sldMk cId="2017603844" sldId="470"/>
            <ac:picMk id="8" creationId="{BCFEDF63-FC84-EE0A-E3EE-4E9784368784}"/>
          </ac:picMkLst>
        </pc:picChg>
        <pc:picChg chg="add del mod">
          <ac:chgData name="Leonie Smith" userId="fed1330f33f5650e" providerId="LiveId" clId="{DE906127-6DDB-4333-B5F8-0AE76D487EFB}" dt="2023-10-27T05:42:48.828" v="120"/>
          <ac:picMkLst>
            <pc:docMk/>
            <pc:sldMk cId="2017603844" sldId="470"/>
            <ac:picMk id="12" creationId="{988B08F1-EF6D-19A3-84F2-09B9FB4BEF07}"/>
          </ac:picMkLst>
        </pc:picChg>
        <pc:picChg chg="add del mod">
          <ac:chgData name="Leonie Smith" userId="fed1330f33f5650e" providerId="LiveId" clId="{DE906127-6DDB-4333-B5F8-0AE76D487EFB}" dt="2023-10-27T05:42:53.603" v="122"/>
          <ac:picMkLst>
            <pc:docMk/>
            <pc:sldMk cId="2017603844" sldId="470"/>
            <ac:picMk id="13" creationId="{2FFFF6CE-551C-0887-E653-370BDAC76452}"/>
          </ac:picMkLst>
        </pc:picChg>
        <pc:picChg chg="add del mod ord">
          <ac:chgData name="Leonie Smith" userId="fed1330f33f5650e" providerId="LiveId" clId="{DE906127-6DDB-4333-B5F8-0AE76D487EFB}" dt="2023-10-27T05:43:10.235" v="123"/>
          <ac:picMkLst>
            <pc:docMk/>
            <pc:sldMk cId="2017603844" sldId="470"/>
            <ac:picMk id="16" creationId="{1E24FD8A-25DC-C40E-6870-7253CDB97A3D}"/>
          </ac:picMkLst>
        </pc:picChg>
        <pc:picChg chg="add mod">
          <ac:chgData name="Leonie Smith" userId="fed1330f33f5650e" providerId="LiveId" clId="{DE906127-6DDB-4333-B5F8-0AE76D487EFB}" dt="2023-10-27T05:43:10.235" v="123"/>
          <ac:picMkLst>
            <pc:docMk/>
            <pc:sldMk cId="2017603844" sldId="470"/>
            <ac:picMk id="17" creationId="{F72B7BC6-AAA0-63BE-F6E4-85DC69D292F0}"/>
          </ac:picMkLst>
        </pc:picChg>
      </pc:sldChg>
      <pc:sldChg chg="addSp modSp">
        <pc:chgData name="Leonie Smith" userId="fed1330f33f5650e" providerId="LiveId" clId="{DE906127-6DDB-4333-B5F8-0AE76D487EFB}" dt="2023-10-27T05:29:19.896" v="55"/>
        <pc:sldMkLst>
          <pc:docMk/>
          <pc:sldMk cId="288490079" sldId="474"/>
        </pc:sldMkLst>
        <pc:picChg chg="add mod">
          <ac:chgData name="Leonie Smith" userId="fed1330f33f5650e" providerId="LiveId" clId="{DE906127-6DDB-4333-B5F8-0AE76D487EFB}" dt="2023-10-27T05:29:19.896" v="55"/>
          <ac:picMkLst>
            <pc:docMk/>
            <pc:sldMk cId="288490079" sldId="474"/>
            <ac:picMk id="8" creationId="{360BADD8-CCEA-C514-E125-0E16B8421701}"/>
          </ac:picMkLst>
        </pc:picChg>
      </pc:sldChg>
      <pc:sldChg chg="addSp delSp modSp mod modTransition modAnim">
        <pc:chgData name="Leonie Smith" userId="fed1330f33f5650e" providerId="LiveId" clId="{DE906127-6DDB-4333-B5F8-0AE76D487EFB}" dt="2023-10-27T05:37:36.368" v="99"/>
        <pc:sldMkLst>
          <pc:docMk/>
          <pc:sldMk cId="3210322866" sldId="476"/>
        </pc:sldMkLst>
        <pc:picChg chg="add del mod">
          <ac:chgData name="Leonie Smith" userId="fed1330f33f5650e" providerId="LiveId" clId="{DE906127-6DDB-4333-B5F8-0AE76D487EFB}" dt="2023-10-27T05:36:58.242" v="92"/>
          <ac:picMkLst>
            <pc:docMk/>
            <pc:sldMk cId="3210322866" sldId="476"/>
            <ac:picMk id="6" creationId="{1525C25A-8492-87D7-4F9A-F63CF63732C6}"/>
          </ac:picMkLst>
        </pc:picChg>
        <pc:picChg chg="add del mod">
          <ac:chgData name="Leonie Smith" userId="fed1330f33f5650e" providerId="LiveId" clId="{DE906127-6DDB-4333-B5F8-0AE76D487EFB}" dt="2023-10-27T05:37:03.382" v="93"/>
          <ac:picMkLst>
            <pc:docMk/>
            <pc:sldMk cId="3210322866" sldId="476"/>
            <ac:picMk id="11" creationId="{4B585EC5-BA81-15D8-C850-3464DD127EEF}"/>
          </ac:picMkLst>
        </pc:picChg>
        <pc:picChg chg="add del mod">
          <ac:chgData name="Leonie Smith" userId="fed1330f33f5650e" providerId="LiveId" clId="{DE906127-6DDB-4333-B5F8-0AE76D487EFB}" dt="2023-10-27T05:37:05.914" v="95"/>
          <ac:picMkLst>
            <pc:docMk/>
            <pc:sldMk cId="3210322866" sldId="476"/>
            <ac:picMk id="12" creationId="{BEA08613-5B1A-0AC4-1B13-CCB77F0B47DA}"/>
          </ac:picMkLst>
        </pc:picChg>
        <pc:picChg chg="add del mod ord">
          <ac:chgData name="Leonie Smith" userId="fed1330f33f5650e" providerId="LiveId" clId="{DE906127-6DDB-4333-B5F8-0AE76D487EFB}" dt="2023-10-27T05:37:18.009" v="96"/>
          <ac:picMkLst>
            <pc:docMk/>
            <pc:sldMk cId="3210322866" sldId="476"/>
            <ac:picMk id="15" creationId="{F76FCD95-63CB-7DA4-0B58-88E42287B5A4}"/>
          </ac:picMkLst>
        </pc:picChg>
        <pc:picChg chg="add del mod">
          <ac:chgData name="Leonie Smith" userId="fed1330f33f5650e" providerId="LiveId" clId="{DE906127-6DDB-4333-B5F8-0AE76D487EFB}" dt="2023-10-27T05:37:22.808" v="98"/>
          <ac:picMkLst>
            <pc:docMk/>
            <pc:sldMk cId="3210322866" sldId="476"/>
            <ac:picMk id="16" creationId="{7F7EE83E-4B48-0AA5-646D-B10ACAE36D0B}"/>
          </ac:picMkLst>
        </pc:picChg>
        <pc:picChg chg="add del mod ord">
          <ac:chgData name="Leonie Smith" userId="fed1330f33f5650e" providerId="LiveId" clId="{DE906127-6DDB-4333-B5F8-0AE76D487EFB}" dt="2023-10-27T05:37:36.368" v="99"/>
          <ac:picMkLst>
            <pc:docMk/>
            <pc:sldMk cId="3210322866" sldId="476"/>
            <ac:picMk id="20" creationId="{8ACCB8A6-9E68-89B4-3E63-ACDF5902B47F}"/>
          </ac:picMkLst>
        </pc:picChg>
        <pc:picChg chg="add mod">
          <ac:chgData name="Leonie Smith" userId="fed1330f33f5650e" providerId="LiveId" clId="{DE906127-6DDB-4333-B5F8-0AE76D487EFB}" dt="2023-10-27T05:37:36.368" v="99"/>
          <ac:picMkLst>
            <pc:docMk/>
            <pc:sldMk cId="3210322866" sldId="476"/>
            <ac:picMk id="21" creationId="{6021084E-830A-E7EE-24EC-B02EC40EB8D3}"/>
          </ac:picMkLst>
        </pc:picChg>
      </pc:sldChg>
      <pc:sldChg chg="addSp delSp modSp mod modTransition modAnim">
        <pc:chgData name="Leonie Smith" userId="fed1330f33f5650e" providerId="LiveId" clId="{DE906127-6DDB-4333-B5F8-0AE76D487EFB}" dt="2023-10-27T05:44:51.749" v="130"/>
        <pc:sldMkLst>
          <pc:docMk/>
          <pc:sldMk cId="938883696" sldId="478"/>
        </pc:sldMkLst>
        <pc:picChg chg="add del mod">
          <ac:chgData name="Leonie Smith" userId="fed1330f33f5650e" providerId="LiveId" clId="{DE906127-6DDB-4333-B5F8-0AE76D487EFB}" dt="2023-10-27T05:44:29.037" v="126"/>
          <ac:picMkLst>
            <pc:docMk/>
            <pc:sldMk cId="938883696" sldId="478"/>
            <ac:picMk id="6" creationId="{FA3A2698-EE9B-69CE-A2C0-0697D4AE2814}"/>
          </ac:picMkLst>
        </pc:picChg>
        <pc:picChg chg="add del mod">
          <ac:chgData name="Leonie Smith" userId="fed1330f33f5650e" providerId="LiveId" clId="{DE906127-6DDB-4333-B5F8-0AE76D487EFB}" dt="2023-10-27T05:44:35.816" v="127"/>
          <ac:picMkLst>
            <pc:docMk/>
            <pc:sldMk cId="938883696" sldId="478"/>
            <ac:picMk id="9" creationId="{654CA518-1F4B-E419-B648-D07EE543F693}"/>
          </ac:picMkLst>
        </pc:picChg>
        <pc:picChg chg="add del mod">
          <ac:chgData name="Leonie Smith" userId="fed1330f33f5650e" providerId="LiveId" clId="{DE906127-6DDB-4333-B5F8-0AE76D487EFB}" dt="2023-10-27T05:44:37.167" v="129"/>
          <ac:picMkLst>
            <pc:docMk/>
            <pc:sldMk cId="938883696" sldId="478"/>
            <ac:picMk id="10" creationId="{43C4ED51-89A9-F03B-E855-C3C2D3140D7F}"/>
          </ac:picMkLst>
        </pc:picChg>
        <pc:picChg chg="add del mod ord">
          <ac:chgData name="Leonie Smith" userId="fed1330f33f5650e" providerId="LiveId" clId="{DE906127-6DDB-4333-B5F8-0AE76D487EFB}" dt="2023-10-27T05:44:51.749" v="130"/>
          <ac:picMkLst>
            <pc:docMk/>
            <pc:sldMk cId="938883696" sldId="478"/>
            <ac:picMk id="13" creationId="{B3219CFD-D1C4-980B-1900-0ECE0FDAEEEB}"/>
          </ac:picMkLst>
        </pc:picChg>
        <pc:picChg chg="add mod">
          <ac:chgData name="Leonie Smith" userId="fed1330f33f5650e" providerId="LiveId" clId="{DE906127-6DDB-4333-B5F8-0AE76D487EFB}" dt="2023-10-27T05:44:51.749" v="130"/>
          <ac:picMkLst>
            <pc:docMk/>
            <pc:sldMk cId="938883696" sldId="478"/>
            <ac:picMk id="14" creationId="{AE049F93-9A26-AAB8-9E14-16B28D3DF466}"/>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2024/07/30</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a:t>
            </a:r>
          </a:p>
          <a:p>
            <a:pPr algn="l"/>
            <a:r>
              <a:rPr lang="en-IN" sz="1200" b="1" i="0" u="none" strike="noStrike" baseline="0">
                <a:latin typeface="TimesNewRomanPS-BoldMT"/>
              </a:rPr>
              <a:t>24 </a:t>
            </a:r>
            <a:r>
              <a:rPr lang="en-IN" sz="1200" b="1" i="0" u="none" strike="noStrike" baseline="0" dirty="0">
                <a:latin typeface="TimesNewRomanPS-BoldMT"/>
              </a:rPr>
              <a:t>Isaiah</a:t>
            </a:r>
          </a:p>
          <a:p>
            <a:pPr algn="l"/>
            <a:r>
              <a:rPr lang="fr-FR" sz="1200" b="0" i="0" u="none" strike="noStrike" baseline="0" dirty="0">
                <a:latin typeface="TimesNewRomanPSMT"/>
              </a:rPr>
              <a:t>1. </a:t>
            </a:r>
            <a:r>
              <a:rPr lang="fr-FR" sz="1200" b="0" i="0" u="none" strike="noStrike" baseline="0" dirty="0" err="1">
                <a:latin typeface="TimesNewRomanPSMT"/>
              </a:rPr>
              <a:t>Isaiah’s</a:t>
            </a:r>
            <a:r>
              <a:rPr lang="fr-FR" sz="1200" b="0" i="0" u="none" strike="noStrike" baseline="0" dirty="0">
                <a:latin typeface="TimesNewRomanPSMT"/>
              </a:rPr>
              <a:t> commission - </a:t>
            </a:r>
            <a:r>
              <a:rPr lang="fr-FR" sz="1200" b="0" i="0" u="none" strike="noStrike" baseline="0" dirty="0" err="1">
                <a:latin typeface="TimesNewRomanPSMT"/>
              </a:rPr>
              <a:t>Isaiah</a:t>
            </a:r>
            <a:r>
              <a:rPr lang="fr-FR" sz="1200" b="0" i="0" u="none" strike="noStrike" baseline="0" dirty="0">
                <a:latin typeface="TimesNewRomanPSMT"/>
              </a:rPr>
              <a:t> 6:1-8 (Center)</a:t>
            </a:r>
          </a:p>
          <a:p>
            <a:pPr algn="l"/>
            <a:r>
              <a:rPr lang="en-US" sz="1200" b="0" i="0" u="none" strike="noStrike" baseline="0" dirty="0">
                <a:latin typeface="TimesNewRomanPSMT"/>
              </a:rPr>
              <a:t>2. “Bring your worthless offerings no longer” - Isaiah 1:1-20 (Left Top)</a:t>
            </a:r>
          </a:p>
          <a:p>
            <a:pPr algn="l"/>
            <a:r>
              <a:rPr lang="en-US" sz="1200" b="0" i="0" u="none" strike="noStrike" baseline="0" dirty="0">
                <a:latin typeface="TimesNewRomanPSMT"/>
              </a:rPr>
              <a:t>3. “Those who fashion a graven image are all of them futile” - Isaiah 44:9-20</a:t>
            </a:r>
          </a:p>
          <a:p>
            <a:pPr algn="l"/>
            <a:r>
              <a:rPr lang="en-IN" sz="1200" b="0" i="0" u="none" strike="noStrike" baseline="0" dirty="0">
                <a:latin typeface="TimesNewRomanPSMT"/>
              </a:rPr>
              <a:t>(</a:t>
            </a:r>
            <a:r>
              <a:rPr lang="en-IN" sz="1200" b="0" i="0" u="none" strike="noStrike" baseline="0" dirty="0" err="1">
                <a:latin typeface="TimesNewRomanPSMT"/>
              </a:rPr>
              <a:t>Center</a:t>
            </a:r>
            <a:r>
              <a:rPr lang="en-IN" sz="1200" b="0" i="0" u="none" strike="noStrike" baseline="0" dirty="0">
                <a:latin typeface="TimesNewRomanPSMT"/>
              </a:rPr>
              <a:t> Top)</a:t>
            </a:r>
          </a:p>
          <a:p>
            <a:pPr algn="l"/>
            <a:r>
              <a:rPr lang="en-US" sz="1200" b="0" i="0" u="none" strike="noStrike" baseline="0" dirty="0">
                <a:latin typeface="TimesNewRomanPSMT"/>
              </a:rPr>
              <a:t>4. “Comfort, oh comfort my people.” - Isaiah 40:1-31 (Right Top)</a:t>
            </a:r>
          </a:p>
          <a:p>
            <a:pPr algn="l"/>
            <a:r>
              <a:rPr lang="en-US" sz="1200" b="0" i="0" u="none" strike="noStrike" baseline="0" dirty="0">
                <a:latin typeface="TimesNewRomanPSMT"/>
              </a:rPr>
              <a:t>5. “The wolf will dwell with the lamb” - Isaiah 11:1-9, 12:1-6 (Right Center)</a:t>
            </a:r>
          </a:p>
          <a:p>
            <a:pPr algn="l"/>
            <a:r>
              <a:rPr lang="en-US" sz="1200" b="0" i="0" u="none" strike="noStrike" baseline="0" dirty="0">
                <a:latin typeface="TimesNewRomanPSMT"/>
              </a:rPr>
              <a:t>6. Immanuel - Isaiah 7:14, 9:1-7, 60:1-5, 61:1-3 (Right Bottom)</a:t>
            </a:r>
          </a:p>
          <a:p>
            <a:pPr algn="l"/>
            <a:r>
              <a:rPr lang="en-US" sz="1200" b="0" i="0" u="none" strike="noStrike" baseline="0" dirty="0">
                <a:latin typeface="TimesNewRomanPSMT"/>
              </a:rPr>
              <a:t>7. “Like a lamb that is led to slaughter” - Isaiah 53:1-12 (Center Bottom)</a:t>
            </a:r>
          </a:p>
          <a:p>
            <a:pPr algn="l"/>
            <a:r>
              <a:rPr lang="en-US" sz="1200" b="0" i="0" u="none" strike="noStrike" baseline="0" dirty="0">
                <a:latin typeface="TimesNewRomanPSMT"/>
              </a:rPr>
              <a:t>8. “The LORD of hosts will prepare a lavish banquet” - Isaiah 66:18-19, 25:6-9</a:t>
            </a:r>
          </a:p>
          <a:p>
            <a:pPr algn="l"/>
            <a:r>
              <a:rPr lang="en-IN" sz="1200" b="0" i="0" u="none" strike="noStrike" baseline="0" dirty="0">
                <a:latin typeface="TimesNewRomanPSMT"/>
              </a:rPr>
              <a:t>(Left Bottom)</a:t>
            </a:r>
          </a:p>
          <a:p>
            <a:pPr algn="l"/>
            <a:r>
              <a:rPr lang="en-US" sz="1200" b="0" i="0" u="none" strike="noStrike" baseline="0" dirty="0">
                <a:latin typeface="TimesNewRomanPSMT"/>
              </a:rPr>
              <a:t>9. "Ho! Every one who thirsts, come to the waters” - Isaiah 55:1-13 (Left Center)</a:t>
            </a:r>
            <a:endParaRPr lang="en-IN" dirty="0"/>
          </a:p>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10831100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A9EA38-4D76-40A4-8BB2-065CF2B5E7C1}" type="slidenum">
              <a:rPr lang="en-ZA" smtClean="0"/>
              <a:t>14</a:t>
            </a:fld>
            <a:endParaRPr lang="en-ZA"/>
          </a:p>
        </p:txBody>
      </p:sp>
    </p:spTree>
    <p:extLst>
      <p:ext uri="{BB962C8B-B14F-4D97-AF65-F5344CB8AC3E}">
        <p14:creationId xmlns:p14="http://schemas.microsoft.com/office/powerpoint/2010/main" val="23468158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2024/07/30</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creativecommons.org/publicdomain/zero/1.0/" TargetMode="External"/><Relationship Id="rId3" Type="http://schemas.openxmlformats.org/officeDocument/2006/relationships/slideLayout" Target="../slideLayouts/slideLayout2.xml"/><Relationship Id="rId7" Type="http://schemas.openxmlformats.org/officeDocument/2006/relationships/hyperlink" Target="https://open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discoverybible.com/" TargetMode="External"/><Relationship Id="rId5" Type="http://schemas.openxmlformats.org/officeDocument/2006/relationships/hyperlink" Target="https://biblehub.com/" TargetMode="External"/><Relationship Id="rId10"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creativecommons.org/licenses/by-sa/4.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5A97B-337D-5025-BDE7-F98E4188ACF7}"/>
              </a:ext>
            </a:extLst>
          </p:cNvPr>
          <p:cNvSpPr>
            <a:spLocks noGrp="1"/>
          </p:cNvSpPr>
          <p:nvPr>
            <p:ph type="title"/>
          </p:nvPr>
        </p:nvSpPr>
        <p:spPr/>
        <p:txBody>
          <a:bodyPr/>
          <a:lstStyle/>
          <a:p>
            <a:r>
              <a:rPr lang="en-IN" dirty="0"/>
              <a:t>24-6</a:t>
            </a:r>
          </a:p>
        </p:txBody>
      </p:sp>
      <p:sp>
        <p:nvSpPr>
          <p:cNvPr id="3" name="Content Placeholder 2">
            <a:extLst>
              <a:ext uri="{FF2B5EF4-FFF2-40B4-BE49-F238E27FC236}">
                <a16:creationId xmlns:a16="http://schemas.microsoft.com/office/drawing/2014/main" id="{0162BEE1-134B-8B70-2BB8-9226F1DF1614}"/>
              </a:ext>
            </a:extLst>
          </p:cNvPr>
          <p:cNvSpPr>
            <a:spLocks noGrp="1"/>
          </p:cNvSpPr>
          <p:nvPr>
            <p:ph idx="1"/>
          </p:nvPr>
        </p:nvSpPr>
        <p:spPr/>
        <p:txBody>
          <a:bodyPr>
            <a:normAutofit fontScale="70000" lnSpcReduction="20000"/>
          </a:bodyPr>
          <a:lstStyle/>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These materials are by the </a:t>
            </a:r>
            <a:r>
              <a:rPr lang="en-IN" sz="2800" kern="100" dirty="0" err="1">
                <a:solidFill>
                  <a:srgbClr val="2C3943"/>
                </a:solidFill>
                <a:highlight>
                  <a:srgbClr val="FFFFFF"/>
                </a:highlight>
                <a:latin typeface="PT Serif" panose="020A0603040505020204" pitchFamily="18" charset="0"/>
                <a:ea typeface="Aptos"/>
                <a:cs typeface="Arial" panose="020B0604020202020204" pitchFamily="34" charset="0"/>
              </a:rPr>
              <a:t>Kongki</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Ka Project and are made available to you under the terms of the Creative Commons Attribution </a:t>
            </a:r>
            <a:r>
              <a:rPr lang="en-IN" sz="2800" kern="100" dirty="0" err="1">
                <a:solidFill>
                  <a:srgbClr val="2C3943"/>
                </a:solidFill>
                <a:highlight>
                  <a:srgbClr val="FFFFFF"/>
                </a:highlight>
                <a:latin typeface="PT Serif" panose="020A0603040505020204" pitchFamily="18" charset="0"/>
                <a:ea typeface="Aptos"/>
                <a:cs typeface="Arial" panose="020B0604020202020204" pitchFamily="34" charset="0"/>
              </a:rPr>
              <a:t>ShareAlike</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license 4.0.</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You have permission to share and redistribute these materials in any format and to make reasonable revisions and adaptations of this translation, provided that:</a:t>
            </a:r>
            <a:endParaRPr lang="en-US" sz="2800" kern="100" dirty="0">
              <a:latin typeface="Aptos"/>
              <a:ea typeface="Aptos"/>
              <a:cs typeface="Arial" panose="020B0604020202020204" pitchFamily="34" charset="0"/>
            </a:endParaRPr>
          </a:p>
          <a:p>
            <a:pPr marL="342900" indent="-342900" algn="l">
              <a:lnSpc>
                <a:spcPct val="107000"/>
              </a:lnSpc>
              <a:spcBef>
                <a:spcPts val="0"/>
              </a:spcBef>
              <a:buFont typeface="Symbol" panose="05050102010706020507" pitchFamily="18" charset="2"/>
              <a:buChar char=""/>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You include the above licence and source information.</a:t>
            </a:r>
            <a:endParaRPr lang="en-US" sz="2800" kern="100" dirty="0">
              <a:latin typeface="Aptos"/>
              <a:ea typeface="Aptos"/>
              <a:cs typeface="Arial" panose="020B0604020202020204" pitchFamily="34" charset="0"/>
            </a:endParaRPr>
          </a:p>
          <a:p>
            <a:pPr marL="342900" indent="-342900" algn="l">
              <a:lnSpc>
                <a:spcPct val="107000"/>
              </a:lnSpc>
              <a:spcBef>
                <a:spcPts val="0"/>
              </a:spcBef>
              <a:spcAft>
                <a:spcPts val="800"/>
              </a:spcAft>
              <a:buFont typeface="Symbol" panose="05050102010706020507" pitchFamily="18" charset="2"/>
              <a:buChar char=""/>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If you redistribute these materials or create derivatives, you must distribute your contributions under the same license as the original.</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The Holy Bible, Berean Standard Bible, BSB is produced in cooperation with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5"/>
              </a:rPr>
              <a:t>Bible Hub</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6"/>
              </a:rPr>
              <a:t>Discovery Bible</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7"/>
              </a:rPr>
              <a:t>OpenBible.com</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and the Berean Bible Translation Committee. This text of God's Word has been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8"/>
              </a:rPr>
              <a:t>dedicated to the public domain</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endParaRPr lang="en-US" sz="2800" kern="100" dirty="0">
              <a:latin typeface="Aptos"/>
              <a:ea typeface="Aptos"/>
              <a:cs typeface="Arial" panose="020B0604020202020204" pitchFamily="34" charset="0"/>
            </a:endParaRPr>
          </a:p>
          <a:p>
            <a:pPr algn="l">
              <a:spcBef>
                <a:spcPts val="0"/>
              </a:spcBef>
            </a:pPr>
            <a:r>
              <a:rPr lang="en-US" sz="2800" dirty="0">
                <a:solidFill>
                  <a:srgbClr val="2C3943"/>
                </a:solidFill>
                <a:highlight>
                  <a:srgbClr val="FFFFFF"/>
                </a:highlight>
                <a:latin typeface="PT Serif" panose="020A0603040505020204" pitchFamily="18" charset="0"/>
                <a:ea typeface="Times New Roman" panose="02020603050405020304" pitchFamily="18" charset="0"/>
              </a:rPr>
              <a:t>Hindi text is from Free Bibles India. This translation is made available under the terms of a </a:t>
            </a:r>
            <a:r>
              <a:rPr lang="en-IN" sz="2800" u="sng" dirty="0">
                <a:solidFill>
                  <a:srgbClr val="000000"/>
                </a:solidFill>
                <a:highlight>
                  <a:srgbClr val="FFFFFF"/>
                </a:highlight>
                <a:latin typeface="PT Serif" panose="020A0603040505020204" pitchFamily="18" charset="0"/>
                <a:ea typeface="Times New Roman" panose="02020603050405020304" pitchFamily="18" charset="0"/>
                <a:hlinkClick r:id="rId9"/>
              </a:rPr>
              <a:t>Creative Commons Attribution-</a:t>
            </a:r>
            <a:r>
              <a:rPr lang="en-IN" sz="2800" u="sng" dirty="0" err="1">
                <a:solidFill>
                  <a:srgbClr val="000000"/>
                </a:solidFill>
                <a:highlight>
                  <a:srgbClr val="FFFFFF"/>
                </a:highlight>
                <a:latin typeface="PT Serif" panose="020A0603040505020204" pitchFamily="18" charset="0"/>
                <a:ea typeface="Times New Roman" panose="02020603050405020304" pitchFamily="18" charset="0"/>
                <a:hlinkClick r:id="rId9"/>
              </a:rPr>
              <a:t>ShareAlike</a:t>
            </a:r>
            <a:r>
              <a:rPr lang="en-IN" sz="2800" u="sng" dirty="0">
                <a:solidFill>
                  <a:srgbClr val="000000"/>
                </a:solidFill>
                <a:highlight>
                  <a:srgbClr val="FFFFFF"/>
                </a:highlight>
                <a:latin typeface="PT Serif" panose="020A0603040505020204" pitchFamily="18" charset="0"/>
                <a:ea typeface="Times New Roman" panose="02020603050405020304" pitchFamily="18" charset="0"/>
                <a:hlinkClick r:id="rId9"/>
              </a:rPr>
              <a:t> 4.0 International License</a:t>
            </a:r>
            <a:r>
              <a:rPr lang="en-IN" sz="2800" dirty="0">
                <a:solidFill>
                  <a:srgbClr val="2C3943"/>
                </a:solidFill>
                <a:highlight>
                  <a:srgbClr val="FFFFFF"/>
                </a:highlight>
                <a:latin typeface="PT Serif" panose="020A0603040505020204" pitchFamily="18" charset="0"/>
                <a:ea typeface="Times New Roman" panose="02020603050405020304" pitchFamily="18" charset="0"/>
              </a:rPr>
              <a:t>.</a:t>
            </a:r>
            <a:endParaRPr lang="en-US" sz="2800" dirty="0">
              <a:highlight>
                <a:srgbClr val="FFFFFF"/>
              </a:highlight>
              <a:latin typeface="Times New Roman" panose="02020603050405020304" pitchFamily="18" charset="0"/>
              <a:ea typeface="Times New Roman" panose="02020603050405020304" pitchFamily="18" charset="0"/>
            </a:endParaRPr>
          </a:p>
        </p:txBody>
      </p:sp>
      <p:pic>
        <p:nvPicPr>
          <p:cNvPr id="13" name="Audio 12">
            <a:hlinkClick r:id="" action="ppaction://media"/>
            <a:extLst>
              <a:ext uri="{FF2B5EF4-FFF2-40B4-BE49-F238E27FC236}">
                <a16:creationId xmlns:a16="http://schemas.microsoft.com/office/drawing/2014/main" id="{90487857-EB83-D957-0B75-EED701549995}"/>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596600315"/>
      </p:ext>
    </p:extLst>
  </p:cSld>
  <p:clrMapOvr>
    <a:masterClrMapping/>
  </p:clrMapOvr>
  <mc:AlternateContent xmlns:mc="http://schemas.openxmlformats.org/markup-compatibility/2006" xmlns:p14="http://schemas.microsoft.com/office/powerpoint/2010/main">
    <mc:Choice Requires="p14">
      <p:transition spd="slow" p14:dur="2000" advTm="3149"/>
    </mc:Choice>
    <mc:Fallback xmlns="">
      <p:transition spd="slow" advTm="31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83A1F4AE-42E5-1A02-E0E3-3F203C106B2D}"/>
              </a:ext>
            </a:extLst>
          </p:cNvPr>
          <p:cNvPicPr>
            <a:picLocks noChangeAspect="1"/>
          </p:cNvPicPr>
          <p:nvPr/>
        </p:nvPicPr>
        <p:blipFill rotWithShape="1">
          <a:blip r:embed="rId2"/>
          <a:srcRect b="7804"/>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8EC2373B-626E-9A16-58DC-BC68B1999648}"/>
              </a:ext>
            </a:extLst>
          </p:cNvPr>
          <p:cNvSpPr txBox="1"/>
          <p:nvPr/>
        </p:nvSpPr>
        <p:spPr>
          <a:xfrm>
            <a:off x="330506" y="415791"/>
            <a:ext cx="3116424" cy="461665"/>
          </a:xfrm>
          <a:prstGeom prst="rect">
            <a:avLst/>
          </a:prstGeom>
          <a:noFill/>
        </p:spPr>
        <p:txBody>
          <a:bodyPr wrap="square" rtlCol="0">
            <a:spAutoFit/>
          </a:bodyPr>
          <a:lstStyle/>
          <a:p>
            <a:r>
              <a:rPr lang="hi-IN" sz="2400" b="0" i="0" u="none" strike="noStrike" baseline="0" dirty="0">
                <a:solidFill>
                  <a:schemeClr val="bg1"/>
                </a:solidFill>
                <a:latin typeface="TimesNewRomanPSMT"/>
              </a:rPr>
              <a:t>यशायाह </a:t>
            </a:r>
            <a:r>
              <a:rPr lang="en-US" sz="2400" b="0" i="0" u="none" strike="noStrike" baseline="0" dirty="0">
                <a:solidFill>
                  <a:schemeClr val="bg1"/>
                </a:solidFill>
                <a:latin typeface="Mangal" panose="02040503050203030202" pitchFamily="18" charset="0"/>
                <a:cs typeface="Mangal" panose="02040503050203030202" pitchFamily="18" charset="0"/>
              </a:rPr>
              <a:t>9</a:t>
            </a:r>
            <a:r>
              <a:rPr lang="hi-IN" sz="2400" b="0" i="0" u="none" strike="noStrike" baseline="0" dirty="0">
                <a:solidFill>
                  <a:schemeClr val="bg1"/>
                </a:solidFill>
                <a:latin typeface="TimesNewRomanPSMT"/>
              </a:rPr>
              <a:t>:</a:t>
            </a:r>
            <a:r>
              <a:rPr lang="en-US" sz="2400" b="0" i="0" u="none" strike="noStrike" baseline="0" dirty="0">
                <a:solidFill>
                  <a:schemeClr val="bg1"/>
                </a:solidFill>
                <a:latin typeface="Mangal" panose="02040503050203030202" pitchFamily="18" charset="0"/>
                <a:cs typeface="Mangal" panose="02040503050203030202" pitchFamily="18" charset="0"/>
              </a:rPr>
              <a:t>2</a:t>
            </a:r>
            <a:endParaRPr lang="bo-CN" sz="24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6658051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3600" b="0" i="0">
                <a:solidFill>
                  <a:srgbClr val="777A7B"/>
                </a:solidFill>
                <a:effectLst/>
                <a:latin typeface="Inter" panose="020B0502030000000004" pitchFamily="34" charset="0"/>
              </a:rPr>
              <a:t>6</a:t>
            </a:r>
            <a:r>
              <a:rPr lang="en-US" sz="3600" b="0" i="0">
                <a:solidFill>
                  <a:srgbClr val="121212"/>
                </a:solidFill>
                <a:effectLst/>
                <a:latin typeface="Inter" panose="020B0502030000000004" pitchFamily="34" charset="0"/>
              </a:rPr>
              <a:t>For unto us a child is born,</a:t>
            </a:r>
          </a:p>
          <a:p>
            <a:pPr algn="l"/>
            <a:r>
              <a:rPr lang="en-US" sz="3600" b="0" i="0">
                <a:solidFill>
                  <a:srgbClr val="121212"/>
                </a:solidFill>
                <a:effectLst/>
                <a:latin typeface="Inter" panose="020B0502030000000004" pitchFamily="34" charset="0"/>
              </a:rPr>
              <a:t>unto us a son is given,</a:t>
            </a:r>
          </a:p>
          <a:p>
            <a:pPr algn="l"/>
            <a:r>
              <a:rPr lang="en-US" sz="3600" b="0" i="0">
                <a:solidFill>
                  <a:srgbClr val="121212"/>
                </a:solidFill>
                <a:effectLst/>
                <a:latin typeface="Inter" panose="020B0502030000000004" pitchFamily="34" charset="0"/>
              </a:rPr>
              <a:t>and the government will be upon His shoulders.</a:t>
            </a:r>
          </a:p>
          <a:p>
            <a:pPr algn="l"/>
            <a:r>
              <a:rPr lang="en-US" sz="3600" b="0" i="0">
                <a:solidFill>
                  <a:srgbClr val="121212"/>
                </a:solidFill>
                <a:effectLst/>
                <a:latin typeface="Inter" panose="020B0502030000000004" pitchFamily="34" charset="0"/>
              </a:rPr>
              <a:t>And He will be called</a:t>
            </a:r>
          </a:p>
          <a:p>
            <a:pPr algn="l"/>
            <a:r>
              <a:rPr lang="en-US" sz="3600" b="0" i="0">
                <a:solidFill>
                  <a:srgbClr val="121212"/>
                </a:solidFill>
                <a:effectLst/>
                <a:latin typeface="Inter" panose="020B0502030000000004" pitchFamily="34" charset="0"/>
              </a:rPr>
              <a:t>Wonderful Counselor, Mighty God,</a:t>
            </a:r>
          </a:p>
          <a:p>
            <a:pPr algn="l"/>
            <a:r>
              <a:rPr lang="en-US" sz="3600" b="0" i="0">
                <a:solidFill>
                  <a:srgbClr val="121212"/>
                </a:solidFill>
                <a:effectLst/>
                <a:latin typeface="Inter" panose="020B0502030000000004" pitchFamily="34" charset="0"/>
              </a:rPr>
              <a:t>Everlasting Father, Prince of Peace.</a:t>
            </a:r>
          </a:p>
        </p:txBody>
      </p:sp>
      <p:sp>
        <p:nvSpPr>
          <p:cNvPr id="3" name="TextBox 2">
            <a:extLst>
              <a:ext uri="{FF2B5EF4-FFF2-40B4-BE49-F238E27FC236}">
                <a16:creationId xmlns:a16="http://schemas.microsoft.com/office/drawing/2014/main" id="{409AAF2A-0B6C-83F7-6681-973BC5BBDFC0}"/>
              </a:ext>
            </a:extLst>
          </p:cNvPr>
          <p:cNvSpPr txBox="1"/>
          <p:nvPr/>
        </p:nvSpPr>
        <p:spPr>
          <a:xfrm>
            <a:off x="6096000" y="166254"/>
            <a:ext cx="6096000" cy="6558101"/>
          </a:xfrm>
          <a:prstGeom prst="rect">
            <a:avLst/>
          </a:prstGeom>
          <a:noFill/>
        </p:spPr>
        <p:txBody>
          <a:bodyPr wrap="square" rtlCol="0">
            <a:noAutofit/>
          </a:bodyPr>
          <a:lstStyle/>
          <a:p>
            <a:pPr algn="l"/>
            <a:r>
              <a:rPr lang="hi-IN" sz="3600" b="0" i="0" dirty="0">
                <a:solidFill>
                  <a:srgbClr val="121212"/>
                </a:solidFill>
                <a:effectLst/>
                <a:latin typeface="Inter" panose="020B0502030000000004" pitchFamily="34" charset="0"/>
              </a:rPr>
              <a:t>6 क्योंकि हमारे लिये एक बालक उत्पन्न हुआ, हमें एक पुत्र दिया गया है; और प्रभुता उसके काँधे पर होगी</a:t>
            </a:r>
            <a:r>
              <a:rPr lang="en-US" sz="3600" b="0" i="0" dirty="0">
                <a:solidFill>
                  <a:srgbClr val="121212"/>
                </a:solidFill>
                <a:effectLst/>
                <a:latin typeface="Inter" panose="020B0502030000000004" pitchFamily="34" charset="0"/>
              </a:rPr>
              <a:t>b, </a:t>
            </a:r>
            <a:r>
              <a:rPr lang="hi-IN" sz="3600" b="0" i="0" dirty="0">
                <a:solidFill>
                  <a:srgbClr val="121212"/>
                </a:solidFill>
                <a:effectLst/>
                <a:latin typeface="Inter" panose="020B0502030000000004" pitchFamily="34" charset="0"/>
              </a:rPr>
              <a:t>और उसका नाम अद्भुत युक्ति करनेवाला पराक्रमी परमेश्वर, अनन्तकाल का पिता, और शान्ति का राजकुमार रखा जाएगा।</a:t>
            </a:r>
          </a:p>
        </p:txBody>
      </p:sp>
      <p:pic>
        <p:nvPicPr>
          <p:cNvPr id="14" name="Audio 13">
            <a:hlinkClick r:id="" action="ppaction://media"/>
            <a:extLst>
              <a:ext uri="{FF2B5EF4-FFF2-40B4-BE49-F238E27FC236}">
                <a16:creationId xmlns:a16="http://schemas.microsoft.com/office/drawing/2014/main" id="{520615B0-3EC9-9905-E801-03EFD027B1F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386340796"/>
      </p:ext>
    </p:extLst>
  </p:cSld>
  <p:clrMapOvr>
    <a:masterClrMapping/>
  </p:clrMapOvr>
  <mc:AlternateContent xmlns:mc="http://schemas.openxmlformats.org/markup-compatibility/2006" xmlns:p14="http://schemas.microsoft.com/office/powerpoint/2010/main">
    <mc:Choice Requires="p14">
      <p:transition spd="slow" p14:dur="2000" advTm="14103"/>
    </mc:Choice>
    <mc:Fallback xmlns="">
      <p:transition spd="slow" advTm="141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FBBDD4A-201B-DC11-3179-6CA3FB16ED48}"/>
              </a:ext>
            </a:extLst>
          </p:cNvPr>
          <p:cNvPicPr>
            <a:picLocks noChangeAspect="1"/>
          </p:cNvPicPr>
          <p:nvPr/>
        </p:nvPicPr>
        <p:blipFill rotWithShape="1">
          <a:blip r:embed="rId2"/>
          <a:srcRect r="1760"/>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574217C0-9A17-6A60-DEE9-DFC5798AF6AF}"/>
              </a:ext>
            </a:extLst>
          </p:cNvPr>
          <p:cNvSpPr txBox="1"/>
          <p:nvPr/>
        </p:nvSpPr>
        <p:spPr>
          <a:xfrm>
            <a:off x="330506" y="415791"/>
            <a:ext cx="3116424" cy="461665"/>
          </a:xfrm>
          <a:prstGeom prst="rect">
            <a:avLst/>
          </a:prstGeom>
          <a:noFill/>
        </p:spPr>
        <p:txBody>
          <a:bodyPr wrap="square" rtlCol="0">
            <a:spAutoFit/>
          </a:bodyPr>
          <a:lstStyle/>
          <a:p>
            <a:r>
              <a:rPr lang="hi-IN" sz="2400" b="0" i="0" u="none" strike="noStrike" baseline="0" dirty="0">
                <a:solidFill>
                  <a:schemeClr val="bg1"/>
                </a:solidFill>
                <a:latin typeface="TimesNewRomanPSMT"/>
              </a:rPr>
              <a:t>यशायाह </a:t>
            </a:r>
            <a:r>
              <a:rPr lang="en-US" sz="2400" b="0" i="0" u="none" strike="noStrike" baseline="0" dirty="0">
                <a:solidFill>
                  <a:schemeClr val="bg1"/>
                </a:solidFill>
                <a:latin typeface="Mangal" panose="02040503050203030202" pitchFamily="18" charset="0"/>
                <a:cs typeface="Mangal" panose="02040503050203030202" pitchFamily="18" charset="0"/>
              </a:rPr>
              <a:t>9</a:t>
            </a:r>
            <a:r>
              <a:rPr lang="hi-IN" sz="2400" b="0" i="0" u="none" strike="noStrike" baseline="0" dirty="0">
                <a:solidFill>
                  <a:schemeClr val="bg1"/>
                </a:solidFill>
                <a:latin typeface="TimesNewRomanPSMT"/>
              </a:rPr>
              <a:t>:</a:t>
            </a:r>
            <a:r>
              <a:rPr lang="en-US" sz="2400" b="0" i="0" u="none" strike="noStrike" baseline="0" dirty="0">
                <a:solidFill>
                  <a:schemeClr val="bg1"/>
                </a:solidFill>
                <a:latin typeface="Mangal" panose="02040503050203030202" pitchFamily="18" charset="0"/>
                <a:cs typeface="Mangal" panose="02040503050203030202" pitchFamily="18" charset="0"/>
              </a:rPr>
              <a:t>6</a:t>
            </a:r>
            <a:endParaRPr lang="bo-CN" sz="24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029490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3800" b="0" i="0" dirty="0">
                <a:solidFill>
                  <a:srgbClr val="777A7B"/>
                </a:solidFill>
                <a:effectLst/>
                <a:latin typeface="Inter" panose="020B0502030000000004" pitchFamily="34" charset="0"/>
              </a:rPr>
              <a:t>7</a:t>
            </a:r>
            <a:r>
              <a:rPr lang="en-US" sz="3800" b="0" i="0" dirty="0">
                <a:solidFill>
                  <a:srgbClr val="121212"/>
                </a:solidFill>
                <a:effectLst/>
                <a:latin typeface="Inter" panose="020B0502030000000004" pitchFamily="34" charset="0"/>
              </a:rPr>
              <a:t>Of the increase of His government and peace</a:t>
            </a:r>
          </a:p>
          <a:p>
            <a:pPr algn="l"/>
            <a:r>
              <a:rPr lang="en-US" sz="3800" b="0" i="0" dirty="0">
                <a:solidFill>
                  <a:srgbClr val="121212"/>
                </a:solidFill>
                <a:effectLst/>
                <a:latin typeface="Inter" panose="020B0502030000000004" pitchFamily="34" charset="0"/>
              </a:rPr>
              <a:t>there will be no end.</a:t>
            </a:r>
          </a:p>
          <a:p>
            <a:pPr algn="l"/>
            <a:r>
              <a:rPr lang="en-US" sz="3800" b="0" i="0" dirty="0">
                <a:solidFill>
                  <a:srgbClr val="121212"/>
                </a:solidFill>
                <a:effectLst/>
                <a:latin typeface="Inter" panose="020B0502030000000004" pitchFamily="34" charset="0"/>
              </a:rPr>
              <a:t>He will reign on the throne of David</a:t>
            </a:r>
          </a:p>
          <a:p>
            <a:pPr algn="l"/>
            <a:r>
              <a:rPr lang="en-US" sz="3800" b="0" i="0" dirty="0">
                <a:solidFill>
                  <a:srgbClr val="121212"/>
                </a:solidFill>
                <a:effectLst/>
                <a:latin typeface="Inter" panose="020B0502030000000004" pitchFamily="34" charset="0"/>
              </a:rPr>
              <a:t>and over his kingdom,</a:t>
            </a:r>
          </a:p>
          <a:p>
            <a:pPr algn="l"/>
            <a:r>
              <a:rPr lang="en-US" sz="3800" b="0" i="0" dirty="0">
                <a:solidFill>
                  <a:srgbClr val="121212"/>
                </a:solidFill>
                <a:effectLst/>
                <a:latin typeface="Inter" panose="020B0502030000000004" pitchFamily="34" charset="0"/>
              </a:rPr>
              <a:t>to establish and sustain it</a:t>
            </a:r>
          </a:p>
          <a:p>
            <a:pPr algn="l"/>
            <a:r>
              <a:rPr lang="en-US" sz="3800" b="0" i="0" dirty="0">
                <a:solidFill>
                  <a:srgbClr val="121212"/>
                </a:solidFill>
                <a:effectLst/>
                <a:latin typeface="Inter" panose="020B0502030000000004" pitchFamily="34" charset="0"/>
              </a:rPr>
              <a:t>with justice and righteousness</a:t>
            </a:r>
          </a:p>
          <a:p>
            <a:pPr algn="l"/>
            <a:r>
              <a:rPr lang="en-US" sz="3800" b="0" i="0" dirty="0">
                <a:solidFill>
                  <a:srgbClr val="121212"/>
                </a:solidFill>
                <a:effectLst/>
                <a:latin typeface="Inter" panose="020B0502030000000004" pitchFamily="34" charset="0"/>
              </a:rPr>
              <a:t>from that time</a:t>
            </a:r>
          </a:p>
        </p:txBody>
      </p:sp>
      <p:sp>
        <p:nvSpPr>
          <p:cNvPr id="3" name="TextBox 2">
            <a:extLst>
              <a:ext uri="{FF2B5EF4-FFF2-40B4-BE49-F238E27FC236}">
                <a16:creationId xmlns:a16="http://schemas.microsoft.com/office/drawing/2014/main" id="{E9274059-900A-10A9-CA04-157654163F5C}"/>
              </a:ext>
            </a:extLst>
          </p:cNvPr>
          <p:cNvSpPr txBox="1"/>
          <p:nvPr/>
        </p:nvSpPr>
        <p:spPr>
          <a:xfrm>
            <a:off x="6096000" y="166254"/>
            <a:ext cx="6096000" cy="6558101"/>
          </a:xfrm>
          <a:prstGeom prst="rect">
            <a:avLst/>
          </a:prstGeom>
          <a:noFill/>
        </p:spPr>
        <p:txBody>
          <a:bodyPr wrap="square" rtlCol="0">
            <a:noAutofit/>
          </a:bodyPr>
          <a:lstStyle/>
          <a:p>
            <a:pPr algn="l"/>
            <a:r>
              <a:rPr lang="hi-IN" sz="3600" b="0" i="0" dirty="0">
                <a:solidFill>
                  <a:srgbClr val="121212"/>
                </a:solidFill>
                <a:effectLst/>
                <a:latin typeface="Inter" panose="020B0502030000000004" pitchFamily="34" charset="0"/>
              </a:rPr>
              <a:t>7 उसकी प्रभुता सर्वदा बढ़ती रहेगी, और उसकी शान्ति का अन्त न होगा, इसलिए वह उसको दाऊद की राजगद्दी पर इस समय से लेकर सर्वदा के लिये न्याय</a:t>
            </a:r>
          </a:p>
        </p:txBody>
      </p:sp>
      <p:pic>
        <p:nvPicPr>
          <p:cNvPr id="21" name="Audio 20">
            <a:hlinkClick r:id="" action="ppaction://media"/>
            <a:extLst>
              <a:ext uri="{FF2B5EF4-FFF2-40B4-BE49-F238E27FC236}">
                <a16:creationId xmlns:a16="http://schemas.microsoft.com/office/drawing/2014/main" id="{F446B323-3174-993A-676B-8AC6198AD3D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83334129"/>
      </p:ext>
    </p:extLst>
  </p:cSld>
  <p:clrMapOvr>
    <a:masterClrMapping/>
  </p:clrMapOvr>
  <mc:AlternateContent xmlns:mc="http://schemas.openxmlformats.org/markup-compatibility/2006" xmlns:p14="http://schemas.microsoft.com/office/powerpoint/2010/main">
    <mc:Choice Requires="p14">
      <p:transition spd="slow" p14:dur="2000" advTm="15796"/>
    </mc:Choice>
    <mc:Fallback xmlns="">
      <p:transition spd="slow" advTm="157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FBBDD4A-201B-DC11-3179-6CA3FB16ED48}"/>
              </a:ext>
            </a:extLst>
          </p:cNvPr>
          <p:cNvPicPr>
            <a:picLocks noChangeAspect="1"/>
          </p:cNvPicPr>
          <p:nvPr/>
        </p:nvPicPr>
        <p:blipFill rotWithShape="1">
          <a:blip r:embed="rId3"/>
          <a:srcRect r="1760"/>
          <a:stretch/>
        </p:blipFill>
        <p:spPr>
          <a:xfrm>
            <a:off x="-5047484" y="-1200261"/>
            <a:ext cx="17237960" cy="9694556"/>
          </a:xfrm>
          <a:prstGeom prst="rect">
            <a:avLst/>
          </a:prstGeom>
        </p:spPr>
      </p:pic>
      <p:sp>
        <p:nvSpPr>
          <p:cNvPr id="2" name="TextBox 1">
            <a:extLst>
              <a:ext uri="{FF2B5EF4-FFF2-40B4-BE49-F238E27FC236}">
                <a16:creationId xmlns:a16="http://schemas.microsoft.com/office/drawing/2014/main" id="{64CB4C75-7F65-757C-5583-88C65344F808}"/>
              </a:ext>
            </a:extLst>
          </p:cNvPr>
          <p:cNvSpPr txBox="1"/>
          <p:nvPr/>
        </p:nvSpPr>
        <p:spPr>
          <a:xfrm>
            <a:off x="330506" y="415791"/>
            <a:ext cx="3116424" cy="461665"/>
          </a:xfrm>
          <a:prstGeom prst="rect">
            <a:avLst/>
          </a:prstGeom>
          <a:noFill/>
        </p:spPr>
        <p:txBody>
          <a:bodyPr wrap="square" rtlCol="0">
            <a:spAutoFit/>
          </a:bodyPr>
          <a:lstStyle/>
          <a:p>
            <a:r>
              <a:rPr lang="hi-IN" sz="2400" b="0" i="0" u="none" strike="noStrike" baseline="0" dirty="0">
                <a:solidFill>
                  <a:schemeClr val="bg1"/>
                </a:solidFill>
                <a:latin typeface="TimesNewRomanPSMT"/>
              </a:rPr>
              <a:t>यशायाह </a:t>
            </a:r>
            <a:r>
              <a:rPr lang="en-US" sz="2400" b="0" i="0" u="none" strike="noStrike" baseline="0" dirty="0">
                <a:solidFill>
                  <a:schemeClr val="bg1"/>
                </a:solidFill>
                <a:latin typeface="Mangal" panose="02040503050203030202" pitchFamily="18" charset="0"/>
                <a:cs typeface="Mangal" panose="02040503050203030202" pitchFamily="18" charset="0"/>
              </a:rPr>
              <a:t>9</a:t>
            </a:r>
            <a:r>
              <a:rPr lang="hi-IN" sz="2400" b="0" i="0" u="none" strike="noStrike" baseline="0" dirty="0">
                <a:solidFill>
                  <a:schemeClr val="bg1"/>
                </a:solidFill>
                <a:latin typeface="TimesNewRomanPSMT"/>
              </a:rPr>
              <a:t>:</a:t>
            </a:r>
            <a:r>
              <a:rPr lang="en-US" sz="2400" b="0" i="0" u="none" strike="noStrike" baseline="0" dirty="0">
                <a:solidFill>
                  <a:schemeClr val="bg1"/>
                </a:solidFill>
                <a:latin typeface="Mangal" panose="02040503050203030202" pitchFamily="18" charset="0"/>
                <a:cs typeface="Mangal" panose="02040503050203030202" pitchFamily="18" charset="0"/>
              </a:rPr>
              <a:t>7</a:t>
            </a:r>
            <a:endParaRPr lang="bo-CN" sz="24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967513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000" b="0" i="0" dirty="0">
                <a:solidFill>
                  <a:srgbClr val="121212"/>
                </a:solidFill>
                <a:effectLst/>
                <a:latin typeface="Inter" panose="020B0502030000000004" pitchFamily="34" charset="0"/>
              </a:rPr>
              <a:t>…and forevermore.</a:t>
            </a:r>
          </a:p>
          <a:p>
            <a:pPr algn="l"/>
            <a:r>
              <a:rPr lang="en-US" sz="4000" b="0" i="0" dirty="0">
                <a:solidFill>
                  <a:srgbClr val="121212"/>
                </a:solidFill>
                <a:effectLst/>
                <a:latin typeface="Inter" panose="020B0502030000000004" pitchFamily="34" charset="0"/>
              </a:rPr>
              <a:t>The zeal of the </a:t>
            </a:r>
            <a:r>
              <a:rPr lang="en-US" sz="4000" b="0" i="0" cap="small" dirty="0">
                <a:solidFill>
                  <a:srgbClr val="121212"/>
                </a:solidFill>
                <a:effectLst/>
                <a:latin typeface="Inter" panose="020B0502030000000004" pitchFamily="34" charset="0"/>
              </a:rPr>
              <a:t>Lord</a:t>
            </a:r>
            <a:r>
              <a:rPr lang="en-US" sz="4000" b="0" i="0" dirty="0">
                <a:solidFill>
                  <a:srgbClr val="121212"/>
                </a:solidFill>
                <a:effectLst/>
                <a:latin typeface="Inter" panose="020B0502030000000004" pitchFamily="34" charset="0"/>
              </a:rPr>
              <a:t> of Hosts will accomplish this.</a:t>
            </a:r>
          </a:p>
        </p:txBody>
      </p:sp>
      <p:sp>
        <p:nvSpPr>
          <p:cNvPr id="3" name="TextBox 2">
            <a:extLst>
              <a:ext uri="{FF2B5EF4-FFF2-40B4-BE49-F238E27FC236}">
                <a16:creationId xmlns:a16="http://schemas.microsoft.com/office/drawing/2014/main" id="{CE7BCED0-4CC9-BEA7-E85C-73F3AE9519A7}"/>
              </a:ext>
            </a:extLst>
          </p:cNvPr>
          <p:cNvSpPr txBox="1"/>
          <p:nvPr/>
        </p:nvSpPr>
        <p:spPr>
          <a:xfrm>
            <a:off x="6096000" y="166254"/>
            <a:ext cx="6096000" cy="6558101"/>
          </a:xfrm>
          <a:prstGeom prst="rect">
            <a:avLst/>
          </a:prstGeom>
          <a:noFill/>
        </p:spPr>
        <p:txBody>
          <a:bodyPr wrap="square" rtlCol="0">
            <a:noAutofit/>
          </a:bodyPr>
          <a:lstStyle/>
          <a:p>
            <a:pPr algn="l"/>
            <a:r>
              <a:rPr lang="en-US" sz="3600" b="0" i="0" dirty="0">
                <a:solidFill>
                  <a:srgbClr val="121212"/>
                </a:solidFill>
                <a:effectLst/>
                <a:latin typeface="Inter" panose="020B0502030000000004" pitchFamily="34" charset="0"/>
              </a:rPr>
              <a:t>…</a:t>
            </a:r>
            <a:r>
              <a:rPr lang="hi-IN" sz="3600" b="0" i="0" dirty="0">
                <a:solidFill>
                  <a:srgbClr val="121212"/>
                </a:solidFill>
                <a:effectLst/>
                <a:latin typeface="Inter" panose="020B0502030000000004" pitchFamily="34" charset="0"/>
              </a:rPr>
              <a:t>और धर्म के द्वारा स्थिर किए ओर सम्भाले रहेगा। सेनाओं के और यहोवा की धुन के द्वारा यह हो जाएगा।</a:t>
            </a:r>
          </a:p>
        </p:txBody>
      </p:sp>
      <p:pic>
        <p:nvPicPr>
          <p:cNvPr id="8" name="Audio 7">
            <a:hlinkClick r:id="" action="ppaction://media"/>
            <a:extLst>
              <a:ext uri="{FF2B5EF4-FFF2-40B4-BE49-F238E27FC236}">
                <a16:creationId xmlns:a16="http://schemas.microsoft.com/office/drawing/2014/main" id="{360BADD8-CCEA-C514-E125-0E16B842170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88490079"/>
      </p:ext>
    </p:extLst>
  </p:cSld>
  <p:clrMapOvr>
    <a:masterClrMapping/>
  </p:clrMapOvr>
  <mc:AlternateContent xmlns:mc="http://schemas.openxmlformats.org/markup-compatibility/2006" xmlns:p14="http://schemas.microsoft.com/office/powerpoint/2010/main">
    <mc:Choice Requires="p14">
      <p:transition spd="slow" p14:dur="2000" advTm="4232"/>
    </mc:Choice>
    <mc:Fallback xmlns="">
      <p:transition spd="slow" advTm="42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7B0252F1-8EF0-9EA0-1190-40E7BC3E1D4A}"/>
              </a:ext>
            </a:extLst>
          </p:cNvPr>
          <p:cNvPicPr>
            <a:picLocks noChangeAspect="1"/>
          </p:cNvPicPr>
          <p:nvPr/>
        </p:nvPicPr>
        <p:blipFill rotWithShape="1">
          <a:blip r:embed="rId2"/>
          <a:srcRect l="426" r="-1" b="-1"/>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7EA9CCBB-BBF9-5462-C273-8AF1AC031A37}"/>
              </a:ext>
            </a:extLst>
          </p:cNvPr>
          <p:cNvSpPr txBox="1"/>
          <p:nvPr/>
        </p:nvSpPr>
        <p:spPr>
          <a:xfrm>
            <a:off x="330506" y="415791"/>
            <a:ext cx="3116424" cy="461665"/>
          </a:xfrm>
          <a:prstGeom prst="rect">
            <a:avLst/>
          </a:prstGeom>
          <a:noFill/>
        </p:spPr>
        <p:txBody>
          <a:bodyPr wrap="square" rtlCol="0">
            <a:spAutoFit/>
          </a:bodyPr>
          <a:lstStyle/>
          <a:p>
            <a:r>
              <a:rPr lang="hi-IN" sz="2400" b="0" i="0" u="none" strike="noStrike" baseline="0" dirty="0">
                <a:solidFill>
                  <a:schemeClr val="bg1"/>
                </a:solidFill>
                <a:latin typeface="TimesNewRomanPSMT"/>
              </a:rPr>
              <a:t>यशायाह </a:t>
            </a:r>
            <a:r>
              <a:rPr lang="en-US" sz="2400" b="0" i="0" u="none" strike="noStrike" baseline="0" dirty="0">
                <a:solidFill>
                  <a:schemeClr val="bg1"/>
                </a:solidFill>
                <a:latin typeface="Mangal" panose="02040503050203030202" pitchFamily="18" charset="0"/>
                <a:cs typeface="Mangal" panose="02040503050203030202" pitchFamily="18" charset="0"/>
              </a:rPr>
              <a:t>9</a:t>
            </a:r>
            <a:r>
              <a:rPr lang="hi-IN" sz="2400" b="0" i="0" u="none" strike="noStrike" baseline="0" dirty="0">
                <a:solidFill>
                  <a:schemeClr val="bg1"/>
                </a:solidFill>
                <a:latin typeface="TimesNewRomanPSMT"/>
              </a:rPr>
              <a:t>:</a:t>
            </a:r>
            <a:r>
              <a:rPr lang="en-US" sz="2400" b="0" i="0" u="none" strike="noStrike" baseline="0" dirty="0">
                <a:solidFill>
                  <a:schemeClr val="bg1"/>
                </a:solidFill>
                <a:latin typeface="Mangal" panose="02040503050203030202" pitchFamily="18" charset="0"/>
                <a:cs typeface="Mangal" panose="02040503050203030202" pitchFamily="18" charset="0"/>
              </a:rPr>
              <a:t>7</a:t>
            </a:r>
            <a:endParaRPr lang="bo-CN" sz="24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5115646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1" i="0" cap="all" dirty="0">
                <a:solidFill>
                  <a:srgbClr val="121212"/>
                </a:solidFill>
                <a:effectLst/>
                <a:latin typeface="ArialMT"/>
              </a:rPr>
              <a:t>Isaiah 60</a:t>
            </a:r>
          </a:p>
          <a:p>
            <a:pPr algn="l"/>
            <a:r>
              <a:rPr lang="en-US" sz="4400" b="0" i="0" dirty="0">
                <a:solidFill>
                  <a:srgbClr val="777A7B"/>
                </a:solidFill>
                <a:effectLst/>
                <a:latin typeface="Inter" panose="020B0502030000000004" pitchFamily="34" charset="0"/>
              </a:rPr>
              <a:t>1</a:t>
            </a:r>
            <a:r>
              <a:rPr lang="en-US" sz="4400" b="0" i="0" dirty="0">
                <a:solidFill>
                  <a:srgbClr val="121212"/>
                </a:solidFill>
                <a:effectLst/>
                <a:latin typeface="Inter" panose="020B0502030000000004" pitchFamily="34" charset="0"/>
              </a:rPr>
              <a:t>Arise, shine, for your light has come,</a:t>
            </a:r>
          </a:p>
          <a:p>
            <a:pPr algn="l"/>
            <a:r>
              <a:rPr lang="en-US" sz="4400" b="0" i="0" dirty="0">
                <a:solidFill>
                  <a:srgbClr val="121212"/>
                </a:solidFill>
                <a:effectLst/>
                <a:latin typeface="Inter" panose="020B0502030000000004" pitchFamily="34" charset="0"/>
              </a:rPr>
              <a:t>and the glory of the </a:t>
            </a:r>
            <a:r>
              <a:rPr lang="en-US" sz="4400" b="0" i="0" cap="small" dirty="0">
                <a:solidFill>
                  <a:srgbClr val="121212"/>
                </a:solidFill>
                <a:effectLst/>
                <a:latin typeface="Inter" panose="020B0502030000000004" pitchFamily="34" charset="0"/>
              </a:rPr>
              <a:t>Lord</a:t>
            </a:r>
            <a:r>
              <a:rPr lang="en-US" sz="4400" b="0" i="0" dirty="0">
                <a:solidFill>
                  <a:srgbClr val="121212"/>
                </a:solidFill>
                <a:effectLst/>
                <a:latin typeface="Inter" panose="020B0502030000000004" pitchFamily="34" charset="0"/>
              </a:rPr>
              <a:t> rises upon you.</a:t>
            </a:r>
          </a:p>
        </p:txBody>
      </p:sp>
      <p:sp>
        <p:nvSpPr>
          <p:cNvPr id="3" name="TextBox 2">
            <a:extLst>
              <a:ext uri="{FF2B5EF4-FFF2-40B4-BE49-F238E27FC236}">
                <a16:creationId xmlns:a16="http://schemas.microsoft.com/office/drawing/2014/main" id="{4ABCE2D7-67EB-9CB5-9AFD-CC831A11CC9E}"/>
              </a:ext>
            </a:extLst>
          </p:cNvPr>
          <p:cNvSpPr txBox="1"/>
          <p:nvPr/>
        </p:nvSpPr>
        <p:spPr>
          <a:xfrm>
            <a:off x="6096000" y="166254"/>
            <a:ext cx="6096000" cy="6558101"/>
          </a:xfrm>
          <a:prstGeom prst="rect">
            <a:avLst/>
          </a:prstGeom>
          <a:noFill/>
        </p:spPr>
        <p:txBody>
          <a:bodyPr wrap="square" rtlCol="0">
            <a:noAutofit/>
          </a:bodyPr>
          <a:lstStyle/>
          <a:p>
            <a:r>
              <a:rPr lang="hi-IN" sz="4000" b="1" i="0" cap="all" dirty="0">
                <a:solidFill>
                  <a:srgbClr val="121212"/>
                </a:solidFill>
                <a:effectLst/>
                <a:latin typeface="ArialMT"/>
              </a:rPr>
              <a:t>यशायाह</a:t>
            </a:r>
            <a:r>
              <a:rPr lang="en-US" sz="4000" b="1" i="0" cap="all" dirty="0">
                <a:solidFill>
                  <a:srgbClr val="121212"/>
                </a:solidFill>
                <a:effectLst/>
                <a:latin typeface="ArialMT"/>
              </a:rPr>
              <a:t> 60</a:t>
            </a:r>
            <a:endParaRPr lang="en-US" sz="4000" b="0" i="0" dirty="0">
              <a:solidFill>
                <a:srgbClr val="777A7B"/>
              </a:solidFill>
              <a:effectLst/>
              <a:latin typeface="Inter" panose="020B0502030000000004" pitchFamily="34" charset="0"/>
            </a:endParaRPr>
          </a:p>
          <a:p>
            <a:pPr algn="l"/>
            <a:r>
              <a:rPr lang="hi-IN" sz="4000" b="0" i="0" dirty="0">
                <a:solidFill>
                  <a:srgbClr val="777A7B"/>
                </a:solidFill>
                <a:effectLst/>
                <a:latin typeface="Inter" panose="020B0502030000000004" pitchFamily="34" charset="0"/>
              </a:rPr>
              <a:t>1</a:t>
            </a:r>
            <a:r>
              <a:rPr lang="hi-IN" sz="4000" b="0" i="0" dirty="0">
                <a:solidFill>
                  <a:srgbClr val="121212"/>
                </a:solidFill>
                <a:effectLst/>
                <a:latin typeface="Inter" panose="020B0502030000000004" pitchFamily="34" charset="0"/>
              </a:rPr>
              <a:t>उठ, प्रकाशमान हो; क्योंकि तेरा प्रकाश आ गया है, और यहोवा का तेज तेरे ऊपर उदय हुआ है।</a:t>
            </a:r>
          </a:p>
        </p:txBody>
      </p:sp>
      <p:pic>
        <p:nvPicPr>
          <p:cNvPr id="39" name="Audio 38">
            <a:hlinkClick r:id="" action="ppaction://media"/>
            <a:extLst>
              <a:ext uri="{FF2B5EF4-FFF2-40B4-BE49-F238E27FC236}">
                <a16:creationId xmlns:a16="http://schemas.microsoft.com/office/drawing/2014/main" id="{C82187BD-F7A7-D501-4F9D-46472CE5CB8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799939013"/>
      </p:ext>
    </p:extLst>
  </p:cSld>
  <p:clrMapOvr>
    <a:masterClrMapping/>
  </p:clrMapOvr>
  <mc:AlternateContent xmlns:mc="http://schemas.openxmlformats.org/markup-compatibility/2006" xmlns:p14="http://schemas.microsoft.com/office/powerpoint/2010/main">
    <mc:Choice Requires="p14">
      <p:transition spd="slow" p14:dur="2000" advTm="8151"/>
    </mc:Choice>
    <mc:Fallback xmlns="">
      <p:transition spd="slow" advTm="81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9"/>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39BD473F-3C9F-1A06-5DDD-2421308FD9FC}"/>
              </a:ext>
            </a:extLst>
          </p:cNvPr>
          <p:cNvPicPr>
            <a:picLocks noChangeAspect="1"/>
          </p:cNvPicPr>
          <p:nvPr/>
        </p:nvPicPr>
        <p:blipFill rotWithShape="1">
          <a:blip r:embed="rId2"/>
          <a:srcRect t="8180"/>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408D73C7-A2FC-47B2-3415-DBBB11B5ACC3}"/>
              </a:ext>
            </a:extLst>
          </p:cNvPr>
          <p:cNvSpPr txBox="1"/>
          <p:nvPr/>
        </p:nvSpPr>
        <p:spPr>
          <a:xfrm>
            <a:off x="330506" y="415791"/>
            <a:ext cx="3116424" cy="461665"/>
          </a:xfrm>
          <a:prstGeom prst="rect">
            <a:avLst/>
          </a:prstGeom>
          <a:noFill/>
        </p:spPr>
        <p:txBody>
          <a:bodyPr wrap="square" rtlCol="0">
            <a:spAutoFit/>
          </a:bodyPr>
          <a:lstStyle/>
          <a:p>
            <a:r>
              <a:rPr lang="hi-IN" sz="2400" b="0" i="0" u="none" strike="noStrike" baseline="0" dirty="0">
                <a:solidFill>
                  <a:schemeClr val="bg1"/>
                </a:solidFill>
                <a:latin typeface="TimesNewRomanPSMT"/>
              </a:rPr>
              <a:t>यशायाह </a:t>
            </a:r>
            <a:r>
              <a:rPr lang="en-US" sz="2400" b="0" i="0" u="none" strike="noStrike" baseline="0" dirty="0">
                <a:solidFill>
                  <a:schemeClr val="bg1"/>
                </a:solidFill>
                <a:latin typeface="Mangal" panose="02040503050203030202" pitchFamily="18" charset="0"/>
                <a:cs typeface="Mangal" panose="02040503050203030202" pitchFamily="18" charset="0"/>
              </a:rPr>
              <a:t>60:1</a:t>
            </a:r>
            <a:endParaRPr lang="bo-CN" sz="24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496964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000" b="0" i="0">
                <a:solidFill>
                  <a:srgbClr val="777A7B"/>
                </a:solidFill>
                <a:effectLst/>
                <a:latin typeface="Inter" panose="020B0502030000000004" pitchFamily="34" charset="0"/>
              </a:rPr>
              <a:t>2</a:t>
            </a:r>
            <a:r>
              <a:rPr lang="en-US" sz="4000" b="0" i="0">
                <a:solidFill>
                  <a:srgbClr val="121212"/>
                </a:solidFill>
                <a:effectLst/>
                <a:latin typeface="Inter" panose="020B0502030000000004" pitchFamily="34" charset="0"/>
              </a:rPr>
              <a:t>For behold, darkness covers the earth,</a:t>
            </a:r>
          </a:p>
          <a:p>
            <a:pPr algn="l"/>
            <a:r>
              <a:rPr lang="en-US" sz="4000" b="0" i="0">
                <a:solidFill>
                  <a:srgbClr val="121212"/>
                </a:solidFill>
                <a:effectLst/>
                <a:latin typeface="Inter" panose="020B0502030000000004" pitchFamily="34" charset="0"/>
              </a:rPr>
              <a:t>and thick darkness is over the peoples;</a:t>
            </a:r>
          </a:p>
          <a:p>
            <a:pPr algn="l"/>
            <a:r>
              <a:rPr lang="en-US" sz="4000" b="0" i="0">
                <a:solidFill>
                  <a:srgbClr val="121212"/>
                </a:solidFill>
                <a:effectLst/>
                <a:latin typeface="Inter" panose="020B0502030000000004" pitchFamily="34" charset="0"/>
              </a:rPr>
              <a:t>but the </a:t>
            </a:r>
            <a:r>
              <a:rPr lang="en-US" sz="4000" b="0" i="0" cap="small">
                <a:solidFill>
                  <a:srgbClr val="121212"/>
                </a:solidFill>
                <a:effectLst/>
                <a:latin typeface="Inter" panose="020B0502030000000004" pitchFamily="34" charset="0"/>
              </a:rPr>
              <a:t>Lord</a:t>
            </a:r>
            <a:r>
              <a:rPr lang="en-US" sz="4000" b="0" i="0">
                <a:solidFill>
                  <a:srgbClr val="121212"/>
                </a:solidFill>
                <a:effectLst/>
                <a:latin typeface="Inter" panose="020B0502030000000004" pitchFamily="34" charset="0"/>
              </a:rPr>
              <a:t> will rise upon you,</a:t>
            </a:r>
          </a:p>
          <a:p>
            <a:pPr algn="l"/>
            <a:r>
              <a:rPr lang="en-US" sz="4000" b="0" i="0">
                <a:solidFill>
                  <a:srgbClr val="121212"/>
                </a:solidFill>
                <a:effectLst/>
                <a:latin typeface="Inter" panose="020B0502030000000004" pitchFamily="34" charset="0"/>
              </a:rPr>
              <a:t>and His glory will appear over you.</a:t>
            </a:r>
          </a:p>
        </p:txBody>
      </p:sp>
      <p:sp>
        <p:nvSpPr>
          <p:cNvPr id="3" name="TextBox 2">
            <a:extLst>
              <a:ext uri="{FF2B5EF4-FFF2-40B4-BE49-F238E27FC236}">
                <a16:creationId xmlns:a16="http://schemas.microsoft.com/office/drawing/2014/main" id="{8BEE36F0-BE49-4B7A-9CF7-14B312FB25CC}"/>
              </a:ext>
            </a:extLst>
          </p:cNvPr>
          <p:cNvSpPr txBox="1"/>
          <p:nvPr/>
        </p:nvSpPr>
        <p:spPr>
          <a:xfrm>
            <a:off x="6096000" y="166254"/>
            <a:ext cx="6096000" cy="6558101"/>
          </a:xfrm>
          <a:prstGeom prst="rect">
            <a:avLst/>
          </a:prstGeom>
          <a:noFill/>
        </p:spPr>
        <p:txBody>
          <a:bodyPr wrap="square" rtlCol="0">
            <a:noAutofit/>
          </a:bodyPr>
          <a:lstStyle/>
          <a:p>
            <a:pPr algn="l"/>
            <a:r>
              <a:rPr lang="hi-IN" sz="4000" b="0" i="0" dirty="0">
                <a:solidFill>
                  <a:srgbClr val="121212"/>
                </a:solidFill>
                <a:effectLst/>
                <a:latin typeface="Inter" panose="020B0502030000000004" pitchFamily="34" charset="0"/>
              </a:rPr>
              <a:t>2 देख, पृथ्वी पर तो अंधियारा और राज्य-राज्य के लोगों पर घोर अंधकार छाया हुआ है; परन्तु तेरे ऊपर यहोवा उदय होगा, और उसका तेज तुझ पर प्रगट होगा।</a:t>
            </a:r>
          </a:p>
        </p:txBody>
      </p:sp>
      <p:pic>
        <p:nvPicPr>
          <p:cNvPr id="16" name="Audio 15">
            <a:hlinkClick r:id="" action="ppaction://media"/>
            <a:extLst>
              <a:ext uri="{FF2B5EF4-FFF2-40B4-BE49-F238E27FC236}">
                <a16:creationId xmlns:a16="http://schemas.microsoft.com/office/drawing/2014/main" id="{43A9FA77-9847-CD45-D240-A0A49BB76AA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618424304"/>
      </p:ext>
    </p:extLst>
  </p:cSld>
  <p:clrMapOvr>
    <a:masterClrMapping/>
  </p:clrMapOvr>
  <mc:AlternateContent xmlns:mc="http://schemas.openxmlformats.org/markup-compatibility/2006" xmlns:p14="http://schemas.microsoft.com/office/powerpoint/2010/main">
    <mc:Choice Requires="p14">
      <p:transition spd="slow" p14:dur="2000" advTm="13590"/>
    </mc:Choice>
    <mc:Fallback xmlns="">
      <p:transition spd="slow" advTm="135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F9B61DB-1AD1-5AD6-AA25-01A650330BF5}"/>
              </a:ext>
            </a:extLst>
          </p:cNvPr>
          <p:cNvPicPr>
            <a:picLocks noChangeAspect="1"/>
          </p:cNvPicPr>
          <p:nvPr/>
        </p:nvPicPr>
        <p:blipFill rotWithShape="1">
          <a:blip r:embed="rId2"/>
          <a:srcRect b="6268"/>
          <a:stretch/>
        </p:blipFill>
        <p:spPr>
          <a:xfrm>
            <a:off x="20" y="1282"/>
            <a:ext cx="12191980" cy="6856718"/>
          </a:xfrm>
          <a:prstGeom prst="rect">
            <a:avLst/>
          </a:prstGeom>
        </p:spPr>
      </p:pic>
      <p:sp>
        <p:nvSpPr>
          <p:cNvPr id="5" name="TextBox 4">
            <a:extLst>
              <a:ext uri="{FF2B5EF4-FFF2-40B4-BE49-F238E27FC236}">
                <a16:creationId xmlns:a16="http://schemas.microsoft.com/office/drawing/2014/main" id="{7E0285FD-0759-E417-53FF-0E403CC57F24}"/>
              </a:ext>
            </a:extLst>
          </p:cNvPr>
          <p:cNvSpPr txBox="1"/>
          <p:nvPr/>
        </p:nvSpPr>
        <p:spPr>
          <a:xfrm>
            <a:off x="349474" y="332019"/>
            <a:ext cx="7252597" cy="2787699"/>
          </a:xfrm>
          <a:prstGeom prst="rect">
            <a:avLst/>
          </a:prstGeom>
          <a:noFill/>
        </p:spPr>
        <p:txBody>
          <a:bodyPr wrap="square" rtlCol="0">
            <a:noAutofit/>
          </a:bodyPr>
          <a:lstStyle/>
          <a:p>
            <a:pPr algn="l"/>
            <a:r>
              <a:rPr lang="hi-IN" sz="5400" b="0" i="0" u="none" strike="noStrike" baseline="0" dirty="0">
                <a:solidFill>
                  <a:schemeClr val="bg1"/>
                </a:solidFill>
                <a:latin typeface="TimesNewRomanPSMT"/>
              </a:rPr>
              <a:t>इम्मानुएल - यशायाह 7:14, 9:1-7, 60:1-5, 61:1-3</a:t>
            </a:r>
          </a:p>
        </p:txBody>
      </p:sp>
      <p:sp>
        <p:nvSpPr>
          <p:cNvPr id="2" name="TextBox 1">
            <a:extLst>
              <a:ext uri="{FF2B5EF4-FFF2-40B4-BE49-F238E27FC236}">
                <a16:creationId xmlns:a16="http://schemas.microsoft.com/office/drawing/2014/main" id="{8E731D81-1F2B-2B75-FA9C-AB34225DD0DB}"/>
              </a:ext>
            </a:extLst>
          </p:cNvPr>
          <p:cNvSpPr txBox="1"/>
          <p:nvPr/>
        </p:nvSpPr>
        <p:spPr>
          <a:xfrm>
            <a:off x="572344" y="5674145"/>
            <a:ext cx="6591992" cy="671915"/>
          </a:xfrm>
          <a:prstGeom prst="rect">
            <a:avLst/>
          </a:prstGeom>
          <a:noFill/>
        </p:spPr>
        <p:txBody>
          <a:bodyPr wrap="square">
            <a:spAutoFit/>
          </a:bodyPr>
          <a:lstStyle/>
          <a:p>
            <a:pPr marL="0" marR="0">
              <a:lnSpc>
                <a:spcPct val="107000"/>
              </a:lnSpc>
              <a:spcBef>
                <a:spcPts val="0"/>
              </a:spcBef>
              <a:spcAft>
                <a:spcPts val="800"/>
              </a:spcAft>
            </a:pPr>
            <a:r>
              <a:rPr lang="en-US" sz="1800" kern="1200" dirty="0">
                <a:solidFill>
                  <a:srgbClr val="FFFFFF"/>
                </a:solidFill>
                <a:effectLst/>
                <a:latin typeface="Aptos"/>
                <a:ea typeface="Aptos"/>
                <a:cs typeface="Arial" panose="020B0604020202020204" pitchFamily="34" charset="0"/>
              </a:rPr>
              <a:t>This work is licensed under a Creative Commons Attribution-</a:t>
            </a:r>
            <a:r>
              <a:rPr lang="en-US" sz="1800" kern="1200" dirty="0" err="1">
                <a:solidFill>
                  <a:srgbClr val="FFFFFF"/>
                </a:solidFill>
                <a:effectLst/>
                <a:latin typeface="Aptos"/>
                <a:ea typeface="Aptos"/>
                <a:cs typeface="Arial" panose="020B0604020202020204" pitchFamily="34" charset="0"/>
              </a:rPr>
              <a:t>ShareAlike</a:t>
            </a:r>
            <a:r>
              <a:rPr lang="en-US" sz="1800" kern="1200" dirty="0">
                <a:solidFill>
                  <a:srgbClr val="FFFFFF"/>
                </a:solidFill>
                <a:effectLst/>
                <a:latin typeface="Aptos"/>
                <a:ea typeface="Aptos"/>
                <a:cs typeface="Arial" panose="020B0604020202020204" pitchFamily="34" charset="0"/>
              </a:rPr>
              <a:t> 4.0 International License</a:t>
            </a:r>
            <a:endParaRPr lang="en-US" sz="2400" kern="100" dirty="0">
              <a:effectLst/>
              <a:latin typeface="Aptos"/>
              <a:ea typeface="Aptos"/>
              <a:cs typeface="Arial" panose="020B0604020202020204" pitchFamily="34" charset="0"/>
            </a:endParaRPr>
          </a:p>
        </p:txBody>
      </p:sp>
    </p:spTree>
    <p:extLst>
      <p:ext uri="{BB962C8B-B14F-4D97-AF65-F5344CB8AC3E}">
        <p14:creationId xmlns:p14="http://schemas.microsoft.com/office/powerpoint/2010/main" val="17999109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3297A8C-1EA4-16A7-C0D5-A9FD2866B033}"/>
              </a:ext>
            </a:extLst>
          </p:cNvPr>
          <p:cNvPicPr>
            <a:picLocks noChangeAspect="1"/>
          </p:cNvPicPr>
          <p:nvPr/>
        </p:nvPicPr>
        <p:blipFill rotWithShape="1">
          <a:blip r:embed="rId2"/>
          <a:srcRect t="461"/>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5D8310E6-230C-9988-10D3-01F450D8E457}"/>
              </a:ext>
            </a:extLst>
          </p:cNvPr>
          <p:cNvSpPr txBox="1"/>
          <p:nvPr/>
        </p:nvSpPr>
        <p:spPr>
          <a:xfrm>
            <a:off x="330506" y="415791"/>
            <a:ext cx="3116424" cy="461665"/>
          </a:xfrm>
          <a:prstGeom prst="rect">
            <a:avLst/>
          </a:prstGeom>
          <a:noFill/>
        </p:spPr>
        <p:txBody>
          <a:bodyPr wrap="square" rtlCol="0">
            <a:spAutoFit/>
          </a:bodyPr>
          <a:lstStyle/>
          <a:p>
            <a:r>
              <a:rPr lang="hi-IN" sz="2400" b="0" i="0" u="none" strike="noStrike" baseline="0" dirty="0">
                <a:solidFill>
                  <a:schemeClr val="bg1"/>
                </a:solidFill>
                <a:latin typeface="TimesNewRomanPSMT"/>
              </a:rPr>
              <a:t>यशायाह </a:t>
            </a:r>
            <a:r>
              <a:rPr lang="en-US" sz="2400" b="0" i="0" u="none" strike="noStrike" baseline="0" dirty="0">
                <a:solidFill>
                  <a:schemeClr val="bg1"/>
                </a:solidFill>
                <a:latin typeface="Mangal" panose="02040503050203030202" pitchFamily="18" charset="0"/>
                <a:cs typeface="Mangal" panose="02040503050203030202" pitchFamily="18" charset="0"/>
              </a:rPr>
              <a:t>60:2</a:t>
            </a:r>
            <a:endParaRPr lang="bo-CN" sz="24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7899807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000" b="0" i="0">
                <a:solidFill>
                  <a:srgbClr val="777A7B"/>
                </a:solidFill>
                <a:effectLst/>
                <a:latin typeface="Inter" panose="020B0502030000000004" pitchFamily="34" charset="0"/>
              </a:rPr>
              <a:t>3</a:t>
            </a:r>
            <a:r>
              <a:rPr lang="en-US" sz="4000" b="0" i="0">
                <a:solidFill>
                  <a:srgbClr val="121212"/>
                </a:solidFill>
                <a:effectLst/>
                <a:latin typeface="Inter" panose="020B0502030000000004" pitchFamily="34" charset="0"/>
              </a:rPr>
              <a:t>Nations will come to your light,</a:t>
            </a:r>
          </a:p>
          <a:p>
            <a:pPr algn="l"/>
            <a:r>
              <a:rPr lang="en-US" sz="4000" b="0" i="0">
                <a:solidFill>
                  <a:srgbClr val="121212"/>
                </a:solidFill>
                <a:effectLst/>
                <a:latin typeface="Inter" panose="020B0502030000000004" pitchFamily="34" charset="0"/>
              </a:rPr>
              <a:t>and kings to the brightness of your dawn.</a:t>
            </a:r>
          </a:p>
        </p:txBody>
      </p:sp>
      <p:sp>
        <p:nvSpPr>
          <p:cNvPr id="3" name="TextBox 2">
            <a:extLst>
              <a:ext uri="{FF2B5EF4-FFF2-40B4-BE49-F238E27FC236}">
                <a16:creationId xmlns:a16="http://schemas.microsoft.com/office/drawing/2014/main" id="{23CF215D-7F86-7CF1-14F4-4A610060B158}"/>
              </a:ext>
            </a:extLst>
          </p:cNvPr>
          <p:cNvSpPr txBox="1"/>
          <p:nvPr/>
        </p:nvSpPr>
        <p:spPr>
          <a:xfrm>
            <a:off x="6096000" y="166254"/>
            <a:ext cx="6096000" cy="6558101"/>
          </a:xfrm>
          <a:prstGeom prst="rect">
            <a:avLst/>
          </a:prstGeom>
          <a:noFill/>
        </p:spPr>
        <p:txBody>
          <a:bodyPr wrap="square" rtlCol="0">
            <a:noAutofit/>
          </a:bodyPr>
          <a:lstStyle/>
          <a:p>
            <a:pPr algn="l"/>
            <a:r>
              <a:rPr lang="hi-IN" sz="4000" b="0" i="0" dirty="0">
                <a:solidFill>
                  <a:srgbClr val="121212"/>
                </a:solidFill>
                <a:effectLst/>
                <a:latin typeface="Inter" panose="020B0502030000000004" pitchFamily="34" charset="0"/>
              </a:rPr>
              <a:t>3 जाति-जाति तेरे पास प्रकाश के लिये और राजा तेरे आरोहण के प्रताप की ओर आएँगे।</a:t>
            </a:r>
          </a:p>
        </p:txBody>
      </p:sp>
      <p:pic>
        <p:nvPicPr>
          <p:cNvPr id="6" name="Audio 5">
            <a:hlinkClick r:id="" action="ppaction://media"/>
            <a:extLst>
              <a:ext uri="{FF2B5EF4-FFF2-40B4-BE49-F238E27FC236}">
                <a16:creationId xmlns:a16="http://schemas.microsoft.com/office/drawing/2014/main" id="{4456D6EB-EB66-7A94-339C-688DCC3DA8E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783514268"/>
      </p:ext>
    </p:extLst>
  </p:cSld>
  <p:clrMapOvr>
    <a:masterClrMapping/>
  </p:clrMapOvr>
  <mc:AlternateContent xmlns:mc="http://schemas.openxmlformats.org/markup-compatibility/2006" xmlns:p14="http://schemas.microsoft.com/office/powerpoint/2010/main">
    <mc:Choice Requires="p14">
      <p:transition spd="slow" p14:dur="2000" advTm="7060"/>
    </mc:Choice>
    <mc:Fallback xmlns="">
      <p:transition spd="slow" advTm="70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56FA1E52-1FAB-87A5-50FA-E52E5B737BDD}"/>
              </a:ext>
            </a:extLst>
          </p:cNvPr>
          <p:cNvPicPr>
            <a:picLocks noChangeAspect="1"/>
          </p:cNvPicPr>
          <p:nvPr/>
        </p:nvPicPr>
        <p:blipFill rotWithShape="1">
          <a:blip r:embed="rId2"/>
          <a:srcRect l="7983" r="-1" b="-1"/>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EC56F89E-05A2-4C26-1DDD-57D2DF2DF69A}"/>
              </a:ext>
            </a:extLst>
          </p:cNvPr>
          <p:cNvSpPr txBox="1"/>
          <p:nvPr/>
        </p:nvSpPr>
        <p:spPr>
          <a:xfrm>
            <a:off x="330506" y="415791"/>
            <a:ext cx="3116424" cy="461665"/>
          </a:xfrm>
          <a:prstGeom prst="rect">
            <a:avLst/>
          </a:prstGeom>
          <a:noFill/>
        </p:spPr>
        <p:txBody>
          <a:bodyPr wrap="square" rtlCol="0">
            <a:spAutoFit/>
          </a:bodyPr>
          <a:lstStyle/>
          <a:p>
            <a:r>
              <a:rPr lang="hi-IN" sz="2400" b="0" i="0" u="none" strike="noStrike" baseline="0" dirty="0">
                <a:solidFill>
                  <a:schemeClr val="bg1"/>
                </a:solidFill>
                <a:latin typeface="TimesNewRomanPSMT"/>
              </a:rPr>
              <a:t>यशायाह </a:t>
            </a:r>
            <a:r>
              <a:rPr lang="en-US" sz="2400" b="0" i="0" u="none" strike="noStrike" baseline="0" dirty="0">
                <a:solidFill>
                  <a:schemeClr val="bg1"/>
                </a:solidFill>
                <a:latin typeface="Mangal" panose="02040503050203030202" pitchFamily="18" charset="0"/>
                <a:cs typeface="Mangal" panose="02040503050203030202" pitchFamily="18" charset="0"/>
              </a:rPr>
              <a:t>60:3</a:t>
            </a:r>
            <a:endParaRPr lang="bo-CN" sz="24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6914328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3600" b="0" i="0">
                <a:solidFill>
                  <a:srgbClr val="777A7B"/>
                </a:solidFill>
                <a:effectLst/>
                <a:latin typeface="Inter" panose="020B0502030000000004" pitchFamily="34" charset="0"/>
              </a:rPr>
              <a:t>5</a:t>
            </a:r>
            <a:r>
              <a:rPr lang="en-US" sz="3600" b="0" i="0">
                <a:solidFill>
                  <a:srgbClr val="121212"/>
                </a:solidFill>
                <a:effectLst/>
                <a:latin typeface="Inter" panose="020B0502030000000004" pitchFamily="34" charset="0"/>
              </a:rPr>
              <a:t>Then you will look and be radiant,</a:t>
            </a:r>
          </a:p>
          <a:p>
            <a:pPr algn="l"/>
            <a:r>
              <a:rPr lang="en-US" sz="3600" b="0" i="0">
                <a:solidFill>
                  <a:srgbClr val="121212"/>
                </a:solidFill>
                <a:effectLst/>
                <a:latin typeface="Inter" panose="020B0502030000000004" pitchFamily="34" charset="0"/>
              </a:rPr>
              <a:t>and your heart will tremble and swell with joy,</a:t>
            </a:r>
          </a:p>
          <a:p>
            <a:pPr algn="l"/>
            <a:r>
              <a:rPr lang="en-US" sz="3600" b="0" i="0">
                <a:solidFill>
                  <a:srgbClr val="121212"/>
                </a:solidFill>
                <a:effectLst/>
                <a:latin typeface="Inter" panose="020B0502030000000004" pitchFamily="34" charset="0"/>
              </a:rPr>
              <a:t>because the riches of the sea will be brought to you,</a:t>
            </a:r>
          </a:p>
          <a:p>
            <a:pPr algn="l"/>
            <a:r>
              <a:rPr lang="en-US" sz="3600" b="0" i="0">
                <a:solidFill>
                  <a:srgbClr val="121212"/>
                </a:solidFill>
                <a:effectLst/>
                <a:latin typeface="Inter" panose="020B0502030000000004" pitchFamily="34" charset="0"/>
              </a:rPr>
              <a:t>and the wealth of the nations will come to you.</a:t>
            </a:r>
          </a:p>
        </p:txBody>
      </p:sp>
      <p:sp>
        <p:nvSpPr>
          <p:cNvPr id="3" name="TextBox 2">
            <a:extLst>
              <a:ext uri="{FF2B5EF4-FFF2-40B4-BE49-F238E27FC236}">
                <a16:creationId xmlns:a16="http://schemas.microsoft.com/office/drawing/2014/main" id="{727F5081-6B88-8043-4D9A-0BA8F5EA3CAF}"/>
              </a:ext>
            </a:extLst>
          </p:cNvPr>
          <p:cNvSpPr txBox="1"/>
          <p:nvPr/>
        </p:nvSpPr>
        <p:spPr>
          <a:xfrm>
            <a:off x="6096000" y="166254"/>
            <a:ext cx="6096000" cy="6558101"/>
          </a:xfrm>
          <a:prstGeom prst="rect">
            <a:avLst/>
          </a:prstGeom>
          <a:noFill/>
        </p:spPr>
        <p:txBody>
          <a:bodyPr wrap="square" rtlCol="0">
            <a:noAutofit/>
          </a:bodyPr>
          <a:lstStyle/>
          <a:p>
            <a:pPr algn="l"/>
            <a:r>
              <a:rPr lang="hi-IN" sz="4000" b="0" i="0" dirty="0">
                <a:solidFill>
                  <a:srgbClr val="121212"/>
                </a:solidFill>
                <a:effectLst/>
                <a:latin typeface="Inter" panose="020B0502030000000004" pitchFamily="34" charset="0"/>
              </a:rPr>
              <a:t>5 तब तू इसे देखेगी और तेरा मुख चमकेगा, तेरा हृदय थरथराएगा और आनन्द से भर जाएगा; क्योंकि समुद्र का सारा धन और जाति-जाति की धन-सम्पत्ति तुझको मिलेगी।</a:t>
            </a:r>
          </a:p>
        </p:txBody>
      </p:sp>
      <p:pic>
        <p:nvPicPr>
          <p:cNvPr id="10" name="Audio 9">
            <a:hlinkClick r:id="" action="ppaction://media"/>
            <a:extLst>
              <a:ext uri="{FF2B5EF4-FFF2-40B4-BE49-F238E27FC236}">
                <a16:creationId xmlns:a16="http://schemas.microsoft.com/office/drawing/2014/main" id="{2DAB3EB0-580F-B8D0-E3A9-2906CFEF2C7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982327576"/>
      </p:ext>
    </p:extLst>
  </p:cSld>
  <p:clrMapOvr>
    <a:masterClrMapping/>
  </p:clrMapOvr>
  <mc:AlternateContent xmlns:mc="http://schemas.openxmlformats.org/markup-compatibility/2006" xmlns:p14="http://schemas.microsoft.com/office/powerpoint/2010/main">
    <mc:Choice Requires="p14">
      <p:transition spd="slow" p14:dur="2000" advTm="13910"/>
    </mc:Choice>
    <mc:Fallback xmlns="">
      <p:transition spd="slow" advTm="139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4CEADF97-1D82-C0D4-149D-2B98CEBD8F26}"/>
              </a:ext>
            </a:extLst>
          </p:cNvPr>
          <p:cNvPicPr>
            <a:picLocks noChangeAspect="1"/>
          </p:cNvPicPr>
          <p:nvPr/>
        </p:nvPicPr>
        <p:blipFill rotWithShape="1">
          <a:blip r:embed="rId2"/>
          <a:srcRect b="3452"/>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65F40919-A093-5BC2-C092-303EE1FDB7BF}"/>
              </a:ext>
            </a:extLst>
          </p:cNvPr>
          <p:cNvSpPr txBox="1"/>
          <p:nvPr/>
        </p:nvSpPr>
        <p:spPr>
          <a:xfrm>
            <a:off x="330506" y="415791"/>
            <a:ext cx="3116424" cy="461665"/>
          </a:xfrm>
          <a:prstGeom prst="rect">
            <a:avLst/>
          </a:prstGeom>
          <a:noFill/>
        </p:spPr>
        <p:txBody>
          <a:bodyPr wrap="square" rtlCol="0">
            <a:spAutoFit/>
          </a:bodyPr>
          <a:lstStyle/>
          <a:p>
            <a:r>
              <a:rPr lang="hi-IN" sz="2400" b="0" i="0" u="none" strike="noStrike" baseline="0" dirty="0">
                <a:solidFill>
                  <a:schemeClr val="bg1"/>
                </a:solidFill>
                <a:latin typeface="TimesNewRomanPSMT"/>
              </a:rPr>
              <a:t>यशायाह </a:t>
            </a:r>
            <a:r>
              <a:rPr lang="en-US" sz="2400" b="0" i="0" u="none" strike="noStrike" baseline="0" dirty="0">
                <a:solidFill>
                  <a:schemeClr val="bg1"/>
                </a:solidFill>
                <a:latin typeface="Mangal" panose="02040503050203030202" pitchFamily="18" charset="0"/>
                <a:cs typeface="Mangal" panose="02040503050203030202" pitchFamily="18" charset="0"/>
              </a:rPr>
              <a:t>60:5</a:t>
            </a:r>
            <a:endParaRPr lang="bo-CN" sz="24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4714680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1" i="0" cap="all" dirty="0">
                <a:solidFill>
                  <a:srgbClr val="121212"/>
                </a:solidFill>
                <a:effectLst/>
                <a:latin typeface="ArialMT"/>
              </a:rPr>
              <a:t>Isaiah 61</a:t>
            </a:r>
          </a:p>
          <a:p>
            <a:pPr algn="l"/>
            <a:r>
              <a:rPr lang="en-US" sz="4000" b="0" i="0" dirty="0">
                <a:solidFill>
                  <a:srgbClr val="777A7B"/>
                </a:solidFill>
                <a:effectLst/>
                <a:latin typeface="Inter" panose="020B0502030000000004" pitchFamily="34" charset="0"/>
              </a:rPr>
              <a:t>1</a:t>
            </a:r>
            <a:r>
              <a:rPr lang="en-US" sz="4000" b="0" i="0" dirty="0">
                <a:solidFill>
                  <a:srgbClr val="121212"/>
                </a:solidFill>
                <a:effectLst/>
                <a:latin typeface="Inter" panose="020B0502030000000004" pitchFamily="34" charset="0"/>
              </a:rPr>
              <a:t>The Spirit of the Lord GOD is on Me,</a:t>
            </a:r>
          </a:p>
          <a:p>
            <a:pPr algn="l"/>
            <a:r>
              <a:rPr lang="en-US" sz="4000" b="0" i="0" dirty="0">
                <a:solidFill>
                  <a:srgbClr val="121212"/>
                </a:solidFill>
                <a:effectLst/>
                <a:latin typeface="Inter" panose="020B0502030000000004" pitchFamily="34" charset="0"/>
              </a:rPr>
              <a:t>because the </a:t>
            </a:r>
            <a:r>
              <a:rPr lang="en-US" sz="4000" b="0" i="0" cap="small" dirty="0">
                <a:solidFill>
                  <a:srgbClr val="121212"/>
                </a:solidFill>
                <a:effectLst/>
                <a:latin typeface="Inter" panose="020B0502030000000004" pitchFamily="34" charset="0"/>
              </a:rPr>
              <a:t>Lord</a:t>
            </a:r>
            <a:r>
              <a:rPr lang="en-US" sz="4000" b="0" i="0" dirty="0">
                <a:solidFill>
                  <a:srgbClr val="121212"/>
                </a:solidFill>
                <a:effectLst/>
                <a:latin typeface="Inter" panose="020B0502030000000004" pitchFamily="34" charset="0"/>
              </a:rPr>
              <a:t> has anointed Me</a:t>
            </a:r>
          </a:p>
          <a:p>
            <a:pPr algn="l"/>
            <a:r>
              <a:rPr lang="en-US" sz="4000" b="0" i="0" dirty="0">
                <a:solidFill>
                  <a:srgbClr val="121212"/>
                </a:solidFill>
                <a:effectLst/>
                <a:latin typeface="Inter" panose="020B0502030000000004" pitchFamily="34" charset="0"/>
              </a:rPr>
              <a:t>to preach good news to the poor.</a:t>
            </a:r>
          </a:p>
        </p:txBody>
      </p:sp>
      <p:sp>
        <p:nvSpPr>
          <p:cNvPr id="2" name="TextBox 1">
            <a:extLst>
              <a:ext uri="{FF2B5EF4-FFF2-40B4-BE49-F238E27FC236}">
                <a16:creationId xmlns:a16="http://schemas.microsoft.com/office/drawing/2014/main" id="{836BDF47-27F1-E0FF-B370-FC8B476C49D2}"/>
              </a:ext>
            </a:extLst>
          </p:cNvPr>
          <p:cNvSpPr txBox="1"/>
          <p:nvPr/>
        </p:nvSpPr>
        <p:spPr>
          <a:xfrm>
            <a:off x="6096000" y="166254"/>
            <a:ext cx="6096000" cy="6558101"/>
          </a:xfrm>
          <a:prstGeom prst="rect">
            <a:avLst/>
          </a:prstGeom>
          <a:noFill/>
        </p:spPr>
        <p:txBody>
          <a:bodyPr wrap="square" rtlCol="0">
            <a:noAutofit/>
          </a:bodyPr>
          <a:lstStyle/>
          <a:p>
            <a:r>
              <a:rPr lang="hi-IN" sz="3600" b="1" i="0" cap="all" dirty="0">
                <a:solidFill>
                  <a:srgbClr val="121212"/>
                </a:solidFill>
                <a:effectLst/>
                <a:latin typeface="ArialMT"/>
              </a:rPr>
              <a:t>यशायाह</a:t>
            </a:r>
            <a:r>
              <a:rPr lang="en-US" sz="3600" b="1" i="0" cap="all" dirty="0">
                <a:solidFill>
                  <a:srgbClr val="121212"/>
                </a:solidFill>
                <a:effectLst/>
                <a:latin typeface="ArialMT"/>
              </a:rPr>
              <a:t> 61</a:t>
            </a:r>
            <a:endParaRPr lang="en-US" sz="3600" b="0" i="0" dirty="0">
              <a:solidFill>
                <a:srgbClr val="777A7B"/>
              </a:solidFill>
              <a:effectLst/>
              <a:latin typeface="Inter" panose="020B0502030000000004" pitchFamily="34" charset="0"/>
            </a:endParaRPr>
          </a:p>
          <a:p>
            <a:pPr algn="l"/>
            <a:r>
              <a:rPr lang="hi-IN" sz="3600" b="0" i="0" dirty="0">
                <a:solidFill>
                  <a:srgbClr val="777A7B"/>
                </a:solidFill>
                <a:effectLst/>
                <a:latin typeface="Inter" panose="020B0502030000000004" pitchFamily="34" charset="0"/>
              </a:rPr>
              <a:t>1</a:t>
            </a:r>
            <a:r>
              <a:rPr lang="hi-IN" sz="3600" b="0" i="0" dirty="0">
                <a:solidFill>
                  <a:srgbClr val="121212"/>
                </a:solidFill>
                <a:effectLst/>
                <a:latin typeface="Inter" panose="020B0502030000000004" pitchFamily="34" charset="0"/>
              </a:rPr>
              <a:t>प्रभु यहोवा का आत्मा मुझ पर है; क्योंकि यहोवा ने सुसमाचार सुनाने के लिये मेरा अभिषेक किया और मुझे इसलिए भेजा है</a:t>
            </a:r>
          </a:p>
        </p:txBody>
      </p:sp>
      <p:pic>
        <p:nvPicPr>
          <p:cNvPr id="21" name="Audio 20">
            <a:hlinkClick r:id="" action="ppaction://media"/>
            <a:extLst>
              <a:ext uri="{FF2B5EF4-FFF2-40B4-BE49-F238E27FC236}">
                <a16:creationId xmlns:a16="http://schemas.microsoft.com/office/drawing/2014/main" id="{6021084E-830A-E7EE-24EC-B02EC40EB8D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210322866"/>
      </p:ext>
    </p:extLst>
  </p:cSld>
  <p:clrMapOvr>
    <a:masterClrMapping/>
  </p:clrMapOvr>
  <mc:AlternateContent xmlns:mc="http://schemas.openxmlformats.org/markup-compatibility/2006" xmlns:p14="http://schemas.microsoft.com/office/powerpoint/2010/main">
    <mc:Choice Requires="p14">
      <p:transition spd="slow" p14:dur="2000" advTm="10337"/>
    </mc:Choice>
    <mc:Fallback xmlns="">
      <p:transition spd="slow" advTm="103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4CEADF97-1D82-C0D4-149D-2B98CEBD8F26}"/>
              </a:ext>
            </a:extLst>
          </p:cNvPr>
          <p:cNvPicPr>
            <a:picLocks noChangeAspect="1"/>
          </p:cNvPicPr>
          <p:nvPr/>
        </p:nvPicPr>
        <p:blipFill rotWithShape="1">
          <a:blip r:embed="rId2"/>
          <a:srcRect b="3452"/>
          <a:stretch/>
        </p:blipFill>
        <p:spPr>
          <a:xfrm>
            <a:off x="-5861783" y="0"/>
            <a:ext cx="18053783" cy="10153371"/>
          </a:xfrm>
          <a:prstGeom prst="rect">
            <a:avLst/>
          </a:prstGeom>
        </p:spPr>
      </p:pic>
      <p:sp>
        <p:nvSpPr>
          <p:cNvPr id="2" name="TextBox 1">
            <a:extLst>
              <a:ext uri="{FF2B5EF4-FFF2-40B4-BE49-F238E27FC236}">
                <a16:creationId xmlns:a16="http://schemas.microsoft.com/office/drawing/2014/main" id="{7E856CBA-4B03-568E-3449-9A566DB15AD4}"/>
              </a:ext>
            </a:extLst>
          </p:cNvPr>
          <p:cNvSpPr txBox="1"/>
          <p:nvPr/>
        </p:nvSpPr>
        <p:spPr>
          <a:xfrm>
            <a:off x="330506" y="415791"/>
            <a:ext cx="3116424" cy="461665"/>
          </a:xfrm>
          <a:prstGeom prst="rect">
            <a:avLst/>
          </a:prstGeom>
          <a:noFill/>
        </p:spPr>
        <p:txBody>
          <a:bodyPr wrap="square" rtlCol="0">
            <a:spAutoFit/>
          </a:bodyPr>
          <a:lstStyle/>
          <a:p>
            <a:r>
              <a:rPr lang="hi-IN" sz="2400" b="0" i="0" u="none" strike="noStrike" baseline="0" dirty="0">
                <a:solidFill>
                  <a:schemeClr val="bg1"/>
                </a:solidFill>
                <a:latin typeface="TimesNewRomanPSMT"/>
              </a:rPr>
              <a:t>यशायाह </a:t>
            </a:r>
            <a:r>
              <a:rPr lang="en-US" sz="2400" b="0" i="0" u="none" strike="noStrike" baseline="0" dirty="0">
                <a:solidFill>
                  <a:schemeClr val="bg1"/>
                </a:solidFill>
                <a:latin typeface="Mangal" panose="02040503050203030202" pitchFamily="18" charset="0"/>
                <a:cs typeface="Mangal" panose="02040503050203030202" pitchFamily="18" charset="0"/>
              </a:rPr>
              <a:t>61:1</a:t>
            </a:r>
            <a:endParaRPr lang="bo-CN" sz="24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1419712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000" b="0" i="0" dirty="0">
                <a:solidFill>
                  <a:srgbClr val="121212"/>
                </a:solidFill>
                <a:effectLst/>
                <a:latin typeface="Inter" panose="020B0502030000000004" pitchFamily="34" charset="0"/>
              </a:rPr>
              <a:t>…He has sent Me to bind up the brokenhearted,</a:t>
            </a:r>
          </a:p>
          <a:p>
            <a:pPr algn="l"/>
            <a:r>
              <a:rPr lang="en-US" sz="4000" b="0" i="0" dirty="0">
                <a:solidFill>
                  <a:srgbClr val="121212"/>
                </a:solidFill>
                <a:effectLst/>
                <a:latin typeface="Inter" panose="020B0502030000000004" pitchFamily="34" charset="0"/>
              </a:rPr>
              <a:t>to proclaim liberty to the captives</a:t>
            </a:r>
          </a:p>
          <a:p>
            <a:pPr algn="l"/>
            <a:r>
              <a:rPr lang="en-US" sz="4000" b="0" i="0" dirty="0">
                <a:solidFill>
                  <a:srgbClr val="121212"/>
                </a:solidFill>
                <a:effectLst/>
                <a:latin typeface="Inter" panose="020B0502030000000004" pitchFamily="34" charset="0"/>
              </a:rPr>
              <a:t>and freedom to the prisoners,</a:t>
            </a:r>
          </a:p>
        </p:txBody>
      </p:sp>
      <p:sp>
        <p:nvSpPr>
          <p:cNvPr id="3" name="TextBox 2">
            <a:extLst>
              <a:ext uri="{FF2B5EF4-FFF2-40B4-BE49-F238E27FC236}">
                <a16:creationId xmlns:a16="http://schemas.microsoft.com/office/drawing/2014/main" id="{5A57B5A3-1648-A3B1-D95C-A375610F74E2}"/>
              </a:ext>
            </a:extLst>
          </p:cNvPr>
          <p:cNvSpPr txBox="1"/>
          <p:nvPr/>
        </p:nvSpPr>
        <p:spPr>
          <a:xfrm>
            <a:off x="6096000" y="166254"/>
            <a:ext cx="6096000" cy="6558101"/>
          </a:xfrm>
          <a:prstGeom prst="rect">
            <a:avLst/>
          </a:prstGeom>
          <a:noFill/>
        </p:spPr>
        <p:txBody>
          <a:bodyPr wrap="square" rtlCol="0">
            <a:noAutofit/>
          </a:bodyPr>
          <a:lstStyle/>
          <a:p>
            <a:pPr algn="l"/>
            <a:r>
              <a:rPr lang="en-US" sz="4000" b="0" i="0" dirty="0">
                <a:solidFill>
                  <a:srgbClr val="121212"/>
                </a:solidFill>
                <a:effectLst/>
                <a:latin typeface="Inter" panose="020B0502030000000004" pitchFamily="34" charset="0"/>
              </a:rPr>
              <a:t>…</a:t>
            </a:r>
            <a:r>
              <a:rPr lang="hi-IN" sz="4000" b="0" i="0" dirty="0">
                <a:solidFill>
                  <a:srgbClr val="121212"/>
                </a:solidFill>
                <a:effectLst/>
                <a:latin typeface="Inter" panose="020B0502030000000004" pitchFamily="34" charset="0"/>
              </a:rPr>
              <a:t>कि खेदित मन के लोगों को शान्ति दूँ; कि बन्दियों के लिये स्वतंत्रता का और कैदियों के लिये छुटकारे का प्रचार करूँ;</a:t>
            </a:r>
          </a:p>
        </p:txBody>
      </p:sp>
      <p:pic>
        <p:nvPicPr>
          <p:cNvPr id="28" name="Audio 27">
            <a:hlinkClick r:id="" action="ppaction://media"/>
            <a:extLst>
              <a:ext uri="{FF2B5EF4-FFF2-40B4-BE49-F238E27FC236}">
                <a16:creationId xmlns:a16="http://schemas.microsoft.com/office/drawing/2014/main" id="{51C6A9B1-F3EF-AAFA-F543-36B4127730D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894174290"/>
      </p:ext>
    </p:extLst>
  </p:cSld>
  <p:clrMapOvr>
    <a:masterClrMapping/>
  </p:clrMapOvr>
  <mc:AlternateContent xmlns:mc="http://schemas.openxmlformats.org/markup-compatibility/2006" xmlns:p14="http://schemas.microsoft.com/office/powerpoint/2010/main">
    <mc:Choice Requires="p14">
      <p:transition spd="slow" p14:dur="2000" advTm="10015"/>
    </mc:Choice>
    <mc:Fallback xmlns="">
      <p:transition spd="slow" advTm="100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8"/>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E55E5661-CF03-9794-B1AA-128DB1B8D77B}"/>
              </a:ext>
            </a:extLst>
          </p:cNvPr>
          <p:cNvPicPr>
            <a:picLocks noChangeAspect="1"/>
          </p:cNvPicPr>
          <p:nvPr/>
        </p:nvPicPr>
        <p:blipFill rotWithShape="1">
          <a:blip r:embed="rId2"/>
          <a:srcRect r="4872" b="1"/>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9B690E1A-CD39-5A27-755A-77C4D547E8C3}"/>
              </a:ext>
            </a:extLst>
          </p:cNvPr>
          <p:cNvSpPr txBox="1"/>
          <p:nvPr/>
        </p:nvSpPr>
        <p:spPr>
          <a:xfrm>
            <a:off x="330506" y="415791"/>
            <a:ext cx="3116424" cy="461665"/>
          </a:xfrm>
          <a:prstGeom prst="rect">
            <a:avLst/>
          </a:prstGeom>
          <a:noFill/>
        </p:spPr>
        <p:txBody>
          <a:bodyPr wrap="square" rtlCol="0">
            <a:spAutoFit/>
          </a:bodyPr>
          <a:lstStyle/>
          <a:p>
            <a:r>
              <a:rPr lang="hi-IN" sz="2400" b="0" i="0" u="none" strike="noStrike" baseline="0" dirty="0">
                <a:solidFill>
                  <a:schemeClr val="bg1"/>
                </a:solidFill>
                <a:latin typeface="TimesNewRomanPSMT"/>
              </a:rPr>
              <a:t>यशायाह </a:t>
            </a:r>
            <a:r>
              <a:rPr lang="en-US" sz="2400" b="0" i="0" u="none" strike="noStrike" baseline="0" dirty="0">
                <a:solidFill>
                  <a:schemeClr val="bg1"/>
                </a:solidFill>
                <a:latin typeface="Mangal" panose="02040503050203030202" pitchFamily="18" charset="0"/>
                <a:cs typeface="Mangal" panose="02040503050203030202" pitchFamily="18" charset="0"/>
              </a:rPr>
              <a:t>61:1</a:t>
            </a:r>
            <a:endParaRPr lang="bo-CN" sz="24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810745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3600" b="0" i="0" dirty="0">
                <a:solidFill>
                  <a:srgbClr val="777A7B"/>
                </a:solidFill>
                <a:effectLst/>
                <a:latin typeface="Inter" panose="020B0502030000000004" pitchFamily="34" charset="0"/>
              </a:rPr>
              <a:t>2</a:t>
            </a:r>
            <a:r>
              <a:rPr lang="en-US" sz="3600" b="0" i="0" dirty="0">
                <a:solidFill>
                  <a:srgbClr val="121212"/>
                </a:solidFill>
                <a:effectLst/>
                <a:latin typeface="Inter" panose="020B0502030000000004" pitchFamily="34" charset="0"/>
              </a:rPr>
              <a:t>to proclaim the year of the </a:t>
            </a:r>
            <a:r>
              <a:rPr lang="en-US" sz="3600" b="0" i="0" cap="small" dirty="0">
                <a:solidFill>
                  <a:srgbClr val="121212"/>
                </a:solidFill>
                <a:effectLst/>
                <a:latin typeface="Inter" panose="020B0502030000000004" pitchFamily="34" charset="0"/>
              </a:rPr>
              <a:t>Lord</a:t>
            </a:r>
            <a:r>
              <a:rPr lang="en-US" sz="3600" b="0" i="0" dirty="0">
                <a:solidFill>
                  <a:srgbClr val="121212"/>
                </a:solidFill>
                <a:effectLst/>
                <a:latin typeface="Inter" panose="020B0502030000000004" pitchFamily="34" charset="0"/>
              </a:rPr>
              <a:t>’s favor </a:t>
            </a:r>
          </a:p>
          <a:p>
            <a:pPr algn="l"/>
            <a:r>
              <a:rPr lang="en-US" sz="3600" b="0" i="0" dirty="0">
                <a:solidFill>
                  <a:srgbClr val="121212"/>
                </a:solidFill>
                <a:effectLst/>
                <a:latin typeface="Inter" panose="020B0502030000000004" pitchFamily="34" charset="0"/>
              </a:rPr>
              <a:t>and the day of our God’s vengeance,</a:t>
            </a:r>
          </a:p>
        </p:txBody>
      </p:sp>
      <p:sp>
        <p:nvSpPr>
          <p:cNvPr id="3" name="TextBox 2">
            <a:extLst>
              <a:ext uri="{FF2B5EF4-FFF2-40B4-BE49-F238E27FC236}">
                <a16:creationId xmlns:a16="http://schemas.microsoft.com/office/drawing/2014/main" id="{BBC7A854-7894-6D77-A76D-2303FFC93A3C}"/>
              </a:ext>
            </a:extLst>
          </p:cNvPr>
          <p:cNvSpPr txBox="1"/>
          <p:nvPr/>
        </p:nvSpPr>
        <p:spPr>
          <a:xfrm>
            <a:off x="6096000" y="166254"/>
            <a:ext cx="6096000" cy="6558101"/>
          </a:xfrm>
          <a:prstGeom prst="rect">
            <a:avLst/>
          </a:prstGeom>
          <a:noFill/>
        </p:spPr>
        <p:txBody>
          <a:bodyPr wrap="square" rtlCol="0">
            <a:noAutofit/>
          </a:bodyPr>
          <a:lstStyle/>
          <a:p>
            <a:pPr algn="l"/>
            <a:r>
              <a:rPr lang="hi-IN" sz="3600" b="0" i="0" dirty="0">
                <a:solidFill>
                  <a:srgbClr val="121212"/>
                </a:solidFill>
                <a:effectLst/>
                <a:latin typeface="Inter" panose="020B0502030000000004" pitchFamily="34" charset="0"/>
              </a:rPr>
              <a:t>2 कि यहोवा के प्रसन्न रहने के वर्ष का और हमारे परमेश्वर के पलटा लेने के दिन का प्रचार करूँ; </a:t>
            </a:r>
          </a:p>
        </p:txBody>
      </p:sp>
      <p:pic>
        <p:nvPicPr>
          <p:cNvPr id="18" name="Audio 17">
            <a:hlinkClick r:id="" action="ppaction://media"/>
            <a:extLst>
              <a:ext uri="{FF2B5EF4-FFF2-40B4-BE49-F238E27FC236}">
                <a16:creationId xmlns:a16="http://schemas.microsoft.com/office/drawing/2014/main" id="{CC543DCB-4C09-4FB1-A4FA-00F58A82A99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711152741"/>
      </p:ext>
    </p:extLst>
  </p:cSld>
  <p:clrMapOvr>
    <a:masterClrMapping/>
  </p:clrMapOvr>
  <mc:AlternateContent xmlns:mc="http://schemas.openxmlformats.org/markup-compatibility/2006" xmlns:p14="http://schemas.microsoft.com/office/powerpoint/2010/main">
    <mc:Choice Requires="p14">
      <p:transition spd="slow" p14:dur="2000" advTm="6746"/>
    </mc:Choice>
    <mc:Fallback xmlns="">
      <p:transition spd="slow" advTm="67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800" b="0" i="0" u="none" strike="noStrike" baseline="0" dirty="0">
                <a:latin typeface="TimesNewRomanPSMT"/>
              </a:rPr>
              <a:t>Immanuel – Isaiah 7:14, 9:1-7, 60:1-5, 61:1-3</a:t>
            </a:r>
          </a:p>
        </p:txBody>
      </p:sp>
      <p:sp>
        <p:nvSpPr>
          <p:cNvPr id="2" name="TextBox 1">
            <a:extLst>
              <a:ext uri="{FF2B5EF4-FFF2-40B4-BE49-F238E27FC236}">
                <a16:creationId xmlns:a16="http://schemas.microsoft.com/office/drawing/2014/main" id="{DA38F68A-983C-6FA6-126B-84B20E1FB2CC}"/>
              </a:ext>
            </a:extLst>
          </p:cNvPr>
          <p:cNvSpPr txBox="1"/>
          <p:nvPr/>
        </p:nvSpPr>
        <p:spPr>
          <a:xfrm>
            <a:off x="6096000" y="166254"/>
            <a:ext cx="6096000" cy="6558101"/>
          </a:xfrm>
          <a:prstGeom prst="rect">
            <a:avLst/>
          </a:prstGeom>
          <a:noFill/>
        </p:spPr>
        <p:txBody>
          <a:bodyPr wrap="square" rtlCol="0">
            <a:noAutofit/>
          </a:bodyPr>
          <a:lstStyle/>
          <a:p>
            <a:r>
              <a:rPr lang="hi-IN" sz="4000" dirty="0"/>
              <a:t>इम्मानुएल - यशायाह 7:14, 9:1-7, 60:1-5, 61:1-3</a:t>
            </a:r>
            <a:endParaRPr lang="en-IN" sz="4000" dirty="0"/>
          </a:p>
        </p:txBody>
      </p:sp>
      <p:pic>
        <p:nvPicPr>
          <p:cNvPr id="21" name="Audio 20">
            <a:hlinkClick r:id="" action="ppaction://media"/>
            <a:extLst>
              <a:ext uri="{FF2B5EF4-FFF2-40B4-BE49-F238E27FC236}">
                <a16:creationId xmlns:a16="http://schemas.microsoft.com/office/drawing/2014/main" id="{9F1F622B-F21F-9A8A-94DF-EA8883B8E50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759221820"/>
      </p:ext>
    </p:extLst>
  </p:cSld>
  <p:clrMapOvr>
    <a:masterClrMapping/>
  </p:clrMapOvr>
  <mc:AlternateContent xmlns:mc="http://schemas.openxmlformats.org/markup-compatibility/2006" xmlns:p14="http://schemas.microsoft.com/office/powerpoint/2010/main">
    <mc:Choice Requires="p14">
      <p:transition spd="slow" p14:dur="2000" advTm="2212"/>
    </mc:Choice>
    <mc:Fallback xmlns="">
      <p:transition spd="slow" advTm="22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8000AC2E-A75F-0EEE-F1A3-69CBDA146FF7}"/>
              </a:ext>
            </a:extLst>
          </p:cNvPr>
          <p:cNvPicPr>
            <a:picLocks noChangeAspect="1"/>
          </p:cNvPicPr>
          <p:nvPr/>
        </p:nvPicPr>
        <p:blipFill rotWithShape="1">
          <a:blip r:embed="rId2"/>
          <a:srcRect r="1315"/>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4C4E3625-0FED-BAA2-7329-36ECA6F8CE6B}"/>
              </a:ext>
            </a:extLst>
          </p:cNvPr>
          <p:cNvSpPr txBox="1"/>
          <p:nvPr/>
        </p:nvSpPr>
        <p:spPr>
          <a:xfrm>
            <a:off x="330506" y="415791"/>
            <a:ext cx="3116424" cy="461665"/>
          </a:xfrm>
          <a:prstGeom prst="rect">
            <a:avLst/>
          </a:prstGeom>
          <a:noFill/>
        </p:spPr>
        <p:txBody>
          <a:bodyPr wrap="square" rtlCol="0">
            <a:spAutoFit/>
          </a:bodyPr>
          <a:lstStyle/>
          <a:p>
            <a:r>
              <a:rPr lang="hi-IN" sz="2400" b="0" i="0" u="none" strike="noStrike" baseline="0" dirty="0">
                <a:solidFill>
                  <a:schemeClr val="bg1"/>
                </a:solidFill>
                <a:latin typeface="TimesNewRomanPSMT"/>
              </a:rPr>
              <a:t>यशायाह </a:t>
            </a:r>
            <a:r>
              <a:rPr lang="en-US" sz="2400" b="0" i="0" u="none" strike="noStrike" baseline="0" dirty="0">
                <a:solidFill>
                  <a:schemeClr val="bg1"/>
                </a:solidFill>
                <a:latin typeface="Mangal" panose="02040503050203030202" pitchFamily="18" charset="0"/>
                <a:cs typeface="Mangal" panose="02040503050203030202" pitchFamily="18" charset="0"/>
              </a:rPr>
              <a:t>61:2</a:t>
            </a:r>
            <a:endParaRPr lang="bo-CN" sz="24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920266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3600" b="0" i="0" dirty="0">
                <a:solidFill>
                  <a:srgbClr val="121212"/>
                </a:solidFill>
                <a:effectLst/>
                <a:latin typeface="Inter" panose="020B0502030000000004" pitchFamily="34" charset="0"/>
              </a:rPr>
              <a:t>…to comfort all who mourn,</a:t>
            </a:r>
          </a:p>
          <a:p>
            <a:pPr algn="l"/>
            <a:r>
              <a:rPr lang="en-US" sz="3600" b="0" i="0" dirty="0">
                <a:solidFill>
                  <a:srgbClr val="777A7B"/>
                </a:solidFill>
                <a:effectLst/>
                <a:latin typeface="Inter" panose="020B0502030000000004" pitchFamily="34" charset="0"/>
              </a:rPr>
              <a:t>3</a:t>
            </a:r>
            <a:r>
              <a:rPr lang="en-US" sz="3600" b="0" i="0" dirty="0">
                <a:solidFill>
                  <a:srgbClr val="121212"/>
                </a:solidFill>
                <a:effectLst/>
                <a:latin typeface="Inter" panose="020B0502030000000004" pitchFamily="34" charset="0"/>
              </a:rPr>
              <a:t>to console the mourners in Zion—</a:t>
            </a:r>
          </a:p>
          <a:p>
            <a:pPr algn="l"/>
            <a:r>
              <a:rPr lang="en-US" sz="3600" b="0" i="0" dirty="0">
                <a:solidFill>
                  <a:srgbClr val="121212"/>
                </a:solidFill>
                <a:effectLst/>
                <a:latin typeface="Inter" panose="020B0502030000000004" pitchFamily="34" charset="0"/>
              </a:rPr>
              <a:t>to give them a crown of beauty for ashes,</a:t>
            </a:r>
          </a:p>
          <a:p>
            <a:pPr algn="l"/>
            <a:r>
              <a:rPr lang="en-US" sz="3600" b="0" i="0" dirty="0">
                <a:solidFill>
                  <a:srgbClr val="121212"/>
                </a:solidFill>
                <a:effectLst/>
                <a:latin typeface="Inter" panose="020B0502030000000004" pitchFamily="34" charset="0"/>
              </a:rPr>
              <a:t>the oil of joy for mourning,</a:t>
            </a:r>
          </a:p>
        </p:txBody>
      </p:sp>
      <p:sp>
        <p:nvSpPr>
          <p:cNvPr id="3" name="TextBox 2">
            <a:extLst>
              <a:ext uri="{FF2B5EF4-FFF2-40B4-BE49-F238E27FC236}">
                <a16:creationId xmlns:a16="http://schemas.microsoft.com/office/drawing/2014/main" id="{3138C82C-5521-7D31-85E6-F880727494E2}"/>
              </a:ext>
            </a:extLst>
          </p:cNvPr>
          <p:cNvSpPr txBox="1"/>
          <p:nvPr/>
        </p:nvSpPr>
        <p:spPr>
          <a:xfrm>
            <a:off x="6096000" y="166254"/>
            <a:ext cx="6096000" cy="6558101"/>
          </a:xfrm>
          <a:prstGeom prst="rect">
            <a:avLst/>
          </a:prstGeom>
          <a:noFill/>
        </p:spPr>
        <p:txBody>
          <a:bodyPr wrap="square" rtlCol="0">
            <a:noAutofit/>
          </a:bodyPr>
          <a:lstStyle/>
          <a:p>
            <a:pPr algn="l"/>
            <a:r>
              <a:rPr lang="en-US" sz="3600" b="0" i="0" dirty="0">
                <a:solidFill>
                  <a:srgbClr val="121212"/>
                </a:solidFill>
                <a:effectLst/>
                <a:latin typeface="Inter" panose="020B0502030000000004" pitchFamily="34" charset="0"/>
              </a:rPr>
              <a:t>…</a:t>
            </a:r>
            <a:r>
              <a:rPr lang="hi-IN" sz="3600" b="0" i="0" dirty="0">
                <a:solidFill>
                  <a:srgbClr val="121212"/>
                </a:solidFill>
                <a:effectLst/>
                <a:latin typeface="Inter" panose="020B0502030000000004" pitchFamily="34" charset="0"/>
              </a:rPr>
              <a:t>कि सब विलाप करनेवालों को शान्ति दूँ। 3 और सिय्योन के विलाप करनेवालों के सिर पर की राख दूर करके सुन्दर पगड़ी बाँध दूँ, कि उनका विलाप दूर करके हर्ष का तेल लगाऊँ</a:t>
            </a:r>
          </a:p>
        </p:txBody>
      </p:sp>
      <p:pic>
        <p:nvPicPr>
          <p:cNvPr id="17" name="Audio 16">
            <a:hlinkClick r:id="" action="ppaction://media"/>
            <a:extLst>
              <a:ext uri="{FF2B5EF4-FFF2-40B4-BE49-F238E27FC236}">
                <a16:creationId xmlns:a16="http://schemas.microsoft.com/office/drawing/2014/main" id="{F72B7BC6-AAA0-63BE-F6E4-85DC69D292F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017603844"/>
      </p:ext>
    </p:extLst>
  </p:cSld>
  <p:clrMapOvr>
    <a:masterClrMapping/>
  </p:clrMapOvr>
  <mc:AlternateContent xmlns:mc="http://schemas.openxmlformats.org/markup-compatibility/2006" xmlns:p14="http://schemas.microsoft.com/office/powerpoint/2010/main">
    <mc:Choice Requires="p14">
      <p:transition spd="slow" p14:dur="2000" advTm="13388"/>
    </mc:Choice>
    <mc:Fallback xmlns="">
      <p:transition spd="slow" advTm="133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F9B61DB-1AD1-5AD6-AA25-01A650330BF5}"/>
              </a:ext>
            </a:extLst>
          </p:cNvPr>
          <p:cNvPicPr>
            <a:picLocks noChangeAspect="1"/>
          </p:cNvPicPr>
          <p:nvPr/>
        </p:nvPicPr>
        <p:blipFill rotWithShape="1">
          <a:blip r:embed="rId2"/>
          <a:srcRect b="6268"/>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0328E5CA-91A1-7AE8-5AB6-C3A087AD78A0}"/>
              </a:ext>
            </a:extLst>
          </p:cNvPr>
          <p:cNvSpPr txBox="1"/>
          <p:nvPr/>
        </p:nvSpPr>
        <p:spPr>
          <a:xfrm>
            <a:off x="330506" y="415791"/>
            <a:ext cx="3116424" cy="461665"/>
          </a:xfrm>
          <a:prstGeom prst="rect">
            <a:avLst/>
          </a:prstGeom>
          <a:noFill/>
        </p:spPr>
        <p:txBody>
          <a:bodyPr wrap="square" rtlCol="0">
            <a:spAutoFit/>
          </a:bodyPr>
          <a:lstStyle/>
          <a:p>
            <a:r>
              <a:rPr lang="hi-IN" sz="2400" b="0" i="0" u="none" strike="noStrike" baseline="0" dirty="0">
                <a:solidFill>
                  <a:schemeClr val="bg1"/>
                </a:solidFill>
                <a:latin typeface="TimesNewRomanPSMT"/>
              </a:rPr>
              <a:t>यशायाह </a:t>
            </a:r>
            <a:r>
              <a:rPr lang="en-US" sz="2400" b="0" i="0" u="none" strike="noStrike" baseline="0" dirty="0">
                <a:solidFill>
                  <a:schemeClr val="bg1"/>
                </a:solidFill>
                <a:latin typeface="Mangal" panose="02040503050203030202" pitchFamily="18" charset="0"/>
                <a:cs typeface="Mangal" panose="02040503050203030202" pitchFamily="18" charset="0"/>
              </a:rPr>
              <a:t>61:3</a:t>
            </a:r>
            <a:endParaRPr lang="bo-CN" sz="24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648767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000" b="0" i="0" dirty="0">
                <a:solidFill>
                  <a:srgbClr val="121212"/>
                </a:solidFill>
                <a:effectLst/>
                <a:latin typeface="Inter" panose="020B0502030000000004" pitchFamily="34" charset="0"/>
              </a:rPr>
              <a:t>…and a garment of praise for a spirit of despair.</a:t>
            </a:r>
          </a:p>
          <a:p>
            <a:pPr algn="l"/>
            <a:r>
              <a:rPr lang="en-US" sz="4000" b="0" i="0" dirty="0">
                <a:solidFill>
                  <a:srgbClr val="121212"/>
                </a:solidFill>
                <a:effectLst/>
                <a:latin typeface="Inter" panose="020B0502030000000004" pitchFamily="34" charset="0"/>
              </a:rPr>
              <a:t>So they will be called oaks of righteousness,</a:t>
            </a:r>
          </a:p>
          <a:p>
            <a:pPr algn="l"/>
            <a:r>
              <a:rPr lang="en-US" sz="4000" b="0" i="0" dirty="0">
                <a:solidFill>
                  <a:srgbClr val="121212"/>
                </a:solidFill>
                <a:effectLst/>
                <a:latin typeface="Inter" panose="020B0502030000000004" pitchFamily="34" charset="0"/>
              </a:rPr>
              <a:t>the planting of the </a:t>
            </a:r>
            <a:r>
              <a:rPr lang="en-US" sz="4000" b="0" i="0" cap="small" dirty="0">
                <a:solidFill>
                  <a:srgbClr val="121212"/>
                </a:solidFill>
                <a:effectLst/>
                <a:latin typeface="Inter" panose="020B0502030000000004" pitchFamily="34" charset="0"/>
              </a:rPr>
              <a:t>Lord</a:t>
            </a:r>
            <a:r>
              <a:rPr lang="en-US" sz="4000" b="0" i="0" dirty="0">
                <a:solidFill>
                  <a:srgbClr val="121212"/>
                </a:solidFill>
                <a:effectLst/>
                <a:latin typeface="Inter" panose="020B0502030000000004" pitchFamily="34" charset="0"/>
              </a:rPr>
              <a:t>, that He may be glorified.</a:t>
            </a:r>
          </a:p>
        </p:txBody>
      </p:sp>
      <p:sp>
        <p:nvSpPr>
          <p:cNvPr id="3" name="TextBox 2">
            <a:extLst>
              <a:ext uri="{FF2B5EF4-FFF2-40B4-BE49-F238E27FC236}">
                <a16:creationId xmlns:a16="http://schemas.microsoft.com/office/drawing/2014/main" id="{D2FDEF92-0805-19C6-55C3-699172D4A196}"/>
              </a:ext>
            </a:extLst>
          </p:cNvPr>
          <p:cNvSpPr txBox="1"/>
          <p:nvPr/>
        </p:nvSpPr>
        <p:spPr>
          <a:xfrm>
            <a:off x="6096000" y="166254"/>
            <a:ext cx="6096000" cy="6558101"/>
          </a:xfrm>
          <a:prstGeom prst="rect">
            <a:avLst/>
          </a:prstGeom>
          <a:noFill/>
        </p:spPr>
        <p:txBody>
          <a:bodyPr wrap="square" rtlCol="0">
            <a:noAutofit/>
          </a:bodyPr>
          <a:lstStyle/>
          <a:p>
            <a:pPr algn="l"/>
            <a:r>
              <a:rPr lang="en-US" sz="3600" b="0" i="0" dirty="0">
                <a:solidFill>
                  <a:srgbClr val="121212"/>
                </a:solidFill>
                <a:effectLst/>
                <a:latin typeface="Inter" panose="020B0502030000000004" pitchFamily="34" charset="0"/>
              </a:rPr>
              <a:t>…</a:t>
            </a:r>
            <a:r>
              <a:rPr lang="hi-IN" sz="3600" b="0" i="0" dirty="0">
                <a:solidFill>
                  <a:srgbClr val="121212"/>
                </a:solidFill>
                <a:effectLst/>
                <a:latin typeface="Inter" panose="020B0502030000000004" pitchFamily="34" charset="0"/>
              </a:rPr>
              <a:t>और उनकी उदासी हटाकर यश का ओढ़ना ओढ़ाऊँ; जिससे वे धार्मिकता के बांज वृक्ष और यहोवा के लगाए हुए कहलाएँ और जिससे उसकी महिमा प्रगट हो।</a:t>
            </a:r>
          </a:p>
        </p:txBody>
      </p:sp>
      <p:pic>
        <p:nvPicPr>
          <p:cNvPr id="14" name="Audio 13">
            <a:hlinkClick r:id="" action="ppaction://media"/>
            <a:extLst>
              <a:ext uri="{FF2B5EF4-FFF2-40B4-BE49-F238E27FC236}">
                <a16:creationId xmlns:a16="http://schemas.microsoft.com/office/drawing/2014/main" id="{AE049F93-9A26-AAB8-9E14-16B28D3DF46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938883696"/>
      </p:ext>
    </p:extLst>
  </p:cSld>
  <p:clrMapOvr>
    <a:masterClrMapping/>
  </p:clrMapOvr>
  <mc:AlternateContent xmlns:mc="http://schemas.openxmlformats.org/markup-compatibility/2006" xmlns:p14="http://schemas.microsoft.com/office/powerpoint/2010/main">
    <mc:Choice Requires="p14">
      <p:transition spd="slow" p14:dur="2000" advTm="11359"/>
    </mc:Choice>
    <mc:Fallback xmlns="">
      <p:transition spd="slow" advTm="113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F9B61DB-1AD1-5AD6-AA25-01A650330BF5}"/>
              </a:ext>
            </a:extLst>
          </p:cNvPr>
          <p:cNvPicPr>
            <a:picLocks noChangeAspect="1"/>
          </p:cNvPicPr>
          <p:nvPr/>
        </p:nvPicPr>
        <p:blipFill rotWithShape="1">
          <a:blip r:embed="rId2"/>
          <a:srcRect b="6268"/>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D800EB68-E46F-E833-EAC4-1CCD183D0F99}"/>
              </a:ext>
            </a:extLst>
          </p:cNvPr>
          <p:cNvSpPr txBox="1"/>
          <p:nvPr/>
        </p:nvSpPr>
        <p:spPr>
          <a:xfrm>
            <a:off x="330506" y="415791"/>
            <a:ext cx="3116424" cy="461665"/>
          </a:xfrm>
          <a:prstGeom prst="rect">
            <a:avLst/>
          </a:prstGeom>
          <a:noFill/>
        </p:spPr>
        <p:txBody>
          <a:bodyPr wrap="square" rtlCol="0">
            <a:spAutoFit/>
          </a:bodyPr>
          <a:lstStyle/>
          <a:p>
            <a:r>
              <a:rPr lang="hi-IN" sz="2400" b="0" i="0" u="none" strike="noStrike" baseline="0" dirty="0">
                <a:solidFill>
                  <a:schemeClr val="bg1"/>
                </a:solidFill>
                <a:latin typeface="TimesNewRomanPSMT"/>
              </a:rPr>
              <a:t>यशायाह </a:t>
            </a:r>
            <a:r>
              <a:rPr lang="en-US" sz="2400" b="0" i="0" u="none" strike="noStrike" baseline="0" dirty="0">
                <a:solidFill>
                  <a:schemeClr val="bg1"/>
                </a:solidFill>
                <a:latin typeface="Mangal" panose="02040503050203030202" pitchFamily="18" charset="0"/>
                <a:cs typeface="Mangal" panose="02040503050203030202" pitchFamily="18" charset="0"/>
              </a:rPr>
              <a:t>61:3</a:t>
            </a:r>
            <a:endParaRPr lang="bo-CN" sz="24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82603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F9B61DB-1AD1-5AD6-AA25-01A650330BF5}"/>
              </a:ext>
            </a:extLst>
          </p:cNvPr>
          <p:cNvPicPr>
            <a:picLocks noChangeAspect="1"/>
          </p:cNvPicPr>
          <p:nvPr/>
        </p:nvPicPr>
        <p:blipFill rotWithShape="1">
          <a:blip r:embed="rId2"/>
          <a:srcRect b="6268"/>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E834272A-2FEC-41FB-C4E1-4E548DA5AE5E}"/>
              </a:ext>
            </a:extLst>
          </p:cNvPr>
          <p:cNvSpPr txBox="1"/>
          <p:nvPr/>
        </p:nvSpPr>
        <p:spPr>
          <a:xfrm>
            <a:off x="349474" y="332019"/>
            <a:ext cx="7252597" cy="2787699"/>
          </a:xfrm>
          <a:prstGeom prst="rect">
            <a:avLst/>
          </a:prstGeom>
          <a:noFill/>
        </p:spPr>
        <p:txBody>
          <a:bodyPr wrap="square" rtlCol="0">
            <a:noAutofit/>
          </a:bodyPr>
          <a:lstStyle/>
          <a:p>
            <a:pPr algn="l"/>
            <a:r>
              <a:rPr lang="hi-IN" sz="5400" b="0" i="0" u="none" strike="noStrike" baseline="0" dirty="0">
                <a:solidFill>
                  <a:schemeClr val="bg1"/>
                </a:solidFill>
                <a:latin typeface="TimesNewRomanPSMT"/>
              </a:rPr>
              <a:t>इम्मानुएल - यशायाह 7:14, 9:1-7, 60:1-5, 61:1-3</a:t>
            </a:r>
          </a:p>
        </p:txBody>
      </p:sp>
    </p:spTree>
    <p:extLst>
      <p:ext uri="{BB962C8B-B14F-4D97-AF65-F5344CB8AC3E}">
        <p14:creationId xmlns:p14="http://schemas.microsoft.com/office/powerpoint/2010/main" val="38102711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14</a:t>
            </a:r>
            <a:r>
              <a:rPr lang="en-US" sz="4000" b="0" i="0">
                <a:solidFill>
                  <a:srgbClr val="121212"/>
                </a:solidFill>
                <a:effectLst/>
                <a:latin typeface="Inter" panose="020B0502030000000004" pitchFamily="34" charset="0"/>
              </a:rPr>
              <a:t>Therefore the Lord Himself will give you a sign: Behold, the virgin  will be with child and will give birth to a son, and will call Him Immanuel.</a:t>
            </a:r>
            <a:endParaRPr lang="en-ZA" sz="1200" dirty="0"/>
          </a:p>
        </p:txBody>
      </p:sp>
      <p:sp>
        <p:nvSpPr>
          <p:cNvPr id="2" name="TextBox 1">
            <a:extLst>
              <a:ext uri="{FF2B5EF4-FFF2-40B4-BE49-F238E27FC236}">
                <a16:creationId xmlns:a16="http://schemas.microsoft.com/office/drawing/2014/main" id="{41BC6A4D-8ACD-973A-960D-E3E3E8A2F55A}"/>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121212"/>
                </a:solidFill>
                <a:effectLst/>
                <a:latin typeface="Inter" panose="020B0502030000000004" pitchFamily="34" charset="0"/>
              </a:rPr>
              <a:t>14 इस कारण प्रभु आप ही तुम को एक चिन्ह देगा। सुनो, एक कुमारी गर्भवती होगी और पुत्र जनेगी, और उसका नाम इम्मानुएल</a:t>
            </a:r>
            <a:r>
              <a:rPr lang="en-US" sz="4000" b="0" i="0" dirty="0">
                <a:solidFill>
                  <a:srgbClr val="121212"/>
                </a:solidFill>
                <a:effectLst/>
                <a:latin typeface="Inter" panose="020B0502030000000004" pitchFamily="34" charset="0"/>
              </a:rPr>
              <a:t>c </a:t>
            </a:r>
            <a:r>
              <a:rPr lang="hi-IN" sz="4000" b="0" i="0" dirty="0">
                <a:solidFill>
                  <a:srgbClr val="121212"/>
                </a:solidFill>
                <a:effectLst/>
                <a:latin typeface="Inter" panose="020B0502030000000004" pitchFamily="34" charset="0"/>
              </a:rPr>
              <a:t>रखेगी।</a:t>
            </a:r>
            <a:endParaRPr lang="en-IN" sz="4000" dirty="0"/>
          </a:p>
        </p:txBody>
      </p:sp>
      <p:pic>
        <p:nvPicPr>
          <p:cNvPr id="26" name="Audio 25">
            <a:hlinkClick r:id="" action="ppaction://media"/>
            <a:extLst>
              <a:ext uri="{FF2B5EF4-FFF2-40B4-BE49-F238E27FC236}">
                <a16:creationId xmlns:a16="http://schemas.microsoft.com/office/drawing/2014/main" id="{BF376A02-5B2E-7838-D488-C86C144BFF8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676245138"/>
      </p:ext>
    </p:extLst>
  </p:cSld>
  <p:clrMapOvr>
    <a:masterClrMapping/>
  </p:clrMapOvr>
  <mc:AlternateContent xmlns:mc="http://schemas.openxmlformats.org/markup-compatibility/2006" xmlns:p14="http://schemas.microsoft.com/office/powerpoint/2010/main">
    <mc:Choice Requires="p14">
      <p:transition spd="slow" p14:dur="2000" advTm="11986"/>
    </mc:Choice>
    <mc:Fallback xmlns="">
      <p:transition spd="slow" advTm="119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EBAACB4A-D3D5-5D60-090B-A3E1D1B29877}"/>
              </a:ext>
            </a:extLst>
          </p:cNvPr>
          <p:cNvPicPr>
            <a:picLocks noChangeAspect="1"/>
          </p:cNvPicPr>
          <p:nvPr/>
        </p:nvPicPr>
        <p:blipFill rotWithShape="1">
          <a:blip r:embed="rId2"/>
          <a:srcRect l="426" r="-1" b="-1"/>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101DACEF-50A1-D018-C913-55A6052F83B2}"/>
              </a:ext>
            </a:extLst>
          </p:cNvPr>
          <p:cNvSpPr txBox="1"/>
          <p:nvPr/>
        </p:nvSpPr>
        <p:spPr>
          <a:xfrm>
            <a:off x="330506" y="415791"/>
            <a:ext cx="3116424" cy="461665"/>
          </a:xfrm>
          <a:prstGeom prst="rect">
            <a:avLst/>
          </a:prstGeom>
          <a:noFill/>
        </p:spPr>
        <p:txBody>
          <a:bodyPr wrap="square" rtlCol="0">
            <a:spAutoFit/>
          </a:bodyPr>
          <a:lstStyle/>
          <a:p>
            <a:r>
              <a:rPr lang="hi-IN" sz="2400" b="0" i="0" u="none" strike="noStrike" baseline="0" dirty="0">
                <a:solidFill>
                  <a:schemeClr val="bg1"/>
                </a:solidFill>
                <a:latin typeface="TimesNewRomanPSMT"/>
              </a:rPr>
              <a:t>यशायाह 7:14</a:t>
            </a:r>
            <a:endParaRPr lang="bo-CN" sz="2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802283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1" i="0" cap="all" dirty="0">
                <a:solidFill>
                  <a:srgbClr val="121212"/>
                </a:solidFill>
                <a:effectLst/>
                <a:latin typeface="ArialMT"/>
              </a:rPr>
              <a:t>Isaiah 9</a:t>
            </a:r>
          </a:p>
          <a:p>
            <a:r>
              <a:rPr lang="en-US" sz="4400" b="0" i="0" dirty="0">
                <a:solidFill>
                  <a:srgbClr val="121212"/>
                </a:solidFill>
                <a:effectLst/>
                <a:latin typeface="ArialMT"/>
              </a:rPr>
              <a:t>1But there shall be no more gloom for her who was in anguish… </a:t>
            </a:r>
            <a:endParaRPr lang="en-ZA" sz="4400" dirty="0"/>
          </a:p>
        </p:txBody>
      </p:sp>
      <p:sp>
        <p:nvSpPr>
          <p:cNvPr id="3" name="TextBox 2">
            <a:extLst>
              <a:ext uri="{FF2B5EF4-FFF2-40B4-BE49-F238E27FC236}">
                <a16:creationId xmlns:a16="http://schemas.microsoft.com/office/drawing/2014/main" id="{A1075EAB-9EE7-52D1-D3AE-1EA8FF44334C}"/>
              </a:ext>
            </a:extLst>
          </p:cNvPr>
          <p:cNvSpPr txBox="1"/>
          <p:nvPr/>
        </p:nvSpPr>
        <p:spPr>
          <a:xfrm>
            <a:off x="6096000" y="166254"/>
            <a:ext cx="6096000" cy="6558101"/>
          </a:xfrm>
          <a:prstGeom prst="rect">
            <a:avLst/>
          </a:prstGeom>
          <a:noFill/>
        </p:spPr>
        <p:txBody>
          <a:bodyPr wrap="square" rtlCol="0">
            <a:noAutofit/>
          </a:bodyPr>
          <a:lstStyle/>
          <a:p>
            <a:r>
              <a:rPr lang="hi-IN" sz="3600" b="1" i="0" cap="all" dirty="0">
                <a:solidFill>
                  <a:srgbClr val="121212"/>
                </a:solidFill>
                <a:effectLst/>
                <a:latin typeface="ArialMT"/>
              </a:rPr>
              <a:t>यशायाह</a:t>
            </a:r>
            <a:r>
              <a:rPr lang="en-US" sz="3600" b="1" i="0" cap="all" dirty="0">
                <a:solidFill>
                  <a:srgbClr val="121212"/>
                </a:solidFill>
                <a:effectLst/>
                <a:latin typeface="ArialMT"/>
              </a:rPr>
              <a:t> 9</a:t>
            </a:r>
            <a:endParaRPr lang="en-US" sz="3600" b="0" i="0" dirty="0">
              <a:solidFill>
                <a:srgbClr val="777A7B"/>
              </a:solidFill>
              <a:effectLst/>
              <a:latin typeface="Inter" panose="020B0502030000000004" pitchFamily="34" charset="0"/>
            </a:endParaRPr>
          </a:p>
          <a:p>
            <a:r>
              <a:rPr lang="hi-IN" sz="3600" b="0" i="0" dirty="0">
                <a:solidFill>
                  <a:srgbClr val="777A7B"/>
                </a:solidFill>
                <a:effectLst/>
                <a:latin typeface="Inter" panose="020B0502030000000004" pitchFamily="34" charset="0"/>
              </a:rPr>
              <a:t>1</a:t>
            </a:r>
            <a:r>
              <a:rPr lang="hi-IN" sz="3600" b="0" i="0" dirty="0">
                <a:solidFill>
                  <a:srgbClr val="121212"/>
                </a:solidFill>
                <a:effectLst/>
                <a:latin typeface="Inter" panose="020B0502030000000004" pitchFamily="34" charset="0"/>
              </a:rPr>
              <a:t>तो भी संकट–भरा अंधकार जाता रहेगा। पहले तो उसने जबूलून और नप्ताली के देशों का अपमान किया, परन्तु अन्तिम दिनों में ताल की ओर यरदन के पार की अन्यजातियों के गलील को महिमा देगा।</a:t>
            </a:r>
            <a:endParaRPr lang="en-IN" sz="3600" dirty="0"/>
          </a:p>
        </p:txBody>
      </p:sp>
      <p:pic>
        <p:nvPicPr>
          <p:cNvPr id="14" name="Audio 13">
            <a:hlinkClick r:id="" action="ppaction://media"/>
            <a:extLst>
              <a:ext uri="{FF2B5EF4-FFF2-40B4-BE49-F238E27FC236}">
                <a16:creationId xmlns:a16="http://schemas.microsoft.com/office/drawing/2014/main" id="{DC325F25-7958-05EB-32E8-F8E800EAE81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095902142"/>
      </p:ext>
    </p:extLst>
  </p:cSld>
  <p:clrMapOvr>
    <a:masterClrMapping/>
  </p:clrMapOvr>
  <mc:AlternateContent xmlns:mc="http://schemas.openxmlformats.org/markup-compatibility/2006" xmlns:p14="http://schemas.microsoft.com/office/powerpoint/2010/main">
    <mc:Choice Requires="p14">
      <p:transition spd="slow" p14:dur="2000" advTm="14986"/>
    </mc:Choice>
    <mc:Fallback xmlns="">
      <p:transition spd="slow" advTm="149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0EE40454-B7CF-36EC-CB29-CE3583643C89}"/>
              </a:ext>
            </a:extLst>
          </p:cNvPr>
          <p:cNvPicPr>
            <a:picLocks noChangeAspect="1"/>
          </p:cNvPicPr>
          <p:nvPr/>
        </p:nvPicPr>
        <p:blipFill rotWithShape="1">
          <a:blip r:embed="rId2"/>
          <a:srcRect l="3538" r="1" b="1"/>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F50DFFCA-1932-EC86-94DA-951E13CDDB13}"/>
              </a:ext>
            </a:extLst>
          </p:cNvPr>
          <p:cNvSpPr txBox="1"/>
          <p:nvPr/>
        </p:nvSpPr>
        <p:spPr>
          <a:xfrm>
            <a:off x="330506" y="415791"/>
            <a:ext cx="3116424" cy="461665"/>
          </a:xfrm>
          <a:prstGeom prst="rect">
            <a:avLst/>
          </a:prstGeom>
          <a:noFill/>
        </p:spPr>
        <p:txBody>
          <a:bodyPr wrap="square" rtlCol="0">
            <a:spAutoFit/>
          </a:bodyPr>
          <a:lstStyle/>
          <a:p>
            <a:r>
              <a:rPr lang="hi-IN" sz="2400" b="0" i="0" u="none" strike="noStrike" baseline="0" dirty="0">
                <a:solidFill>
                  <a:schemeClr val="bg1"/>
                </a:solidFill>
                <a:latin typeface="TimesNewRomanPSMT"/>
              </a:rPr>
              <a:t>यशायाह </a:t>
            </a:r>
            <a:r>
              <a:rPr lang="en-US" sz="2400" b="0" i="0" u="none" strike="noStrike" baseline="0" dirty="0">
                <a:solidFill>
                  <a:schemeClr val="bg1"/>
                </a:solidFill>
                <a:latin typeface="TimesNewRomanPSMT"/>
              </a:rPr>
              <a:t>9</a:t>
            </a:r>
            <a:r>
              <a:rPr lang="hi-IN" sz="2400" b="0" i="0" u="none" strike="noStrike" baseline="0" dirty="0">
                <a:solidFill>
                  <a:schemeClr val="bg1"/>
                </a:solidFill>
                <a:latin typeface="TimesNewRomanPSMT"/>
              </a:rPr>
              <a:t>:1</a:t>
            </a:r>
            <a:endParaRPr lang="bo-CN" sz="2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186120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000" b="0" i="0" dirty="0">
                <a:solidFill>
                  <a:srgbClr val="777A7B"/>
                </a:solidFill>
                <a:effectLst/>
                <a:latin typeface="Inter" panose="020B0502030000000004" pitchFamily="34" charset="0"/>
              </a:rPr>
              <a:t>2</a:t>
            </a:r>
            <a:r>
              <a:rPr lang="en-US" sz="4000" b="0" i="0" dirty="0">
                <a:solidFill>
                  <a:srgbClr val="121212"/>
                </a:solidFill>
                <a:effectLst/>
                <a:latin typeface="Inter" panose="020B0502030000000004" pitchFamily="34" charset="0"/>
              </a:rPr>
              <a:t>The people walking in darkness</a:t>
            </a:r>
          </a:p>
          <a:p>
            <a:pPr algn="l"/>
            <a:r>
              <a:rPr lang="en-US" sz="4000" b="0" i="0" dirty="0">
                <a:solidFill>
                  <a:srgbClr val="121212"/>
                </a:solidFill>
                <a:effectLst/>
                <a:latin typeface="Inter" panose="020B0502030000000004" pitchFamily="34" charset="0"/>
              </a:rPr>
              <a:t>have seen a great light;</a:t>
            </a:r>
          </a:p>
          <a:p>
            <a:pPr algn="l"/>
            <a:r>
              <a:rPr lang="en-US" sz="4000" b="0" i="0" dirty="0">
                <a:solidFill>
                  <a:srgbClr val="121212"/>
                </a:solidFill>
                <a:effectLst/>
                <a:latin typeface="Inter" panose="020B0502030000000004" pitchFamily="34" charset="0"/>
              </a:rPr>
              <a:t>on those living in the land of the shadow of death,</a:t>
            </a:r>
          </a:p>
          <a:p>
            <a:pPr algn="l"/>
            <a:r>
              <a:rPr lang="en-US" sz="4000" b="0" i="0" dirty="0">
                <a:solidFill>
                  <a:srgbClr val="121212"/>
                </a:solidFill>
                <a:effectLst/>
                <a:latin typeface="Inter" panose="020B0502030000000004" pitchFamily="34" charset="0"/>
              </a:rPr>
              <a:t>a light has dawned.</a:t>
            </a:r>
          </a:p>
        </p:txBody>
      </p:sp>
      <p:sp>
        <p:nvSpPr>
          <p:cNvPr id="2" name="TextBox 1">
            <a:extLst>
              <a:ext uri="{FF2B5EF4-FFF2-40B4-BE49-F238E27FC236}">
                <a16:creationId xmlns:a16="http://schemas.microsoft.com/office/drawing/2014/main" id="{C31A687E-5FE0-CCDF-5435-AD14A29A2203}"/>
              </a:ext>
            </a:extLst>
          </p:cNvPr>
          <p:cNvSpPr txBox="1"/>
          <p:nvPr/>
        </p:nvSpPr>
        <p:spPr>
          <a:xfrm>
            <a:off x="6096000" y="166254"/>
            <a:ext cx="6096000" cy="6558101"/>
          </a:xfrm>
          <a:prstGeom prst="rect">
            <a:avLst/>
          </a:prstGeom>
          <a:noFill/>
        </p:spPr>
        <p:txBody>
          <a:bodyPr wrap="square" rtlCol="0">
            <a:noAutofit/>
          </a:bodyPr>
          <a:lstStyle/>
          <a:p>
            <a:pPr algn="l"/>
            <a:r>
              <a:rPr lang="hi-IN" sz="4000" b="0" i="0" dirty="0">
                <a:solidFill>
                  <a:srgbClr val="121212"/>
                </a:solidFill>
                <a:effectLst/>
                <a:latin typeface="Inter" panose="020B0502030000000004" pitchFamily="34" charset="0"/>
              </a:rPr>
              <a:t>2 जो लोग अंधियारे में चल रहे थे</a:t>
            </a:r>
            <a:r>
              <a:rPr lang="en-US" sz="4000" b="0" i="0" dirty="0">
                <a:solidFill>
                  <a:srgbClr val="121212"/>
                </a:solidFill>
                <a:effectLst/>
                <a:latin typeface="Inter" panose="020B0502030000000004" pitchFamily="34" charset="0"/>
              </a:rPr>
              <a:t>a </a:t>
            </a:r>
            <a:r>
              <a:rPr lang="hi-IN" sz="4000" b="0" i="0" dirty="0">
                <a:solidFill>
                  <a:srgbClr val="121212"/>
                </a:solidFill>
                <a:effectLst/>
                <a:latin typeface="Inter" panose="020B0502030000000004" pitchFamily="34" charset="0"/>
              </a:rPr>
              <a:t>उन्होंने बड़ा उजियाला देखा; और जो लोग घोर अंधकार से भरे हुए मृत्यु के देश में रहते थे, उन पर ज्योति चमकी।</a:t>
            </a:r>
          </a:p>
        </p:txBody>
      </p:sp>
      <p:pic>
        <p:nvPicPr>
          <p:cNvPr id="12" name="Audio 11">
            <a:hlinkClick r:id="" action="ppaction://media"/>
            <a:extLst>
              <a:ext uri="{FF2B5EF4-FFF2-40B4-BE49-F238E27FC236}">
                <a16:creationId xmlns:a16="http://schemas.microsoft.com/office/drawing/2014/main" id="{D27A1955-E042-FDE8-9319-36A19F9B5B3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166098122"/>
      </p:ext>
    </p:extLst>
  </p:cSld>
  <p:clrMapOvr>
    <a:masterClrMapping/>
  </p:clrMapOvr>
  <mc:AlternateContent xmlns:mc="http://schemas.openxmlformats.org/markup-compatibility/2006" xmlns:p14="http://schemas.microsoft.com/office/powerpoint/2010/main">
    <mc:Choice Requires="p14">
      <p:transition spd="slow" p14:dur="2000" advTm="8985"/>
    </mc:Choice>
    <mc:Fallback xmlns="">
      <p:transition spd="slow" advTm="89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440</TotalTime>
  <Words>1270</Words>
  <Application>Microsoft Office PowerPoint</Application>
  <PresentationFormat>Widescreen</PresentationFormat>
  <Paragraphs>113</Paragraphs>
  <Slides>34</Slides>
  <Notes>2</Notes>
  <HiddenSlides>0</HiddenSlides>
  <MMClips>17</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34</vt:i4>
      </vt:variant>
    </vt:vector>
  </HeadingPairs>
  <TitlesOfParts>
    <vt:vector size="48" baseType="lpstr">
      <vt:lpstr>Aptos</vt:lpstr>
      <vt:lpstr>Arial</vt:lpstr>
      <vt:lpstr>ArialMT</vt:lpstr>
      <vt:lpstr>Calibri</vt:lpstr>
      <vt:lpstr>Calibri Light</vt:lpstr>
      <vt:lpstr>Inter</vt:lpstr>
      <vt:lpstr>Mangal</vt:lpstr>
      <vt:lpstr>Microsoft Himalaya</vt:lpstr>
      <vt:lpstr>PT Serif</vt:lpstr>
      <vt:lpstr>Symbol</vt:lpstr>
      <vt:lpstr>Times New Roman</vt:lpstr>
      <vt:lpstr>TimesNewRomanPS-BoldMT</vt:lpstr>
      <vt:lpstr>TimesNewRomanPSMT</vt:lpstr>
      <vt:lpstr>Office Theme</vt:lpstr>
      <vt:lpstr>24-6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Vinay Kumar</cp:lastModifiedBy>
  <cp:revision>103</cp:revision>
  <dcterms:created xsi:type="dcterms:W3CDTF">2021-07-20T09:23:46Z</dcterms:created>
  <dcterms:modified xsi:type="dcterms:W3CDTF">2024-07-30T18:06:02Z</dcterms:modified>
</cp:coreProperties>
</file>