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468" r:id="rId2"/>
    <p:sldId id="473" r:id="rId3"/>
    <p:sldId id="439" r:id="rId4"/>
    <p:sldId id="440" r:id="rId5"/>
    <p:sldId id="443" r:id="rId6"/>
    <p:sldId id="444" r:id="rId7"/>
    <p:sldId id="445" r:id="rId8"/>
    <p:sldId id="446" r:id="rId9"/>
    <p:sldId id="447" r:id="rId10"/>
    <p:sldId id="448" r:id="rId11"/>
    <p:sldId id="449" r:id="rId12"/>
    <p:sldId id="450" r:id="rId13"/>
    <p:sldId id="451" r:id="rId14"/>
    <p:sldId id="452" r:id="rId15"/>
    <p:sldId id="453" r:id="rId16"/>
    <p:sldId id="454" r:id="rId17"/>
    <p:sldId id="455" r:id="rId18"/>
    <p:sldId id="456" r:id="rId19"/>
    <p:sldId id="457" r:id="rId20"/>
    <p:sldId id="458" r:id="rId21"/>
    <p:sldId id="459" r:id="rId22"/>
    <p:sldId id="460" r:id="rId23"/>
    <p:sldId id="461" r:id="rId24"/>
    <p:sldId id="462" r:id="rId25"/>
    <p:sldId id="470" r:id="rId26"/>
    <p:sldId id="469" r:id="rId27"/>
    <p:sldId id="463" r:id="rId28"/>
    <p:sldId id="47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AD1C5F-39C7-46F9-987B-9042EBB18738}" v="74" dt="2023-10-27T06:17:13.0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3" autoAdjust="0"/>
    <p:restoredTop sz="83852" autoAdjust="0"/>
  </p:normalViewPr>
  <p:slideViewPr>
    <p:cSldViewPr snapToGrid="0">
      <p:cViewPr varScale="1">
        <p:scale>
          <a:sx n="54" d="100"/>
          <a:sy n="54" d="100"/>
        </p:scale>
        <p:origin x="120" y="8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B1AD1C5F-39C7-46F9-987B-9042EBB18738}"/>
    <pc:docChg chg="modSld">
      <pc:chgData name="Leonie Smith" userId="fed1330f33f5650e" providerId="LiveId" clId="{B1AD1C5F-39C7-46F9-987B-9042EBB18738}" dt="2023-10-27T06:17:13.077" v="103"/>
      <pc:docMkLst>
        <pc:docMk/>
      </pc:docMkLst>
      <pc:sldChg chg="addSp modSp">
        <pc:chgData name="Leonie Smith" userId="fed1330f33f5650e" providerId="LiveId" clId="{B1AD1C5F-39C7-46F9-987B-9042EBB18738}" dt="2023-10-27T06:17:13.077" v="103"/>
        <pc:sldMkLst>
          <pc:docMk/>
          <pc:sldMk cId="3759221820" sldId="439"/>
        </pc:sldMkLst>
        <pc:picChg chg="add mod">
          <ac:chgData name="Leonie Smith" userId="fed1330f33f5650e" providerId="LiveId" clId="{B1AD1C5F-39C7-46F9-987B-9042EBB18738}" dt="2023-10-27T06:17:13.077" v="103"/>
          <ac:picMkLst>
            <pc:docMk/>
            <pc:sldMk cId="3759221820" sldId="439"/>
            <ac:picMk id="10" creationId="{0164FD6A-10C7-6E5E-B537-3EAB6CF1D2AB}"/>
          </ac:picMkLst>
        </pc:picChg>
      </pc:sldChg>
      <pc:sldChg chg="addSp delSp modSp mod modTransition modAnim">
        <pc:chgData name="Leonie Smith" userId="fed1330f33f5650e" providerId="LiveId" clId="{B1AD1C5F-39C7-46F9-987B-9042EBB18738}" dt="2023-10-27T06:00:17.391" v="10"/>
        <pc:sldMkLst>
          <pc:docMk/>
          <pc:sldMk cId="3095902142" sldId="443"/>
        </pc:sldMkLst>
        <pc:picChg chg="add del mod">
          <ac:chgData name="Leonie Smith" userId="fed1330f33f5650e" providerId="LiveId" clId="{B1AD1C5F-39C7-46F9-987B-9042EBB18738}" dt="2023-10-27T05:59:58.059" v="9"/>
          <ac:picMkLst>
            <pc:docMk/>
            <pc:sldMk cId="3095902142" sldId="443"/>
            <ac:picMk id="6" creationId="{A0E422F2-9046-41F2-3AB3-FFD5CBCCD012}"/>
          </ac:picMkLst>
        </pc:picChg>
        <pc:picChg chg="add del mod">
          <ac:chgData name="Leonie Smith" userId="fed1330f33f5650e" providerId="LiveId" clId="{B1AD1C5F-39C7-46F9-987B-9042EBB18738}" dt="2023-10-27T06:00:17.391" v="10"/>
          <ac:picMkLst>
            <pc:docMk/>
            <pc:sldMk cId="3095902142" sldId="443"/>
            <ac:picMk id="9" creationId="{F21175BF-F368-D99A-93D6-3896E4FFCE8D}"/>
          </ac:picMkLst>
        </pc:picChg>
        <pc:picChg chg="add mod">
          <ac:chgData name="Leonie Smith" userId="fed1330f33f5650e" providerId="LiveId" clId="{B1AD1C5F-39C7-46F9-987B-9042EBB18738}" dt="2023-10-27T06:00:17.391" v="10"/>
          <ac:picMkLst>
            <pc:docMk/>
            <pc:sldMk cId="3095902142" sldId="443"/>
            <ac:picMk id="10" creationId="{240358AA-BB17-8AE2-867F-90632B12AF3B}"/>
          </ac:picMkLst>
        </pc:picChg>
      </pc:sldChg>
      <pc:sldChg chg="addSp modSp">
        <pc:chgData name="Leonie Smith" userId="fed1330f33f5650e" providerId="LiveId" clId="{B1AD1C5F-39C7-46F9-987B-9042EBB18738}" dt="2023-10-27T06:01:23.452" v="11"/>
        <pc:sldMkLst>
          <pc:docMk/>
          <pc:sldMk cId="2166098122" sldId="445"/>
        </pc:sldMkLst>
        <pc:picChg chg="add mod">
          <ac:chgData name="Leonie Smith" userId="fed1330f33f5650e" providerId="LiveId" clId="{B1AD1C5F-39C7-46F9-987B-9042EBB18738}" dt="2023-10-27T06:01:23.452" v="11"/>
          <ac:picMkLst>
            <pc:docMk/>
            <pc:sldMk cId="2166098122" sldId="445"/>
            <ac:picMk id="6" creationId="{80DADD4E-E9F5-64AD-C9F7-6E687ECA4F8C}"/>
          </ac:picMkLst>
        </pc:picChg>
      </pc:sldChg>
      <pc:sldChg chg="addSp delSp modSp mod modTransition modAnim">
        <pc:chgData name="Leonie Smith" userId="fed1330f33f5650e" providerId="LiveId" clId="{B1AD1C5F-39C7-46F9-987B-9042EBB18738}" dt="2023-10-27T06:02:43.685" v="21"/>
        <pc:sldMkLst>
          <pc:docMk/>
          <pc:sldMk cId="2422728137" sldId="447"/>
        </pc:sldMkLst>
        <pc:picChg chg="add del mod">
          <ac:chgData name="Leonie Smith" userId="fed1330f33f5650e" providerId="LiveId" clId="{B1AD1C5F-39C7-46F9-987B-9042EBB18738}" dt="2023-10-27T06:02:08.993" v="14"/>
          <ac:picMkLst>
            <pc:docMk/>
            <pc:sldMk cId="2422728137" sldId="447"/>
            <ac:picMk id="6" creationId="{183B5999-F02E-AB4F-F196-2697295290D2}"/>
          </ac:picMkLst>
        </pc:picChg>
        <pc:picChg chg="add del mod">
          <ac:chgData name="Leonie Smith" userId="fed1330f33f5650e" providerId="LiveId" clId="{B1AD1C5F-39C7-46F9-987B-9042EBB18738}" dt="2023-10-27T06:02:15.639" v="15"/>
          <ac:picMkLst>
            <pc:docMk/>
            <pc:sldMk cId="2422728137" sldId="447"/>
            <ac:picMk id="9" creationId="{DFF6C4F5-13A8-5D54-5458-655EBACCF7B6}"/>
          </ac:picMkLst>
        </pc:picChg>
        <pc:picChg chg="add del mod">
          <ac:chgData name="Leonie Smith" userId="fed1330f33f5650e" providerId="LiveId" clId="{B1AD1C5F-39C7-46F9-987B-9042EBB18738}" dt="2023-10-27T06:02:19.752" v="17"/>
          <ac:picMkLst>
            <pc:docMk/>
            <pc:sldMk cId="2422728137" sldId="447"/>
            <ac:picMk id="10" creationId="{48A5EDE0-6014-862B-063B-A08944F574AE}"/>
          </ac:picMkLst>
        </pc:picChg>
        <pc:picChg chg="add del mod ord">
          <ac:chgData name="Leonie Smith" userId="fed1330f33f5650e" providerId="LiveId" clId="{B1AD1C5F-39C7-46F9-987B-9042EBB18738}" dt="2023-10-27T06:02:28.480" v="18"/>
          <ac:picMkLst>
            <pc:docMk/>
            <pc:sldMk cId="2422728137" sldId="447"/>
            <ac:picMk id="13" creationId="{5866A4E1-5B16-9C8F-6B8C-2FE8605E2999}"/>
          </ac:picMkLst>
        </pc:picChg>
        <pc:picChg chg="add del mod">
          <ac:chgData name="Leonie Smith" userId="fed1330f33f5650e" providerId="LiveId" clId="{B1AD1C5F-39C7-46F9-987B-9042EBB18738}" dt="2023-10-27T06:02:30.072" v="20"/>
          <ac:picMkLst>
            <pc:docMk/>
            <pc:sldMk cId="2422728137" sldId="447"/>
            <ac:picMk id="14" creationId="{F455F7C0-5AFE-5375-0AAF-7721E466F399}"/>
          </ac:picMkLst>
        </pc:picChg>
        <pc:picChg chg="add del mod ord">
          <ac:chgData name="Leonie Smith" userId="fed1330f33f5650e" providerId="LiveId" clId="{B1AD1C5F-39C7-46F9-987B-9042EBB18738}" dt="2023-10-27T06:02:43.685" v="21"/>
          <ac:picMkLst>
            <pc:docMk/>
            <pc:sldMk cId="2422728137" sldId="447"/>
            <ac:picMk id="17" creationId="{CA63BBB3-E945-932A-11B1-833251580183}"/>
          </ac:picMkLst>
        </pc:picChg>
        <pc:picChg chg="add mod">
          <ac:chgData name="Leonie Smith" userId="fed1330f33f5650e" providerId="LiveId" clId="{B1AD1C5F-39C7-46F9-987B-9042EBB18738}" dt="2023-10-27T06:02:43.685" v="21"/>
          <ac:picMkLst>
            <pc:docMk/>
            <pc:sldMk cId="2422728137" sldId="447"/>
            <ac:picMk id="18" creationId="{E8F848FB-FAFF-69A7-345B-253B6BCBD841}"/>
          </ac:picMkLst>
        </pc:picChg>
      </pc:sldChg>
      <pc:sldChg chg="addSp modSp">
        <pc:chgData name="Leonie Smith" userId="fed1330f33f5650e" providerId="LiveId" clId="{B1AD1C5F-39C7-46F9-987B-9042EBB18738}" dt="2023-10-27T06:03:10.563" v="22"/>
        <pc:sldMkLst>
          <pc:docMk/>
          <pc:sldMk cId="4160448636" sldId="449"/>
        </pc:sldMkLst>
        <pc:picChg chg="add mod">
          <ac:chgData name="Leonie Smith" userId="fed1330f33f5650e" providerId="LiveId" clId="{B1AD1C5F-39C7-46F9-987B-9042EBB18738}" dt="2023-10-27T06:03:10.563" v="22"/>
          <ac:picMkLst>
            <pc:docMk/>
            <pc:sldMk cId="4160448636" sldId="449"/>
            <ac:picMk id="6" creationId="{DD77306C-CD5E-3178-6175-3F4F768AFEA9}"/>
          </ac:picMkLst>
        </pc:picChg>
      </pc:sldChg>
      <pc:sldChg chg="addSp delSp modSp mod modTransition modAnim">
        <pc:chgData name="Leonie Smith" userId="fed1330f33f5650e" providerId="LiveId" clId="{B1AD1C5F-39C7-46F9-987B-9042EBB18738}" dt="2023-10-27T06:04:04.710" v="26"/>
        <pc:sldMkLst>
          <pc:docMk/>
          <pc:sldMk cId="3386340796" sldId="451"/>
        </pc:sldMkLst>
        <pc:picChg chg="add del mod">
          <ac:chgData name="Leonie Smith" userId="fed1330f33f5650e" providerId="LiveId" clId="{B1AD1C5F-39C7-46F9-987B-9042EBB18738}" dt="2023-10-27T06:03:49.345" v="25"/>
          <ac:picMkLst>
            <pc:docMk/>
            <pc:sldMk cId="3386340796" sldId="451"/>
            <ac:picMk id="6" creationId="{C9BF6EEE-C823-D267-8807-599AE0DC0373}"/>
          </ac:picMkLst>
        </pc:picChg>
        <pc:picChg chg="add del mod">
          <ac:chgData name="Leonie Smith" userId="fed1330f33f5650e" providerId="LiveId" clId="{B1AD1C5F-39C7-46F9-987B-9042EBB18738}" dt="2023-10-27T06:04:04.710" v="26"/>
          <ac:picMkLst>
            <pc:docMk/>
            <pc:sldMk cId="3386340796" sldId="451"/>
            <ac:picMk id="9" creationId="{7DF5615C-45CC-4A43-3203-B3FE6D8717FF}"/>
          </ac:picMkLst>
        </pc:picChg>
        <pc:picChg chg="add mod">
          <ac:chgData name="Leonie Smith" userId="fed1330f33f5650e" providerId="LiveId" clId="{B1AD1C5F-39C7-46F9-987B-9042EBB18738}" dt="2023-10-27T06:04:04.710" v="26"/>
          <ac:picMkLst>
            <pc:docMk/>
            <pc:sldMk cId="3386340796" sldId="451"/>
            <ac:picMk id="10" creationId="{1D34AFB5-D1AE-A324-24F3-FF8065C08AEE}"/>
          </ac:picMkLst>
        </pc:picChg>
      </pc:sldChg>
      <pc:sldChg chg="addSp delSp modSp mod modTransition modAnim">
        <pc:chgData name="Leonie Smith" userId="fed1330f33f5650e" providerId="LiveId" clId="{B1AD1C5F-39C7-46F9-987B-9042EBB18738}" dt="2023-10-27T06:06:37.474" v="42"/>
        <pc:sldMkLst>
          <pc:docMk/>
          <pc:sldMk cId="283334129" sldId="453"/>
        </pc:sldMkLst>
        <pc:picChg chg="add del mod">
          <ac:chgData name="Leonie Smith" userId="fed1330f33f5650e" providerId="LiveId" clId="{B1AD1C5F-39C7-46F9-987B-9042EBB18738}" dt="2023-10-27T06:04:56.979" v="29"/>
          <ac:picMkLst>
            <pc:docMk/>
            <pc:sldMk cId="283334129" sldId="453"/>
            <ac:picMk id="6" creationId="{8B184638-C074-FBAE-56E7-0F29C01506DF}"/>
          </ac:picMkLst>
        </pc:picChg>
        <pc:picChg chg="add del mod">
          <ac:chgData name="Leonie Smith" userId="fed1330f33f5650e" providerId="LiveId" clId="{B1AD1C5F-39C7-46F9-987B-9042EBB18738}" dt="2023-10-27T06:05:14.313" v="30"/>
          <ac:picMkLst>
            <pc:docMk/>
            <pc:sldMk cId="283334129" sldId="453"/>
            <ac:picMk id="9" creationId="{0AC9D668-9639-BF29-17B0-13C940DD9E0A}"/>
          </ac:picMkLst>
        </pc:picChg>
        <pc:picChg chg="add del mod">
          <ac:chgData name="Leonie Smith" userId="fed1330f33f5650e" providerId="LiveId" clId="{B1AD1C5F-39C7-46F9-987B-9042EBB18738}" dt="2023-10-27T06:05:16.100" v="32"/>
          <ac:picMkLst>
            <pc:docMk/>
            <pc:sldMk cId="283334129" sldId="453"/>
            <ac:picMk id="10" creationId="{182A9F3F-A112-DA80-82DA-17F20180C23D}"/>
          </ac:picMkLst>
        </pc:picChg>
        <pc:picChg chg="add del mod ord">
          <ac:chgData name="Leonie Smith" userId="fed1330f33f5650e" providerId="LiveId" clId="{B1AD1C5F-39C7-46F9-987B-9042EBB18738}" dt="2023-10-27T06:05:30.302" v="33"/>
          <ac:picMkLst>
            <pc:docMk/>
            <pc:sldMk cId="283334129" sldId="453"/>
            <ac:picMk id="13" creationId="{4D83D463-AFAC-9522-9409-6AFFD3F21C6D}"/>
          </ac:picMkLst>
        </pc:picChg>
        <pc:picChg chg="add del mod">
          <ac:chgData name="Leonie Smith" userId="fed1330f33f5650e" providerId="LiveId" clId="{B1AD1C5F-39C7-46F9-987B-9042EBB18738}" dt="2023-10-27T06:05:31.992" v="35"/>
          <ac:picMkLst>
            <pc:docMk/>
            <pc:sldMk cId="283334129" sldId="453"/>
            <ac:picMk id="14" creationId="{D861BA89-D549-56A9-B0F9-1C072B12A1D2}"/>
          </ac:picMkLst>
        </pc:picChg>
        <pc:picChg chg="add del mod ord">
          <ac:chgData name="Leonie Smith" userId="fed1330f33f5650e" providerId="LiveId" clId="{B1AD1C5F-39C7-46F9-987B-9042EBB18738}" dt="2023-10-27T06:05:40.219" v="36"/>
          <ac:picMkLst>
            <pc:docMk/>
            <pc:sldMk cId="283334129" sldId="453"/>
            <ac:picMk id="17" creationId="{5AA7F02F-779F-983D-2EA9-0F881A340617}"/>
          </ac:picMkLst>
        </pc:picChg>
        <pc:picChg chg="add del mod">
          <ac:chgData name="Leonie Smith" userId="fed1330f33f5650e" providerId="LiveId" clId="{B1AD1C5F-39C7-46F9-987B-9042EBB18738}" dt="2023-10-27T06:05:53.424" v="38"/>
          <ac:picMkLst>
            <pc:docMk/>
            <pc:sldMk cId="283334129" sldId="453"/>
            <ac:picMk id="18" creationId="{7CBE494C-D6DC-BAF4-1228-24D4835D63AA}"/>
          </ac:picMkLst>
        </pc:picChg>
        <pc:picChg chg="add del mod ord">
          <ac:chgData name="Leonie Smith" userId="fed1330f33f5650e" providerId="LiveId" clId="{B1AD1C5F-39C7-46F9-987B-9042EBB18738}" dt="2023-10-27T06:06:12.135" v="39"/>
          <ac:picMkLst>
            <pc:docMk/>
            <pc:sldMk cId="283334129" sldId="453"/>
            <ac:picMk id="21" creationId="{5453C192-29B6-3568-C5AF-CD901706B0B8}"/>
          </ac:picMkLst>
        </pc:picChg>
        <pc:picChg chg="add del mod">
          <ac:chgData name="Leonie Smith" userId="fed1330f33f5650e" providerId="LiveId" clId="{B1AD1C5F-39C7-46F9-987B-9042EBB18738}" dt="2023-10-27T06:06:18.330" v="41"/>
          <ac:picMkLst>
            <pc:docMk/>
            <pc:sldMk cId="283334129" sldId="453"/>
            <ac:picMk id="22" creationId="{BE089DE3-9DCB-6B49-FD9D-D7CC41BFBF23}"/>
          </ac:picMkLst>
        </pc:picChg>
        <pc:picChg chg="add del mod ord">
          <ac:chgData name="Leonie Smith" userId="fed1330f33f5650e" providerId="LiveId" clId="{B1AD1C5F-39C7-46F9-987B-9042EBB18738}" dt="2023-10-27T06:06:37.474" v="42"/>
          <ac:picMkLst>
            <pc:docMk/>
            <pc:sldMk cId="283334129" sldId="453"/>
            <ac:picMk id="26" creationId="{B32F9174-905E-8DAB-F94C-3B8FEE7DA226}"/>
          </ac:picMkLst>
        </pc:picChg>
        <pc:picChg chg="add mod">
          <ac:chgData name="Leonie Smith" userId="fed1330f33f5650e" providerId="LiveId" clId="{B1AD1C5F-39C7-46F9-987B-9042EBB18738}" dt="2023-10-27T06:06:37.474" v="42"/>
          <ac:picMkLst>
            <pc:docMk/>
            <pc:sldMk cId="283334129" sldId="453"/>
            <ac:picMk id="27" creationId="{D5D4695C-FF66-A884-BF1E-B5F87603769B}"/>
          </ac:picMkLst>
        </pc:picChg>
      </pc:sldChg>
      <pc:sldChg chg="addSp delSp modSp mod modTransition modAnim">
        <pc:chgData name="Leonie Smith" userId="fed1330f33f5650e" providerId="LiveId" clId="{B1AD1C5F-39C7-46F9-987B-9042EBB18738}" dt="2023-10-27T06:07:31.915" v="46"/>
        <pc:sldMkLst>
          <pc:docMk/>
          <pc:sldMk cId="1799939013" sldId="455"/>
        </pc:sldMkLst>
        <pc:picChg chg="add del mod">
          <ac:chgData name="Leonie Smith" userId="fed1330f33f5650e" providerId="LiveId" clId="{B1AD1C5F-39C7-46F9-987B-9042EBB18738}" dt="2023-10-27T06:07:16.606" v="45"/>
          <ac:picMkLst>
            <pc:docMk/>
            <pc:sldMk cId="1799939013" sldId="455"/>
            <ac:picMk id="6" creationId="{FE1DF2DF-CD4B-38F1-C130-3AED2550CDA4}"/>
          </ac:picMkLst>
        </pc:picChg>
        <pc:picChg chg="add del mod">
          <ac:chgData name="Leonie Smith" userId="fed1330f33f5650e" providerId="LiveId" clId="{B1AD1C5F-39C7-46F9-987B-9042EBB18738}" dt="2023-10-27T06:07:31.915" v="46"/>
          <ac:picMkLst>
            <pc:docMk/>
            <pc:sldMk cId="1799939013" sldId="455"/>
            <ac:picMk id="9" creationId="{9A9095FF-02D3-EF15-7090-EE1433738668}"/>
          </ac:picMkLst>
        </pc:picChg>
        <pc:picChg chg="add mod">
          <ac:chgData name="Leonie Smith" userId="fed1330f33f5650e" providerId="LiveId" clId="{B1AD1C5F-39C7-46F9-987B-9042EBB18738}" dt="2023-10-27T06:07:31.915" v="46"/>
          <ac:picMkLst>
            <pc:docMk/>
            <pc:sldMk cId="1799939013" sldId="455"/>
            <ac:picMk id="10" creationId="{9DDF5737-7168-36BF-9C91-31FA16F83D86}"/>
          </ac:picMkLst>
        </pc:picChg>
      </pc:sldChg>
      <pc:sldChg chg="addSp delSp modSp mod modTransition modAnim">
        <pc:chgData name="Leonie Smith" userId="fed1330f33f5650e" providerId="LiveId" clId="{B1AD1C5F-39C7-46F9-987B-9042EBB18738}" dt="2023-10-27T06:09:12.273" v="56"/>
        <pc:sldMkLst>
          <pc:docMk/>
          <pc:sldMk cId="2618424304" sldId="457"/>
        </pc:sldMkLst>
        <pc:picChg chg="add del mod">
          <ac:chgData name="Leonie Smith" userId="fed1330f33f5650e" providerId="LiveId" clId="{B1AD1C5F-39C7-46F9-987B-9042EBB18738}" dt="2023-10-27T06:08:22.029" v="49"/>
          <ac:picMkLst>
            <pc:docMk/>
            <pc:sldMk cId="2618424304" sldId="457"/>
            <ac:picMk id="6" creationId="{F5D49C77-E838-2C5B-6892-29FFCCCF4770}"/>
          </ac:picMkLst>
        </pc:picChg>
        <pc:picChg chg="add del mod">
          <ac:chgData name="Leonie Smith" userId="fed1330f33f5650e" providerId="LiveId" clId="{B1AD1C5F-39C7-46F9-987B-9042EBB18738}" dt="2023-10-27T06:08:27.860" v="50"/>
          <ac:picMkLst>
            <pc:docMk/>
            <pc:sldMk cId="2618424304" sldId="457"/>
            <ac:picMk id="9" creationId="{32A9618E-881F-8CCF-FEF7-CEDE4CE6893B}"/>
          </ac:picMkLst>
        </pc:picChg>
        <pc:picChg chg="add del mod">
          <ac:chgData name="Leonie Smith" userId="fed1330f33f5650e" providerId="LiveId" clId="{B1AD1C5F-39C7-46F9-987B-9042EBB18738}" dt="2023-10-27T06:08:28.996" v="52"/>
          <ac:picMkLst>
            <pc:docMk/>
            <pc:sldMk cId="2618424304" sldId="457"/>
            <ac:picMk id="10" creationId="{97BA64D0-F574-1DAE-6E90-D034AB94DC71}"/>
          </ac:picMkLst>
        </pc:picChg>
        <pc:picChg chg="add del mod ord">
          <ac:chgData name="Leonie Smith" userId="fed1330f33f5650e" providerId="LiveId" clId="{B1AD1C5F-39C7-46F9-987B-9042EBB18738}" dt="2023-10-27T06:08:45.181" v="53"/>
          <ac:picMkLst>
            <pc:docMk/>
            <pc:sldMk cId="2618424304" sldId="457"/>
            <ac:picMk id="13" creationId="{D31D3D19-9135-CFB1-AB18-508996F0608D}"/>
          </ac:picMkLst>
        </pc:picChg>
        <pc:picChg chg="add del mod">
          <ac:chgData name="Leonie Smith" userId="fed1330f33f5650e" providerId="LiveId" clId="{B1AD1C5F-39C7-46F9-987B-9042EBB18738}" dt="2023-10-27T06:08:55.973" v="55"/>
          <ac:picMkLst>
            <pc:docMk/>
            <pc:sldMk cId="2618424304" sldId="457"/>
            <ac:picMk id="14" creationId="{15B8E628-0DFF-496D-100F-365989949ECF}"/>
          </ac:picMkLst>
        </pc:picChg>
        <pc:picChg chg="add del mod ord">
          <ac:chgData name="Leonie Smith" userId="fed1330f33f5650e" providerId="LiveId" clId="{B1AD1C5F-39C7-46F9-987B-9042EBB18738}" dt="2023-10-27T06:09:12.273" v="56"/>
          <ac:picMkLst>
            <pc:docMk/>
            <pc:sldMk cId="2618424304" sldId="457"/>
            <ac:picMk id="18" creationId="{ACF4B7FE-D8C0-F7D3-BFDC-8EDF133C7DD0}"/>
          </ac:picMkLst>
        </pc:picChg>
        <pc:picChg chg="add mod">
          <ac:chgData name="Leonie Smith" userId="fed1330f33f5650e" providerId="LiveId" clId="{B1AD1C5F-39C7-46F9-987B-9042EBB18738}" dt="2023-10-27T06:09:12.273" v="56"/>
          <ac:picMkLst>
            <pc:docMk/>
            <pc:sldMk cId="2618424304" sldId="457"/>
            <ac:picMk id="19" creationId="{9CE72282-7472-694A-DE0B-07CD96487B64}"/>
          </ac:picMkLst>
        </pc:picChg>
      </pc:sldChg>
      <pc:sldChg chg="addSp delSp modSp mod modTransition modAnim">
        <pc:chgData name="Leonie Smith" userId="fed1330f33f5650e" providerId="LiveId" clId="{B1AD1C5F-39C7-46F9-987B-9042EBB18738}" dt="2023-10-27T06:11:03.700" v="69"/>
        <pc:sldMkLst>
          <pc:docMk/>
          <pc:sldMk cId="783514268" sldId="459"/>
        </pc:sldMkLst>
        <pc:picChg chg="add del mod">
          <ac:chgData name="Leonie Smith" userId="fed1330f33f5650e" providerId="LiveId" clId="{B1AD1C5F-39C7-46F9-987B-9042EBB18738}" dt="2023-10-27T06:09:42.710" v="59"/>
          <ac:picMkLst>
            <pc:docMk/>
            <pc:sldMk cId="783514268" sldId="459"/>
            <ac:picMk id="6" creationId="{915B597B-C9CF-C291-05B2-9774B7D27BB5}"/>
          </ac:picMkLst>
        </pc:picChg>
        <pc:picChg chg="add del mod">
          <ac:chgData name="Leonie Smith" userId="fed1330f33f5650e" providerId="LiveId" clId="{B1AD1C5F-39C7-46F9-987B-9042EBB18738}" dt="2023-10-27T06:09:51.194" v="60"/>
          <ac:picMkLst>
            <pc:docMk/>
            <pc:sldMk cId="783514268" sldId="459"/>
            <ac:picMk id="9" creationId="{CD90AA26-83AE-8423-77CD-B3E453C478EB}"/>
          </ac:picMkLst>
        </pc:picChg>
        <pc:picChg chg="add del mod">
          <ac:chgData name="Leonie Smith" userId="fed1330f33f5650e" providerId="LiveId" clId="{B1AD1C5F-39C7-46F9-987B-9042EBB18738}" dt="2023-10-27T06:09:52.580" v="62"/>
          <ac:picMkLst>
            <pc:docMk/>
            <pc:sldMk cId="783514268" sldId="459"/>
            <ac:picMk id="10" creationId="{179CA002-DB01-EB29-360E-B8009E458E19}"/>
          </ac:picMkLst>
        </pc:picChg>
        <pc:picChg chg="add del mod ord">
          <ac:chgData name="Leonie Smith" userId="fed1330f33f5650e" providerId="LiveId" clId="{B1AD1C5F-39C7-46F9-987B-9042EBB18738}" dt="2023-10-27T06:10:13.158" v="63"/>
          <ac:picMkLst>
            <pc:docMk/>
            <pc:sldMk cId="783514268" sldId="459"/>
            <ac:picMk id="13" creationId="{D6AB4B4D-D546-CE3D-3010-0637F5F81476}"/>
          </ac:picMkLst>
        </pc:picChg>
        <pc:picChg chg="add del mod">
          <ac:chgData name="Leonie Smith" userId="fed1330f33f5650e" providerId="LiveId" clId="{B1AD1C5F-39C7-46F9-987B-9042EBB18738}" dt="2023-10-27T06:10:20.557" v="65"/>
          <ac:picMkLst>
            <pc:docMk/>
            <pc:sldMk cId="783514268" sldId="459"/>
            <ac:picMk id="14" creationId="{C87EA885-E6EB-DDC6-DD6B-B7EBA0E5F23A}"/>
          </ac:picMkLst>
        </pc:picChg>
        <pc:picChg chg="add del mod ord">
          <ac:chgData name="Leonie Smith" userId="fed1330f33f5650e" providerId="LiveId" clId="{B1AD1C5F-39C7-46F9-987B-9042EBB18738}" dt="2023-10-27T06:10:39.914" v="66"/>
          <ac:picMkLst>
            <pc:docMk/>
            <pc:sldMk cId="783514268" sldId="459"/>
            <ac:picMk id="18" creationId="{97ABD4C7-FDEA-9D3D-5CA6-42372B5FA4C6}"/>
          </ac:picMkLst>
        </pc:picChg>
        <pc:picChg chg="add del mod">
          <ac:chgData name="Leonie Smith" userId="fed1330f33f5650e" providerId="LiveId" clId="{B1AD1C5F-39C7-46F9-987B-9042EBB18738}" dt="2023-10-27T06:10:41.755" v="68"/>
          <ac:picMkLst>
            <pc:docMk/>
            <pc:sldMk cId="783514268" sldId="459"/>
            <ac:picMk id="19" creationId="{6837ABBC-E75A-2234-4EA4-F24D12998AA7}"/>
          </ac:picMkLst>
        </pc:picChg>
        <pc:picChg chg="add del mod ord">
          <ac:chgData name="Leonie Smith" userId="fed1330f33f5650e" providerId="LiveId" clId="{B1AD1C5F-39C7-46F9-987B-9042EBB18738}" dt="2023-10-27T06:11:03.700" v="69"/>
          <ac:picMkLst>
            <pc:docMk/>
            <pc:sldMk cId="783514268" sldId="459"/>
            <ac:picMk id="22" creationId="{E32F478B-A1B3-1585-84BB-F2A627C3E29F}"/>
          </ac:picMkLst>
        </pc:picChg>
        <pc:picChg chg="add mod">
          <ac:chgData name="Leonie Smith" userId="fed1330f33f5650e" providerId="LiveId" clId="{B1AD1C5F-39C7-46F9-987B-9042EBB18738}" dt="2023-10-27T06:11:03.700" v="69"/>
          <ac:picMkLst>
            <pc:docMk/>
            <pc:sldMk cId="783514268" sldId="459"/>
            <ac:picMk id="23" creationId="{7CD2AF76-7350-54EE-65D2-9C8223898A4B}"/>
          </ac:picMkLst>
        </pc:picChg>
      </pc:sldChg>
      <pc:sldChg chg="addSp delSp modSp mod modTransition modAnim">
        <pc:chgData name="Leonie Smith" userId="fed1330f33f5650e" providerId="LiveId" clId="{B1AD1C5F-39C7-46F9-987B-9042EBB18738}" dt="2023-10-27T06:12:57.310" v="79"/>
        <pc:sldMkLst>
          <pc:docMk/>
          <pc:sldMk cId="3868250199" sldId="461"/>
        </pc:sldMkLst>
        <pc:picChg chg="add del mod">
          <ac:chgData name="Leonie Smith" userId="fed1330f33f5650e" providerId="LiveId" clId="{B1AD1C5F-39C7-46F9-987B-9042EBB18738}" dt="2023-10-27T06:12:02.430" v="72"/>
          <ac:picMkLst>
            <pc:docMk/>
            <pc:sldMk cId="3868250199" sldId="461"/>
            <ac:picMk id="6" creationId="{6FB43D54-0843-5D7A-14B5-010D2B319997}"/>
          </ac:picMkLst>
        </pc:picChg>
        <pc:picChg chg="add del mod">
          <ac:chgData name="Leonie Smith" userId="fed1330f33f5650e" providerId="LiveId" clId="{B1AD1C5F-39C7-46F9-987B-9042EBB18738}" dt="2023-10-27T06:12:15.353" v="73"/>
          <ac:picMkLst>
            <pc:docMk/>
            <pc:sldMk cId="3868250199" sldId="461"/>
            <ac:picMk id="9" creationId="{E07BA177-7CBC-39C8-4D32-8A2FA86C41D8}"/>
          </ac:picMkLst>
        </pc:picChg>
        <pc:picChg chg="add del mod">
          <ac:chgData name="Leonie Smith" userId="fed1330f33f5650e" providerId="LiveId" clId="{B1AD1C5F-39C7-46F9-987B-9042EBB18738}" dt="2023-10-27T06:12:16.742" v="75"/>
          <ac:picMkLst>
            <pc:docMk/>
            <pc:sldMk cId="3868250199" sldId="461"/>
            <ac:picMk id="10" creationId="{2B9DD975-606F-36B6-86FF-5068BE7DF953}"/>
          </ac:picMkLst>
        </pc:picChg>
        <pc:picChg chg="add del mod ord">
          <ac:chgData name="Leonie Smith" userId="fed1330f33f5650e" providerId="LiveId" clId="{B1AD1C5F-39C7-46F9-987B-9042EBB18738}" dt="2023-10-27T06:12:33.864" v="76"/>
          <ac:picMkLst>
            <pc:docMk/>
            <pc:sldMk cId="3868250199" sldId="461"/>
            <ac:picMk id="13" creationId="{842499E5-E81E-8BFC-810A-0D196538EFAD}"/>
          </ac:picMkLst>
        </pc:picChg>
        <pc:picChg chg="add del mod">
          <ac:chgData name="Leonie Smith" userId="fed1330f33f5650e" providerId="LiveId" clId="{B1AD1C5F-39C7-46F9-987B-9042EBB18738}" dt="2023-10-27T06:12:40.359" v="78"/>
          <ac:picMkLst>
            <pc:docMk/>
            <pc:sldMk cId="3868250199" sldId="461"/>
            <ac:picMk id="14" creationId="{AED23D99-D4B2-A140-B740-46666C60B4C1}"/>
          </ac:picMkLst>
        </pc:picChg>
        <pc:picChg chg="add del mod ord">
          <ac:chgData name="Leonie Smith" userId="fed1330f33f5650e" providerId="LiveId" clId="{B1AD1C5F-39C7-46F9-987B-9042EBB18738}" dt="2023-10-27T06:12:57.310" v="79"/>
          <ac:picMkLst>
            <pc:docMk/>
            <pc:sldMk cId="3868250199" sldId="461"/>
            <ac:picMk id="18" creationId="{8AA188AE-D8DF-346F-D952-FE1F5AA8A492}"/>
          </ac:picMkLst>
        </pc:picChg>
        <pc:picChg chg="add mod">
          <ac:chgData name="Leonie Smith" userId="fed1330f33f5650e" providerId="LiveId" clId="{B1AD1C5F-39C7-46F9-987B-9042EBB18738}" dt="2023-10-27T06:12:57.310" v="79"/>
          <ac:picMkLst>
            <pc:docMk/>
            <pc:sldMk cId="3868250199" sldId="461"/>
            <ac:picMk id="19" creationId="{410BDAAE-767F-338B-866C-7CDAFF92DBEA}"/>
          </ac:picMkLst>
        </pc:picChg>
      </pc:sldChg>
      <pc:sldChg chg="addSp delSp modSp mod modTransition modAnim">
        <pc:chgData name="Leonie Smith" userId="fed1330f33f5650e" providerId="LiveId" clId="{B1AD1C5F-39C7-46F9-987B-9042EBB18738}" dt="2023-10-27T06:16:42.847" v="102"/>
        <pc:sldMkLst>
          <pc:docMk/>
          <pc:sldMk cId="2982327576" sldId="463"/>
        </pc:sldMkLst>
        <pc:picChg chg="add del mod">
          <ac:chgData name="Leonie Smith" userId="fed1330f33f5650e" providerId="LiveId" clId="{B1AD1C5F-39C7-46F9-987B-9042EBB18738}" dt="2023-10-27T06:15:20.260" v="86"/>
          <ac:picMkLst>
            <pc:docMk/>
            <pc:sldMk cId="2982327576" sldId="463"/>
            <ac:picMk id="7" creationId="{919A7960-FFBE-9D83-1455-DD5923505D8F}"/>
          </ac:picMkLst>
        </pc:picChg>
        <pc:picChg chg="add del mod">
          <ac:chgData name="Leonie Smith" userId="fed1330f33f5650e" providerId="LiveId" clId="{B1AD1C5F-39C7-46F9-987B-9042EBB18738}" dt="2023-10-27T06:15:30.891" v="87"/>
          <ac:picMkLst>
            <pc:docMk/>
            <pc:sldMk cId="2982327576" sldId="463"/>
            <ac:picMk id="11" creationId="{389BBF7A-CE67-4802-BED0-0152369A28FF}"/>
          </ac:picMkLst>
        </pc:picChg>
        <pc:picChg chg="add del mod">
          <ac:chgData name="Leonie Smith" userId="fed1330f33f5650e" providerId="LiveId" clId="{B1AD1C5F-39C7-46F9-987B-9042EBB18738}" dt="2023-10-27T06:15:36.034" v="89"/>
          <ac:picMkLst>
            <pc:docMk/>
            <pc:sldMk cId="2982327576" sldId="463"/>
            <ac:picMk id="12" creationId="{ECCB163B-C03C-E90D-35D6-DE8B96D4691C}"/>
          </ac:picMkLst>
        </pc:picChg>
        <pc:picChg chg="add del mod ord">
          <ac:chgData name="Leonie Smith" userId="fed1330f33f5650e" providerId="LiveId" clId="{B1AD1C5F-39C7-46F9-987B-9042EBB18738}" dt="2023-10-27T06:15:43.143" v="90"/>
          <ac:picMkLst>
            <pc:docMk/>
            <pc:sldMk cId="2982327576" sldId="463"/>
            <ac:picMk id="16" creationId="{53258C14-F773-BD00-48C2-0C7CED8F64DA}"/>
          </ac:picMkLst>
        </pc:picChg>
        <pc:picChg chg="add del mod">
          <ac:chgData name="Leonie Smith" userId="fed1330f33f5650e" providerId="LiveId" clId="{B1AD1C5F-39C7-46F9-987B-9042EBB18738}" dt="2023-10-27T06:15:44.206" v="92"/>
          <ac:picMkLst>
            <pc:docMk/>
            <pc:sldMk cId="2982327576" sldId="463"/>
            <ac:picMk id="17" creationId="{ED8F3D1E-A741-ED9B-A6A1-7C83619B90C2}"/>
          </ac:picMkLst>
        </pc:picChg>
        <pc:picChg chg="add del mod ord">
          <ac:chgData name="Leonie Smith" userId="fed1330f33f5650e" providerId="LiveId" clId="{B1AD1C5F-39C7-46F9-987B-9042EBB18738}" dt="2023-10-27T06:15:54.475" v="93"/>
          <ac:picMkLst>
            <pc:docMk/>
            <pc:sldMk cId="2982327576" sldId="463"/>
            <ac:picMk id="19" creationId="{9C898F48-6482-FB0C-3C8D-93B33F1D2F45}"/>
          </ac:picMkLst>
        </pc:picChg>
        <pc:picChg chg="add del mod">
          <ac:chgData name="Leonie Smith" userId="fed1330f33f5650e" providerId="LiveId" clId="{B1AD1C5F-39C7-46F9-987B-9042EBB18738}" dt="2023-10-27T06:16:00.393" v="95"/>
          <ac:picMkLst>
            <pc:docMk/>
            <pc:sldMk cId="2982327576" sldId="463"/>
            <ac:picMk id="20" creationId="{8D42750E-3B59-C263-7952-A608258EA291}"/>
          </ac:picMkLst>
        </pc:picChg>
        <pc:picChg chg="add del mod ord">
          <ac:chgData name="Leonie Smith" userId="fed1330f33f5650e" providerId="LiveId" clId="{B1AD1C5F-39C7-46F9-987B-9042EBB18738}" dt="2023-10-27T06:16:10.956" v="96"/>
          <ac:picMkLst>
            <pc:docMk/>
            <pc:sldMk cId="2982327576" sldId="463"/>
            <ac:picMk id="24" creationId="{89721199-7E5D-A1B0-6822-919C2FF20F12}"/>
          </ac:picMkLst>
        </pc:picChg>
        <pc:picChg chg="add del mod">
          <ac:chgData name="Leonie Smith" userId="fed1330f33f5650e" providerId="LiveId" clId="{B1AD1C5F-39C7-46F9-987B-9042EBB18738}" dt="2023-10-27T06:16:15.947" v="98"/>
          <ac:picMkLst>
            <pc:docMk/>
            <pc:sldMk cId="2982327576" sldId="463"/>
            <ac:picMk id="25" creationId="{F07A8CC2-407E-7E08-5EC1-CB293EBC71C6}"/>
          </ac:picMkLst>
        </pc:picChg>
        <pc:picChg chg="add del mod ord">
          <ac:chgData name="Leonie Smith" userId="fed1330f33f5650e" providerId="LiveId" clId="{B1AD1C5F-39C7-46F9-987B-9042EBB18738}" dt="2023-10-27T06:16:26.882" v="99"/>
          <ac:picMkLst>
            <pc:docMk/>
            <pc:sldMk cId="2982327576" sldId="463"/>
            <ac:picMk id="29" creationId="{E3E35003-8B87-7C7A-BF32-5665820721B5}"/>
          </ac:picMkLst>
        </pc:picChg>
        <pc:picChg chg="add del mod">
          <ac:chgData name="Leonie Smith" userId="fed1330f33f5650e" providerId="LiveId" clId="{B1AD1C5F-39C7-46F9-987B-9042EBB18738}" dt="2023-10-27T06:16:32.081" v="101"/>
          <ac:picMkLst>
            <pc:docMk/>
            <pc:sldMk cId="2982327576" sldId="463"/>
            <ac:picMk id="30" creationId="{B5AB6F64-75C9-38DF-F966-E5C8EB92D208}"/>
          </ac:picMkLst>
        </pc:picChg>
        <pc:picChg chg="add del mod ord">
          <ac:chgData name="Leonie Smith" userId="fed1330f33f5650e" providerId="LiveId" clId="{B1AD1C5F-39C7-46F9-987B-9042EBB18738}" dt="2023-10-27T06:16:42.847" v="102"/>
          <ac:picMkLst>
            <pc:docMk/>
            <pc:sldMk cId="2982327576" sldId="463"/>
            <ac:picMk id="34" creationId="{DD55A777-C07C-B5FA-387D-A3F1E9138529}"/>
          </ac:picMkLst>
        </pc:picChg>
        <pc:picChg chg="add mod">
          <ac:chgData name="Leonie Smith" userId="fed1330f33f5650e" providerId="LiveId" clId="{B1AD1C5F-39C7-46F9-987B-9042EBB18738}" dt="2023-10-27T06:16:42.847" v="102"/>
          <ac:picMkLst>
            <pc:docMk/>
            <pc:sldMk cId="2982327576" sldId="463"/>
            <ac:picMk id="35" creationId="{102E6830-B846-5FDF-F8EE-F1B67632F77B}"/>
          </ac:picMkLst>
        </pc:picChg>
      </pc:sldChg>
      <pc:sldChg chg="addSp delSp modSp mod modTransition modAnim">
        <pc:chgData name="Leonie Smith" userId="fed1330f33f5650e" providerId="LiveId" clId="{B1AD1C5F-39C7-46F9-987B-9042EBB18738}" dt="2023-10-27T05:58:17.343" v="6"/>
        <pc:sldMkLst>
          <pc:docMk/>
          <pc:sldMk cId="3596600315" sldId="468"/>
        </pc:sldMkLst>
        <pc:picChg chg="add del mod">
          <ac:chgData name="Leonie Smith" userId="fed1330f33f5650e" providerId="LiveId" clId="{B1AD1C5F-39C7-46F9-987B-9042EBB18738}" dt="2023-10-27T05:58:02.440" v="2"/>
          <ac:picMkLst>
            <pc:docMk/>
            <pc:sldMk cId="3596600315" sldId="468"/>
            <ac:picMk id="7" creationId="{DC70A228-BF30-CBB9-6804-AB3735FFD4D1}"/>
          </ac:picMkLst>
        </pc:picChg>
        <pc:picChg chg="add del mod">
          <ac:chgData name="Leonie Smith" userId="fed1330f33f5650e" providerId="LiveId" clId="{B1AD1C5F-39C7-46F9-987B-9042EBB18738}" dt="2023-10-27T05:58:09.533" v="3"/>
          <ac:picMkLst>
            <pc:docMk/>
            <pc:sldMk cId="3596600315" sldId="468"/>
            <ac:picMk id="12" creationId="{AAD79045-6461-13D6-E5B3-F8257C0383BC}"/>
          </ac:picMkLst>
        </pc:picChg>
        <pc:picChg chg="add del mod">
          <ac:chgData name="Leonie Smith" userId="fed1330f33f5650e" providerId="LiveId" clId="{B1AD1C5F-39C7-46F9-987B-9042EBB18738}" dt="2023-10-27T05:58:10.929" v="5"/>
          <ac:picMkLst>
            <pc:docMk/>
            <pc:sldMk cId="3596600315" sldId="468"/>
            <ac:picMk id="13" creationId="{C7D99E08-F877-E56A-A02D-F9FEF98165EA}"/>
          </ac:picMkLst>
        </pc:picChg>
        <pc:picChg chg="add del mod ord">
          <ac:chgData name="Leonie Smith" userId="fed1330f33f5650e" providerId="LiveId" clId="{B1AD1C5F-39C7-46F9-987B-9042EBB18738}" dt="2023-10-27T05:58:17.343" v="6"/>
          <ac:picMkLst>
            <pc:docMk/>
            <pc:sldMk cId="3596600315" sldId="468"/>
            <ac:picMk id="16" creationId="{153BB1AC-A999-9A83-92E7-738273171E23}"/>
          </ac:picMkLst>
        </pc:picChg>
        <pc:picChg chg="add mod">
          <ac:chgData name="Leonie Smith" userId="fed1330f33f5650e" providerId="LiveId" clId="{B1AD1C5F-39C7-46F9-987B-9042EBB18738}" dt="2023-10-27T05:58:17.343" v="6"/>
          <ac:picMkLst>
            <pc:docMk/>
            <pc:sldMk cId="3596600315" sldId="468"/>
            <ac:picMk id="17" creationId="{BCC63D28-F3B9-D1E9-0EE0-578154C2C00D}"/>
          </ac:picMkLst>
        </pc:picChg>
      </pc:sldChg>
      <pc:sldChg chg="addSp delSp modSp mod modTransition modAnim">
        <pc:chgData name="Leonie Smith" userId="fed1330f33f5650e" providerId="LiveId" clId="{B1AD1C5F-39C7-46F9-987B-9042EBB18738}" dt="2023-10-27T06:14:45.933" v="83"/>
        <pc:sldMkLst>
          <pc:docMk/>
          <pc:sldMk cId="2102502962" sldId="470"/>
        </pc:sldMkLst>
        <pc:picChg chg="add del mod">
          <ac:chgData name="Leonie Smith" userId="fed1330f33f5650e" providerId="LiveId" clId="{B1AD1C5F-39C7-46F9-987B-9042EBB18738}" dt="2023-10-27T06:14:28.742" v="82"/>
          <ac:picMkLst>
            <pc:docMk/>
            <pc:sldMk cId="2102502962" sldId="470"/>
            <ac:picMk id="6" creationId="{BCF7036B-220B-1EBC-A69D-10BBC36FE534}"/>
          </ac:picMkLst>
        </pc:picChg>
        <pc:picChg chg="add del mod">
          <ac:chgData name="Leonie Smith" userId="fed1330f33f5650e" providerId="LiveId" clId="{B1AD1C5F-39C7-46F9-987B-9042EBB18738}" dt="2023-10-27T06:14:45.933" v="83"/>
          <ac:picMkLst>
            <pc:docMk/>
            <pc:sldMk cId="2102502962" sldId="470"/>
            <ac:picMk id="11" creationId="{5034D046-FFC8-83F4-E48D-4AED1919F736}"/>
          </ac:picMkLst>
        </pc:picChg>
        <pc:picChg chg="add mod">
          <ac:chgData name="Leonie Smith" userId="fed1330f33f5650e" providerId="LiveId" clId="{B1AD1C5F-39C7-46F9-987B-9042EBB18738}" dt="2023-10-27T06:14:45.933" v="83"/>
          <ac:picMkLst>
            <pc:docMk/>
            <pc:sldMk cId="2102502962" sldId="470"/>
            <ac:picMk id="12" creationId="{CC68CFC0-4249-0D4A-67FE-8A5BB2A769E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2024/07/30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24 </a:t>
            </a:r>
            <a:r>
              <a:rPr lang="en-IN" sz="1200" b="1" i="0" u="none" strike="noStrike" baseline="0" dirty="0">
                <a:latin typeface="TimesNewRomanPS-BoldMT"/>
              </a:rPr>
              <a:t>Isaiah</a:t>
            </a:r>
          </a:p>
          <a:p>
            <a:pPr algn="l"/>
            <a:r>
              <a:rPr lang="fr-FR" sz="1200" b="0" i="0" u="none" strike="noStrike" baseline="0" dirty="0">
                <a:latin typeface="TimesNewRomanPSMT"/>
              </a:rPr>
              <a:t>1. </a:t>
            </a:r>
            <a:r>
              <a:rPr lang="fr-FR" sz="1200" b="0" i="0" u="none" strike="noStrike" baseline="0" dirty="0" err="1">
                <a:latin typeface="TimesNewRomanPSMT"/>
              </a:rPr>
              <a:t>Isaiah’s</a:t>
            </a:r>
            <a:r>
              <a:rPr lang="fr-FR" sz="1200" b="0" i="0" u="none" strike="noStrike" baseline="0" dirty="0">
                <a:latin typeface="TimesNewRomanPSMT"/>
              </a:rPr>
              <a:t> commission - </a:t>
            </a:r>
            <a:r>
              <a:rPr lang="fr-FR" sz="1200" b="0" i="0" u="none" strike="noStrike" baseline="0" dirty="0" err="1">
                <a:latin typeface="TimesNewRomanPSMT"/>
              </a:rPr>
              <a:t>Isaiah</a:t>
            </a:r>
            <a:r>
              <a:rPr lang="fr-FR" sz="1200" b="0" i="0" u="none" strike="noStrike" baseline="0" dirty="0">
                <a:latin typeface="TimesNewRomanPSMT"/>
              </a:rPr>
              <a:t> 6:1-8 (Center)</a:t>
            </a:r>
          </a:p>
          <a:p>
            <a:pPr algn="l"/>
            <a:r>
              <a:rPr lang="en-US" sz="1200" b="0" i="0" u="none" strike="noStrike" baseline="0" dirty="0">
                <a:latin typeface="TimesNewRomanPSMT"/>
              </a:rPr>
              <a:t>2. “Bring your worthless offerings no longer” - Isaiah 1:1-20 (Left Top)</a:t>
            </a:r>
          </a:p>
          <a:p>
            <a:pPr algn="l"/>
            <a:r>
              <a:rPr lang="en-US" sz="1200" b="0" i="0" u="none" strike="noStrike" baseline="0" dirty="0">
                <a:latin typeface="TimesNewRomanPSMT"/>
              </a:rPr>
              <a:t>3. “Those who fashion a graven image are all of them futile” - Isaiah 44:9-20</a:t>
            </a:r>
          </a:p>
          <a:p>
            <a:pPr algn="l"/>
            <a:r>
              <a:rPr lang="en-IN" sz="1200" b="0" i="0" u="none" strike="noStrike" baseline="0" dirty="0">
                <a:latin typeface="TimesNewRomanPSMT"/>
              </a:rPr>
              <a:t>(</a:t>
            </a:r>
            <a:r>
              <a:rPr lang="en-IN" sz="1200" b="0" i="0" u="none" strike="noStrike" baseline="0" dirty="0" err="1">
                <a:latin typeface="TimesNewRomanPSMT"/>
              </a:rPr>
              <a:t>Center</a:t>
            </a:r>
            <a:r>
              <a:rPr lang="en-IN" sz="1200" b="0" i="0" u="none" strike="noStrike" baseline="0" dirty="0">
                <a:latin typeface="TimesNewRomanPSMT"/>
              </a:rPr>
              <a:t> Top)</a:t>
            </a:r>
          </a:p>
          <a:p>
            <a:pPr algn="l"/>
            <a:r>
              <a:rPr lang="en-US" sz="1200" b="0" i="0" u="none" strike="noStrike" baseline="0" dirty="0">
                <a:latin typeface="TimesNewRomanPSMT"/>
              </a:rPr>
              <a:t>4. “Comfort, oh comfort my people.” - Isaiah 40:1-31 (Right Top)</a:t>
            </a:r>
          </a:p>
          <a:p>
            <a:pPr algn="l"/>
            <a:r>
              <a:rPr lang="en-US" sz="1200" b="0" i="0" u="none" strike="noStrike" baseline="0" dirty="0">
                <a:latin typeface="TimesNewRomanPSMT"/>
              </a:rPr>
              <a:t>5. “The wolf will dwell with the lamb” - Isaiah 11:1-9, 12:1-6 (Right Center)</a:t>
            </a:r>
          </a:p>
          <a:p>
            <a:pPr algn="l"/>
            <a:r>
              <a:rPr lang="en-US" sz="1200" b="0" i="0" u="none" strike="noStrike" baseline="0" dirty="0">
                <a:latin typeface="TimesNewRomanPSMT"/>
              </a:rPr>
              <a:t>6. Immanuel - Isaiah 7:14, 9:1-7, 60:1-5, 61:1-3 (Right Bottom)</a:t>
            </a:r>
          </a:p>
          <a:p>
            <a:pPr algn="l"/>
            <a:r>
              <a:rPr lang="en-US" sz="1200" b="0" i="0" u="none" strike="noStrike" baseline="0" dirty="0">
                <a:latin typeface="TimesNewRomanPSMT"/>
              </a:rPr>
              <a:t>7. “Like a lamb that is led to slaughter” - Isaiah 53:1-12 (Center Bottom)</a:t>
            </a:r>
          </a:p>
          <a:p>
            <a:pPr algn="l"/>
            <a:r>
              <a:rPr lang="en-US" sz="1200" b="0" i="0" u="none" strike="noStrike" baseline="0" dirty="0">
                <a:latin typeface="TimesNewRomanPSMT"/>
              </a:rPr>
              <a:t>8. “The LORD of hosts will prepare a lavish banquet” - Isaiah 66:18-19, 25:6-9</a:t>
            </a:r>
          </a:p>
          <a:p>
            <a:pPr algn="l"/>
            <a:r>
              <a:rPr lang="en-IN" sz="1200" b="0" i="0" u="none" strike="noStrike" baseline="0" dirty="0">
                <a:latin typeface="TimesNewRomanPSMT"/>
              </a:rPr>
              <a:t>(Left Bottom)</a:t>
            </a:r>
          </a:p>
          <a:p>
            <a:pPr algn="l"/>
            <a:r>
              <a:rPr lang="en-US" sz="1200" b="0" i="0" u="none" strike="noStrike" baseline="0" dirty="0">
                <a:latin typeface="TimesNewRomanPSMT"/>
              </a:rPr>
              <a:t>9. "Ho! Every one who thirsts, come to the waters” - Isaiah 55:1-13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24-7</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17" name="Audio 16">
            <a:hlinkClick r:id="" action="ppaction://media"/>
            <a:extLst>
              <a:ext uri="{FF2B5EF4-FFF2-40B4-BE49-F238E27FC236}">
                <a16:creationId xmlns:a16="http://schemas.microsoft.com/office/drawing/2014/main" id="{BCC63D28-F3B9-D1E9-0EE0-578154C2C00D}"/>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099"/>
    </mc:Choice>
    <mc:Fallback xmlns="">
      <p:transition spd="slow" advTm="3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102E056-0438-A3D0-1DCF-9CE1DFE57D5C}"/>
              </a:ext>
            </a:extLst>
          </p:cNvPr>
          <p:cNvPicPr>
            <a:picLocks noChangeAspect="1"/>
          </p:cNvPicPr>
          <p:nvPr/>
        </p:nvPicPr>
        <p:blipFill rotWithShape="1">
          <a:blip r:embed="rId2"/>
          <a:srcRect l="4871"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6F6F452E-0DE0-02AA-E3DD-E3D386DB3B3A}"/>
              </a:ext>
            </a:extLst>
          </p:cNvPr>
          <p:cNvSpPr txBox="1"/>
          <p:nvPr/>
        </p:nvSpPr>
        <p:spPr>
          <a:xfrm>
            <a:off x="385591" y="481893"/>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53:</a:t>
            </a:r>
            <a:r>
              <a:rPr lang="en-US" sz="2400" b="0" i="0" u="none" strike="noStrike" baseline="0" dirty="0">
                <a:solidFill>
                  <a:schemeClr val="bg1"/>
                </a:solidFill>
                <a:latin typeface="Mangal" panose="02040503050203030202" pitchFamily="18" charset="0"/>
                <a:cs typeface="Mangal" panose="02040503050203030202" pitchFamily="18" charset="0"/>
              </a:rPr>
              <a:t>4</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5</a:t>
            </a:r>
            <a:r>
              <a:rPr lang="en-US" sz="4000" b="0" i="0">
                <a:solidFill>
                  <a:srgbClr val="121212"/>
                </a:solidFill>
                <a:effectLst/>
                <a:latin typeface="Inter" panose="020B0502030000000004" pitchFamily="34" charset="0"/>
              </a:rPr>
              <a:t>But He was pierced for our transgressions,</a:t>
            </a:r>
          </a:p>
          <a:p>
            <a:pPr algn="l"/>
            <a:r>
              <a:rPr lang="en-US" sz="4000" b="0" i="0">
                <a:solidFill>
                  <a:srgbClr val="121212"/>
                </a:solidFill>
                <a:effectLst/>
                <a:latin typeface="Inter" panose="020B0502030000000004" pitchFamily="34" charset="0"/>
              </a:rPr>
              <a:t>He was crushed for our iniquities;</a:t>
            </a:r>
          </a:p>
          <a:p>
            <a:pPr algn="l"/>
            <a:r>
              <a:rPr lang="en-US" sz="4000" b="0" i="0">
                <a:solidFill>
                  <a:srgbClr val="121212"/>
                </a:solidFill>
                <a:effectLst/>
                <a:latin typeface="Inter" panose="020B0502030000000004" pitchFamily="34" charset="0"/>
              </a:rPr>
              <a:t>the punishment that brought us peace was upon Him,</a:t>
            </a:r>
          </a:p>
          <a:p>
            <a:pPr algn="l"/>
            <a:r>
              <a:rPr lang="en-US" sz="4000" b="0" i="0">
                <a:solidFill>
                  <a:srgbClr val="121212"/>
                </a:solidFill>
                <a:effectLst/>
                <a:latin typeface="Inter" panose="020B0502030000000004" pitchFamily="34" charset="0"/>
              </a:rPr>
              <a:t>and by His stripes we are healed.</a:t>
            </a:r>
          </a:p>
        </p:txBody>
      </p:sp>
      <p:sp>
        <p:nvSpPr>
          <p:cNvPr id="2" name="TextBox 1">
            <a:extLst>
              <a:ext uri="{FF2B5EF4-FFF2-40B4-BE49-F238E27FC236}">
                <a16:creationId xmlns:a16="http://schemas.microsoft.com/office/drawing/2014/main" id="{69CF7DAE-8BEF-2CC9-1F16-0CCA33964C54}"/>
              </a:ext>
            </a:extLst>
          </p:cNvPr>
          <p:cNvSpPr txBox="1"/>
          <p:nvPr/>
        </p:nvSpPr>
        <p:spPr>
          <a:xfrm>
            <a:off x="6096000" y="149950"/>
            <a:ext cx="6096000" cy="6558101"/>
          </a:xfrm>
          <a:prstGeom prst="rect">
            <a:avLst/>
          </a:prstGeom>
          <a:noFill/>
        </p:spPr>
        <p:txBody>
          <a:bodyPr wrap="square" rtlCol="0">
            <a:noAutofit/>
          </a:bodyPr>
          <a:lstStyle/>
          <a:p>
            <a:pPr algn="l"/>
            <a:r>
              <a:rPr lang="hi-IN" sz="4000" b="0" i="0" dirty="0">
                <a:solidFill>
                  <a:srgbClr val="121212"/>
                </a:solidFill>
                <a:effectLst/>
                <a:latin typeface="Inter" panose="020B0502030000000004" pitchFamily="34" charset="0"/>
              </a:rPr>
              <a:t>5 परन्तु वह हमारे ही अपराधों के कारण घायल किया गया, वह हमारे अधर्म के कामों के कारण कुचला गया; हमारी ही शान्ति के लिये उस पर ताड़ना पड़ी कि उसके कोड़े खाने से हम लोग चंगे हो जाएँ।</a:t>
            </a:r>
          </a:p>
        </p:txBody>
      </p:sp>
      <p:pic>
        <p:nvPicPr>
          <p:cNvPr id="6" name="Audio 5">
            <a:hlinkClick r:id="" action="ppaction://media"/>
            <a:extLst>
              <a:ext uri="{FF2B5EF4-FFF2-40B4-BE49-F238E27FC236}">
                <a16:creationId xmlns:a16="http://schemas.microsoft.com/office/drawing/2014/main" id="{DD77306C-CD5E-3178-6175-3F4F768AFE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9931"/>
    </mc:Choice>
    <mc:Fallback xmlns="">
      <p:transition spd="slow" advTm="9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BA5406A-51CE-EC6A-108A-D16EFB6B41AC}"/>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1054D837-C064-0C1F-F3E9-63563E4350BF}"/>
              </a:ext>
            </a:extLst>
          </p:cNvPr>
          <p:cNvSpPr txBox="1"/>
          <p:nvPr/>
        </p:nvSpPr>
        <p:spPr>
          <a:xfrm>
            <a:off x="385591" y="481893"/>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53:</a:t>
            </a:r>
            <a:r>
              <a:rPr lang="en-US" sz="2400" b="0" i="0" u="none" strike="noStrike" baseline="0" dirty="0">
                <a:solidFill>
                  <a:schemeClr val="bg1"/>
                </a:solidFill>
                <a:latin typeface="Mangal" panose="02040503050203030202" pitchFamily="18" charset="0"/>
                <a:cs typeface="Mangal" panose="02040503050203030202" pitchFamily="18" charset="0"/>
              </a:rPr>
              <a:t>5</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6</a:t>
            </a:r>
            <a:r>
              <a:rPr lang="en-US" sz="4000" b="0" i="0">
                <a:solidFill>
                  <a:srgbClr val="121212"/>
                </a:solidFill>
                <a:effectLst/>
                <a:latin typeface="Inter" panose="020B0502030000000004" pitchFamily="34" charset="0"/>
              </a:rPr>
              <a:t>We all like sheep have gone astray,</a:t>
            </a:r>
          </a:p>
          <a:p>
            <a:pPr algn="l"/>
            <a:r>
              <a:rPr lang="en-US" sz="4000" b="0" i="0">
                <a:solidFill>
                  <a:srgbClr val="121212"/>
                </a:solidFill>
                <a:effectLst/>
                <a:latin typeface="Inter" panose="020B0502030000000004" pitchFamily="34" charset="0"/>
              </a:rPr>
              <a:t>each one has turned to his own way;</a:t>
            </a:r>
          </a:p>
          <a:p>
            <a:pPr algn="l"/>
            <a:r>
              <a:rPr lang="en-US" sz="4000" b="0" i="0">
                <a:solidFill>
                  <a:srgbClr val="121212"/>
                </a:solidFill>
                <a:effectLst/>
                <a:latin typeface="Inter" panose="020B0502030000000004" pitchFamily="34" charset="0"/>
              </a:rPr>
              <a:t>and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has laid upon Him</a:t>
            </a:r>
          </a:p>
          <a:p>
            <a:pPr algn="l"/>
            <a:r>
              <a:rPr lang="en-US" sz="4000" b="0" i="0">
                <a:solidFill>
                  <a:srgbClr val="121212"/>
                </a:solidFill>
                <a:effectLst/>
                <a:latin typeface="Inter" panose="020B0502030000000004" pitchFamily="34" charset="0"/>
              </a:rPr>
              <a:t>the iniquity of us all.</a:t>
            </a:r>
          </a:p>
        </p:txBody>
      </p:sp>
      <p:sp>
        <p:nvSpPr>
          <p:cNvPr id="3" name="TextBox 2">
            <a:extLst>
              <a:ext uri="{FF2B5EF4-FFF2-40B4-BE49-F238E27FC236}">
                <a16:creationId xmlns:a16="http://schemas.microsoft.com/office/drawing/2014/main" id="{0DFF3466-CF92-9214-99B3-E016DF17C4B3}"/>
              </a:ext>
            </a:extLst>
          </p:cNvPr>
          <p:cNvSpPr txBox="1"/>
          <p:nvPr/>
        </p:nvSpPr>
        <p:spPr>
          <a:xfrm>
            <a:off x="6096000" y="149950"/>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6 हम तो सब के सब भेड़ों के समान भटक गए थे; हम में से हर एक ने अपना-अपना मार्ग लिया; और यहोवा ने हम सभी के अधर्म का बोझ उसी पर लाद दिया।</a:t>
            </a:r>
          </a:p>
        </p:txBody>
      </p:sp>
      <p:pic>
        <p:nvPicPr>
          <p:cNvPr id="10" name="Audio 9">
            <a:hlinkClick r:id="" action="ppaction://media"/>
            <a:extLst>
              <a:ext uri="{FF2B5EF4-FFF2-40B4-BE49-F238E27FC236}">
                <a16:creationId xmlns:a16="http://schemas.microsoft.com/office/drawing/2014/main" id="{1D34AFB5-D1AE-A324-24F3-FF8065C08AE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2002"/>
    </mc:Choice>
    <mc:Fallback xmlns="">
      <p:transition spd="slow" advTm="12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B209A59-FED0-8AAB-6FFC-D7144537EC99}"/>
              </a:ext>
            </a:extLst>
          </p:cNvPr>
          <p:cNvPicPr>
            <a:picLocks noChangeAspect="1"/>
          </p:cNvPicPr>
          <p:nvPr/>
        </p:nvPicPr>
        <p:blipFill rotWithShape="1">
          <a:blip r:embed="rId2"/>
          <a:srcRect b="704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F0A4D2D-A863-791B-7FEB-40C7C778B2B6}"/>
              </a:ext>
            </a:extLst>
          </p:cNvPr>
          <p:cNvSpPr txBox="1"/>
          <p:nvPr/>
        </p:nvSpPr>
        <p:spPr>
          <a:xfrm>
            <a:off x="385591" y="481893"/>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53:</a:t>
            </a:r>
            <a:r>
              <a:rPr lang="en-US" sz="2400" b="0" i="0" u="none" strike="noStrike" baseline="0" dirty="0">
                <a:solidFill>
                  <a:schemeClr val="bg1"/>
                </a:solidFill>
                <a:latin typeface="Mangal" panose="02040503050203030202" pitchFamily="18" charset="0"/>
                <a:cs typeface="Mangal" panose="02040503050203030202" pitchFamily="18" charset="0"/>
              </a:rPr>
              <a:t>6</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dirty="0">
                <a:solidFill>
                  <a:srgbClr val="777A7B"/>
                </a:solidFill>
                <a:effectLst/>
                <a:latin typeface="Inter" panose="020B0502030000000004" pitchFamily="34" charset="0"/>
              </a:rPr>
              <a:t>7</a:t>
            </a:r>
            <a:r>
              <a:rPr lang="en-US" sz="3600" b="0" i="0" dirty="0">
                <a:solidFill>
                  <a:srgbClr val="121212"/>
                </a:solidFill>
                <a:effectLst/>
                <a:latin typeface="Inter" panose="020B0502030000000004" pitchFamily="34" charset="0"/>
              </a:rPr>
              <a:t>He was oppressed and afflicted,</a:t>
            </a:r>
          </a:p>
          <a:p>
            <a:pPr algn="l"/>
            <a:r>
              <a:rPr lang="en-US" sz="3600" b="0" i="0" dirty="0">
                <a:solidFill>
                  <a:srgbClr val="121212"/>
                </a:solidFill>
                <a:effectLst/>
                <a:latin typeface="Inter" panose="020B0502030000000004" pitchFamily="34" charset="0"/>
              </a:rPr>
              <a:t>yet He did not open His mouth.</a:t>
            </a:r>
          </a:p>
          <a:p>
            <a:pPr algn="l"/>
            <a:r>
              <a:rPr lang="en-US" sz="3600" b="0" i="0" dirty="0">
                <a:solidFill>
                  <a:srgbClr val="121212"/>
                </a:solidFill>
                <a:effectLst/>
                <a:latin typeface="Inter" panose="020B0502030000000004" pitchFamily="34" charset="0"/>
              </a:rPr>
              <a:t>He was led like a lamb to the slaughter,</a:t>
            </a:r>
          </a:p>
          <a:p>
            <a:pPr algn="l"/>
            <a:r>
              <a:rPr lang="en-US" sz="3600" b="0" i="0" dirty="0">
                <a:solidFill>
                  <a:srgbClr val="121212"/>
                </a:solidFill>
                <a:effectLst/>
                <a:latin typeface="Inter" panose="020B0502030000000004" pitchFamily="34" charset="0"/>
              </a:rPr>
              <a:t>and as a sheep before her shearers is silent,</a:t>
            </a:r>
          </a:p>
          <a:p>
            <a:pPr algn="l"/>
            <a:r>
              <a:rPr lang="en-US" sz="3600" b="0" i="0" dirty="0">
                <a:solidFill>
                  <a:srgbClr val="121212"/>
                </a:solidFill>
                <a:effectLst/>
                <a:latin typeface="Inter" panose="020B0502030000000004" pitchFamily="34" charset="0"/>
              </a:rPr>
              <a:t>so He did not open His mouth.</a:t>
            </a:r>
          </a:p>
        </p:txBody>
      </p:sp>
      <p:sp>
        <p:nvSpPr>
          <p:cNvPr id="3" name="TextBox 2">
            <a:extLst>
              <a:ext uri="{FF2B5EF4-FFF2-40B4-BE49-F238E27FC236}">
                <a16:creationId xmlns:a16="http://schemas.microsoft.com/office/drawing/2014/main" id="{766882D7-EFB7-7E32-4CD4-66661C9DA25C}"/>
              </a:ext>
            </a:extLst>
          </p:cNvPr>
          <p:cNvSpPr txBox="1"/>
          <p:nvPr/>
        </p:nvSpPr>
        <p:spPr>
          <a:xfrm>
            <a:off x="6096000" y="149950"/>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7 वह सताया गया, तो भी वह सहता रहा और अपना मुँह न खोला; जिस प्रकार भेड़ वध होने के समय और भेड़ी ऊन कतरने के समय चुपचाप शान्त रहती है, वैसे ही उसने भी अपना मुँह न खोला।</a:t>
            </a:r>
          </a:p>
        </p:txBody>
      </p:sp>
      <p:pic>
        <p:nvPicPr>
          <p:cNvPr id="27" name="Audio 26">
            <a:hlinkClick r:id="" action="ppaction://media"/>
            <a:extLst>
              <a:ext uri="{FF2B5EF4-FFF2-40B4-BE49-F238E27FC236}">
                <a16:creationId xmlns:a16="http://schemas.microsoft.com/office/drawing/2014/main" id="{D5D4695C-FF66-A884-BF1E-B5F87603769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5847"/>
    </mc:Choice>
    <mc:Fallback xmlns="">
      <p:transition spd="slow" advTm="15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25FFA5AC-804F-0536-1F9B-F7EDEE18971E}"/>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C8E47605-B44B-0055-6214-265688624C8E}"/>
              </a:ext>
            </a:extLst>
          </p:cNvPr>
          <p:cNvSpPr txBox="1"/>
          <p:nvPr/>
        </p:nvSpPr>
        <p:spPr>
          <a:xfrm>
            <a:off x="385591" y="481893"/>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53:</a:t>
            </a:r>
            <a:r>
              <a:rPr lang="en-US" sz="2400" dirty="0">
                <a:solidFill>
                  <a:schemeClr val="bg1"/>
                </a:solidFill>
                <a:latin typeface="Mangal" panose="02040503050203030202" pitchFamily="18" charset="0"/>
                <a:cs typeface="Mangal" panose="02040503050203030202" pitchFamily="18" charset="0"/>
              </a:rPr>
              <a:t>7</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dirty="0">
                <a:solidFill>
                  <a:srgbClr val="777A7B"/>
                </a:solidFill>
                <a:effectLst/>
                <a:latin typeface="Inter" panose="020B0502030000000004" pitchFamily="34" charset="0"/>
              </a:rPr>
              <a:t>8</a:t>
            </a:r>
            <a:r>
              <a:rPr lang="en-US" sz="3600" b="0" i="0" dirty="0">
                <a:solidFill>
                  <a:srgbClr val="121212"/>
                </a:solidFill>
                <a:effectLst/>
                <a:latin typeface="Inter" panose="020B0502030000000004" pitchFamily="34" charset="0"/>
              </a:rPr>
              <a:t>By oppression and judgment He was taken away,</a:t>
            </a:r>
          </a:p>
          <a:p>
            <a:pPr algn="l"/>
            <a:r>
              <a:rPr lang="en-US" sz="3600" b="0" i="0" dirty="0">
                <a:solidFill>
                  <a:srgbClr val="121212"/>
                </a:solidFill>
                <a:effectLst/>
                <a:latin typeface="Inter" panose="020B0502030000000004" pitchFamily="34" charset="0"/>
              </a:rPr>
              <a:t>and who can recount His descendants?</a:t>
            </a:r>
          </a:p>
          <a:p>
            <a:pPr algn="l"/>
            <a:r>
              <a:rPr lang="en-US" sz="3600" b="0" i="0" dirty="0">
                <a:solidFill>
                  <a:srgbClr val="121212"/>
                </a:solidFill>
                <a:effectLst/>
                <a:latin typeface="Inter" panose="020B0502030000000004" pitchFamily="34" charset="0"/>
              </a:rPr>
              <a:t>For He was cut off from the land of the living;</a:t>
            </a:r>
          </a:p>
          <a:p>
            <a:pPr algn="l"/>
            <a:r>
              <a:rPr lang="en-US" sz="3600" b="0" i="0" dirty="0">
                <a:solidFill>
                  <a:srgbClr val="121212"/>
                </a:solidFill>
                <a:effectLst/>
                <a:latin typeface="Inter" panose="020B0502030000000004" pitchFamily="34" charset="0"/>
              </a:rPr>
              <a:t>He was stricken for the transgression of My people.</a:t>
            </a:r>
          </a:p>
        </p:txBody>
      </p:sp>
      <p:sp>
        <p:nvSpPr>
          <p:cNvPr id="3" name="TextBox 2">
            <a:extLst>
              <a:ext uri="{FF2B5EF4-FFF2-40B4-BE49-F238E27FC236}">
                <a16:creationId xmlns:a16="http://schemas.microsoft.com/office/drawing/2014/main" id="{3A2774BC-912A-2019-5879-A784A5A55E4B}"/>
              </a:ext>
            </a:extLst>
          </p:cNvPr>
          <p:cNvSpPr txBox="1"/>
          <p:nvPr/>
        </p:nvSpPr>
        <p:spPr>
          <a:xfrm>
            <a:off x="6096000" y="149950"/>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8 अत्याचार करके और दोष लगाकर वे उसे ले गए; उस समय के लोगों में से किसने इस पर ध्यान दिया कि वह जीवितों के बीच में से उठा लिया गया? मेरे ही लोगों के अपराधों के कारण उस पर मार पड़ी।</a:t>
            </a:r>
          </a:p>
        </p:txBody>
      </p:sp>
      <p:pic>
        <p:nvPicPr>
          <p:cNvPr id="10" name="Audio 9">
            <a:hlinkClick r:id="" action="ppaction://media"/>
            <a:extLst>
              <a:ext uri="{FF2B5EF4-FFF2-40B4-BE49-F238E27FC236}">
                <a16:creationId xmlns:a16="http://schemas.microsoft.com/office/drawing/2014/main" id="{9DDF5737-7168-36BF-9C91-31FA16F83D8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1977"/>
    </mc:Choice>
    <mc:Fallback xmlns="">
      <p:transition spd="slow" advTm="11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E4D2939-36B9-7E37-5D7A-B7F0518B2C26}"/>
              </a:ext>
            </a:extLst>
          </p:cNvPr>
          <p:cNvPicPr>
            <a:picLocks noChangeAspect="1"/>
          </p:cNvPicPr>
          <p:nvPr/>
        </p:nvPicPr>
        <p:blipFill rotWithShape="1">
          <a:blip r:embed="rId2"/>
          <a:srcRect l="8427"/>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42DC5568-BF79-2DDA-18D1-53CB0A2B546D}"/>
              </a:ext>
            </a:extLst>
          </p:cNvPr>
          <p:cNvSpPr txBox="1"/>
          <p:nvPr/>
        </p:nvSpPr>
        <p:spPr>
          <a:xfrm>
            <a:off x="385591" y="481893"/>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53:</a:t>
            </a:r>
            <a:r>
              <a:rPr lang="en-US" sz="2400" dirty="0">
                <a:solidFill>
                  <a:schemeClr val="bg1"/>
                </a:solidFill>
                <a:latin typeface="Mangal" panose="02040503050203030202" pitchFamily="18" charset="0"/>
                <a:cs typeface="Mangal" panose="02040503050203030202" pitchFamily="18" charset="0"/>
              </a:rPr>
              <a:t>8</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9</a:t>
            </a:r>
            <a:r>
              <a:rPr lang="en-US" sz="4000" b="0" i="0">
                <a:solidFill>
                  <a:srgbClr val="121212"/>
                </a:solidFill>
                <a:effectLst/>
                <a:latin typeface="Inter" panose="020B0502030000000004" pitchFamily="34" charset="0"/>
              </a:rPr>
              <a:t>He was assigned a grave with the wicked,</a:t>
            </a:r>
          </a:p>
          <a:p>
            <a:pPr algn="l"/>
            <a:r>
              <a:rPr lang="en-US" sz="4000" b="0" i="0">
                <a:solidFill>
                  <a:srgbClr val="121212"/>
                </a:solidFill>
                <a:effectLst/>
                <a:latin typeface="Inter" panose="020B0502030000000004" pitchFamily="34" charset="0"/>
              </a:rPr>
              <a:t>and with a rich man in His death,</a:t>
            </a:r>
          </a:p>
          <a:p>
            <a:pPr algn="l"/>
            <a:r>
              <a:rPr lang="en-US" sz="4000" b="0" i="0">
                <a:solidFill>
                  <a:srgbClr val="121212"/>
                </a:solidFill>
                <a:effectLst/>
                <a:latin typeface="Inter" panose="020B0502030000000004" pitchFamily="34" charset="0"/>
              </a:rPr>
              <a:t>although He had done no violence,</a:t>
            </a:r>
          </a:p>
          <a:p>
            <a:pPr algn="l"/>
            <a:r>
              <a:rPr lang="en-US" sz="4000" b="0" i="0">
                <a:solidFill>
                  <a:srgbClr val="121212"/>
                </a:solidFill>
                <a:effectLst/>
                <a:latin typeface="Inter" panose="020B0502030000000004" pitchFamily="34" charset="0"/>
              </a:rPr>
              <a:t>nor was any deceit in His mouth.</a:t>
            </a:r>
          </a:p>
        </p:txBody>
      </p:sp>
      <p:sp>
        <p:nvSpPr>
          <p:cNvPr id="2" name="TextBox 1">
            <a:extLst>
              <a:ext uri="{FF2B5EF4-FFF2-40B4-BE49-F238E27FC236}">
                <a16:creationId xmlns:a16="http://schemas.microsoft.com/office/drawing/2014/main" id="{753BF5CB-E75B-52BF-7FB5-A63EC4A07129}"/>
              </a:ext>
            </a:extLst>
          </p:cNvPr>
          <p:cNvSpPr txBox="1"/>
          <p:nvPr/>
        </p:nvSpPr>
        <p:spPr>
          <a:xfrm>
            <a:off x="6096000" y="149950"/>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9 उसकी कब्र भी दुष्टों के संग ठहराई गई, और मृत्यु के समय वह धनवान का संगी हुआ, यद्यपि उसने किसी प्रकार का उपद्रव न किया था और उसके मुँह से कभी छल की बात नहीं निकली थी।</a:t>
            </a:r>
          </a:p>
        </p:txBody>
      </p:sp>
      <p:pic>
        <p:nvPicPr>
          <p:cNvPr id="19" name="Audio 18">
            <a:hlinkClick r:id="" action="ppaction://media"/>
            <a:extLst>
              <a:ext uri="{FF2B5EF4-FFF2-40B4-BE49-F238E27FC236}">
                <a16:creationId xmlns:a16="http://schemas.microsoft.com/office/drawing/2014/main" id="{9CE72282-7472-694A-DE0B-07CD96487B6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2965"/>
    </mc:Choice>
    <mc:Fallback xmlns="">
      <p:transition spd="slow" advTm="12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70E8BB-AA2C-BAB8-0DB0-5F2A1529DF5D}"/>
              </a:ext>
            </a:extLst>
          </p:cNvPr>
          <p:cNvPicPr>
            <a:picLocks noChangeAspect="1"/>
          </p:cNvPicPr>
          <p:nvPr/>
        </p:nvPicPr>
        <p:blipFill rotWithShape="1">
          <a:blip r:embed="rId2"/>
          <a:srcRect t="4921" b="558"/>
          <a:stretch/>
        </p:blipFill>
        <p:spPr>
          <a:xfrm>
            <a:off x="19" y="1282"/>
            <a:ext cx="14088865" cy="79235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A47EE7A-F3AF-1059-1132-A1B49506FE63}"/>
              </a:ext>
            </a:extLst>
          </p:cNvPr>
          <p:cNvSpPr txBox="1"/>
          <p:nvPr/>
        </p:nvSpPr>
        <p:spPr>
          <a:xfrm>
            <a:off x="286699" y="400626"/>
            <a:ext cx="6217618" cy="6858000"/>
          </a:xfrm>
          <a:prstGeom prst="rect">
            <a:avLst/>
          </a:prstGeom>
          <a:noFill/>
        </p:spPr>
        <p:txBody>
          <a:bodyPr wrap="square" rtlCol="0">
            <a:noAutofit/>
          </a:bodyPr>
          <a:lstStyle/>
          <a:p>
            <a:r>
              <a:rPr lang="hi-IN" sz="6000" b="0" i="0" u="none" strike="noStrike" baseline="0" dirty="0">
                <a:solidFill>
                  <a:schemeClr val="bg1"/>
                </a:solidFill>
                <a:latin typeface="TimesNewRomanPSMT"/>
              </a:rPr>
              <a:t>उसे मेमने की तरह वध के लिए ले जाया गया  -</a:t>
            </a:r>
          </a:p>
          <a:p>
            <a:r>
              <a:rPr lang="hi-IN" sz="6000" b="0" i="0" u="none" strike="noStrike" baseline="0" dirty="0">
                <a:solidFill>
                  <a:schemeClr val="bg1"/>
                </a:solidFill>
                <a:latin typeface="TimesNewRomanPSMT"/>
              </a:rPr>
              <a:t>यशायाह 53:2-12</a:t>
            </a:r>
          </a:p>
        </p:txBody>
      </p:sp>
      <p:sp>
        <p:nvSpPr>
          <p:cNvPr id="5" name="TextBox 4">
            <a:extLst>
              <a:ext uri="{FF2B5EF4-FFF2-40B4-BE49-F238E27FC236}">
                <a16:creationId xmlns:a16="http://schemas.microsoft.com/office/drawing/2014/main" id="{4B08C890-EF0C-65C4-13E2-25ED39830551}"/>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22921721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C9F6EFF6-C755-063D-1020-C1F3A077999A}"/>
              </a:ext>
            </a:extLst>
          </p:cNvPr>
          <p:cNvPicPr>
            <a:picLocks noChangeAspect="1"/>
          </p:cNvPicPr>
          <p:nvPr/>
        </p:nvPicPr>
        <p:blipFill>
          <a:blip r:embed="rId2"/>
          <a:stretch>
            <a:fillRect/>
          </a:stretch>
        </p:blipFill>
        <p:spPr>
          <a:xfrm>
            <a:off x="0" y="0"/>
            <a:ext cx="12227228" cy="7187184"/>
          </a:xfrm>
          <a:prstGeom prst="rect">
            <a:avLst/>
          </a:prstGeom>
        </p:spPr>
      </p:pic>
      <p:sp>
        <p:nvSpPr>
          <p:cNvPr id="2" name="TextBox 1">
            <a:extLst>
              <a:ext uri="{FF2B5EF4-FFF2-40B4-BE49-F238E27FC236}">
                <a16:creationId xmlns:a16="http://schemas.microsoft.com/office/drawing/2014/main" id="{A32410C3-02F4-7226-D7EE-733BD4BF3F87}"/>
              </a:ext>
            </a:extLst>
          </p:cNvPr>
          <p:cNvSpPr txBox="1"/>
          <p:nvPr/>
        </p:nvSpPr>
        <p:spPr>
          <a:xfrm>
            <a:off x="385591" y="481893"/>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53:</a:t>
            </a:r>
            <a:r>
              <a:rPr lang="en-US" sz="2400" b="0" i="0" u="none" strike="noStrike" baseline="0" dirty="0">
                <a:solidFill>
                  <a:schemeClr val="bg1"/>
                </a:solidFill>
                <a:latin typeface="Mangal" panose="02040503050203030202" pitchFamily="18" charset="0"/>
                <a:cs typeface="Mangal" panose="02040503050203030202" pitchFamily="18" charset="0"/>
              </a:rPr>
              <a:t>9</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10</a:t>
            </a:r>
            <a:r>
              <a:rPr lang="en-US" sz="3600" b="0" i="0">
                <a:solidFill>
                  <a:srgbClr val="121212"/>
                </a:solidFill>
                <a:effectLst/>
                <a:latin typeface="Inter" panose="020B0502030000000004" pitchFamily="34" charset="0"/>
              </a:rPr>
              <a:t>Yet it was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’s will to crush Him</a:t>
            </a:r>
          </a:p>
          <a:p>
            <a:pPr algn="l"/>
            <a:r>
              <a:rPr lang="en-US" sz="3600" b="0" i="0">
                <a:solidFill>
                  <a:srgbClr val="121212"/>
                </a:solidFill>
                <a:effectLst/>
                <a:latin typeface="Inter" panose="020B0502030000000004" pitchFamily="34" charset="0"/>
              </a:rPr>
              <a:t>and to cause Him to suffer;</a:t>
            </a:r>
          </a:p>
          <a:p>
            <a:pPr algn="l"/>
            <a:r>
              <a:rPr lang="en-US" sz="3600" b="0" i="0">
                <a:solidFill>
                  <a:srgbClr val="121212"/>
                </a:solidFill>
                <a:effectLst/>
                <a:latin typeface="Inter" panose="020B0502030000000004" pitchFamily="34" charset="0"/>
              </a:rPr>
              <a:t>and when His soul is made a guilt offering,</a:t>
            </a:r>
          </a:p>
          <a:p>
            <a:pPr algn="l"/>
            <a:r>
              <a:rPr lang="en-US" sz="3600" b="0" i="0">
                <a:solidFill>
                  <a:srgbClr val="121212"/>
                </a:solidFill>
                <a:effectLst/>
                <a:latin typeface="Inter" panose="020B0502030000000004" pitchFamily="34" charset="0"/>
              </a:rPr>
              <a:t>He will see His offspring, He will prolong His days,</a:t>
            </a:r>
          </a:p>
          <a:p>
            <a:pPr algn="l"/>
            <a:r>
              <a:rPr lang="en-US" sz="3600" b="0" i="0">
                <a:solidFill>
                  <a:srgbClr val="121212"/>
                </a:solidFill>
                <a:effectLst/>
                <a:latin typeface="Inter" panose="020B0502030000000004" pitchFamily="34" charset="0"/>
              </a:rPr>
              <a:t>and the good pleasure of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will prosper in His hand.</a:t>
            </a:r>
          </a:p>
        </p:txBody>
      </p:sp>
      <p:sp>
        <p:nvSpPr>
          <p:cNvPr id="3" name="TextBox 2">
            <a:extLst>
              <a:ext uri="{FF2B5EF4-FFF2-40B4-BE49-F238E27FC236}">
                <a16:creationId xmlns:a16="http://schemas.microsoft.com/office/drawing/2014/main" id="{1E1B2802-A5F6-3733-5CEA-2F7E7F906D2C}"/>
              </a:ext>
            </a:extLst>
          </p:cNvPr>
          <p:cNvSpPr txBox="1"/>
          <p:nvPr/>
        </p:nvSpPr>
        <p:spPr>
          <a:xfrm>
            <a:off x="6096000" y="149950"/>
            <a:ext cx="6096000" cy="6558101"/>
          </a:xfrm>
          <a:prstGeom prst="rect">
            <a:avLst/>
          </a:prstGeom>
          <a:noFill/>
        </p:spPr>
        <p:txBody>
          <a:bodyPr wrap="square" rtlCol="0">
            <a:noAutofit/>
          </a:bodyPr>
          <a:lstStyle/>
          <a:p>
            <a:pPr algn="l"/>
            <a:r>
              <a:rPr lang="hi-IN" sz="4000" b="0" i="0" dirty="0">
                <a:solidFill>
                  <a:srgbClr val="121212"/>
                </a:solidFill>
                <a:effectLst/>
                <a:latin typeface="Inter" panose="020B0502030000000004" pitchFamily="34" charset="0"/>
              </a:rPr>
              <a:t>10 तो भी यहोवा को यही भाया कि उसे कुचले; उसी ने उसको रोगी कर दिया; जब वह अपना प्राण दोषबलि करे, तब वह अपना वंश देखने पाएगा, वह बहुत दिन जीवित रहेगा; उसके हाथ से यहोवा की इच्छा पूरी हो जाएगी।</a:t>
            </a:r>
          </a:p>
        </p:txBody>
      </p:sp>
      <p:pic>
        <p:nvPicPr>
          <p:cNvPr id="23" name="Audio 22">
            <a:hlinkClick r:id="" action="ppaction://media"/>
            <a:extLst>
              <a:ext uri="{FF2B5EF4-FFF2-40B4-BE49-F238E27FC236}">
                <a16:creationId xmlns:a16="http://schemas.microsoft.com/office/drawing/2014/main" id="{7CD2AF76-7350-54EE-65D2-9C8223898A4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18541"/>
    </mc:Choice>
    <mc:Fallback xmlns="">
      <p:transition spd="slow" advTm="18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9A65966-91CB-36B6-3AFE-F8F48B3E76CB}"/>
              </a:ext>
            </a:extLst>
          </p:cNvPr>
          <p:cNvPicPr>
            <a:picLocks noChangeAspect="1"/>
          </p:cNvPicPr>
          <p:nvPr/>
        </p:nvPicPr>
        <p:blipFill rotWithShape="1">
          <a:blip r:embed="rId2"/>
          <a:srcRect b="7042"/>
          <a:stretch/>
        </p:blipFill>
        <p:spPr>
          <a:xfrm>
            <a:off x="20" y="-1828800"/>
            <a:ext cx="15446062" cy="8686800"/>
          </a:xfrm>
          <a:prstGeom prst="rect">
            <a:avLst/>
          </a:prstGeom>
        </p:spPr>
      </p:pic>
      <p:sp>
        <p:nvSpPr>
          <p:cNvPr id="2" name="TextBox 1">
            <a:extLst>
              <a:ext uri="{FF2B5EF4-FFF2-40B4-BE49-F238E27FC236}">
                <a16:creationId xmlns:a16="http://schemas.microsoft.com/office/drawing/2014/main" id="{D45A0A1B-3C7A-B451-1098-D4987DE3BFC2}"/>
              </a:ext>
            </a:extLst>
          </p:cNvPr>
          <p:cNvSpPr txBox="1"/>
          <p:nvPr/>
        </p:nvSpPr>
        <p:spPr>
          <a:xfrm>
            <a:off x="385591" y="481893"/>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53:</a:t>
            </a:r>
            <a:r>
              <a:rPr lang="en-US" sz="2400" b="0" i="0" u="none" strike="noStrike" baseline="0" dirty="0">
                <a:solidFill>
                  <a:schemeClr val="bg1"/>
                </a:solidFill>
                <a:latin typeface="Mangal" panose="02040503050203030202" pitchFamily="18" charset="0"/>
                <a:cs typeface="Mangal" panose="02040503050203030202" pitchFamily="18" charset="0"/>
              </a:rPr>
              <a:t>10</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11</a:t>
            </a:r>
            <a:r>
              <a:rPr lang="en-US" sz="4000" b="0" i="0">
                <a:solidFill>
                  <a:srgbClr val="121212"/>
                </a:solidFill>
                <a:effectLst/>
                <a:latin typeface="Inter" panose="020B0502030000000004" pitchFamily="34" charset="0"/>
              </a:rPr>
              <a:t>After the anguish of His soul,</a:t>
            </a:r>
          </a:p>
          <a:p>
            <a:pPr algn="l"/>
            <a:r>
              <a:rPr lang="en-US" sz="4000" b="0" i="0">
                <a:solidFill>
                  <a:srgbClr val="121212"/>
                </a:solidFill>
                <a:effectLst/>
                <a:latin typeface="Inter" panose="020B0502030000000004" pitchFamily="34" charset="0"/>
              </a:rPr>
              <a:t>He will see the light of life  and be satisfied.</a:t>
            </a:r>
          </a:p>
          <a:p>
            <a:pPr algn="l"/>
            <a:r>
              <a:rPr lang="en-US" sz="4000" b="0" i="0">
                <a:solidFill>
                  <a:srgbClr val="121212"/>
                </a:solidFill>
                <a:effectLst/>
                <a:latin typeface="Inter" panose="020B0502030000000004" pitchFamily="34" charset="0"/>
              </a:rPr>
              <a:t>By His knowledge My righteous Servant will justify many,</a:t>
            </a:r>
          </a:p>
          <a:p>
            <a:pPr algn="l"/>
            <a:r>
              <a:rPr lang="en-US" sz="4000" b="0" i="0">
                <a:solidFill>
                  <a:srgbClr val="121212"/>
                </a:solidFill>
                <a:effectLst/>
                <a:latin typeface="Inter" panose="020B0502030000000004" pitchFamily="34" charset="0"/>
              </a:rPr>
              <a:t>and He will bear their iniquities.</a:t>
            </a:r>
          </a:p>
        </p:txBody>
      </p:sp>
      <p:sp>
        <p:nvSpPr>
          <p:cNvPr id="3" name="TextBox 2">
            <a:extLst>
              <a:ext uri="{FF2B5EF4-FFF2-40B4-BE49-F238E27FC236}">
                <a16:creationId xmlns:a16="http://schemas.microsoft.com/office/drawing/2014/main" id="{C3DED509-F9B9-08FC-037A-600C5DD45C8F}"/>
              </a:ext>
            </a:extLst>
          </p:cNvPr>
          <p:cNvSpPr txBox="1"/>
          <p:nvPr/>
        </p:nvSpPr>
        <p:spPr>
          <a:xfrm>
            <a:off x="6096000" y="149950"/>
            <a:ext cx="6096000" cy="6558101"/>
          </a:xfrm>
          <a:prstGeom prst="rect">
            <a:avLst/>
          </a:prstGeom>
          <a:noFill/>
        </p:spPr>
        <p:txBody>
          <a:bodyPr wrap="square" rtlCol="0">
            <a:noAutofit/>
          </a:bodyPr>
          <a:lstStyle/>
          <a:p>
            <a:pPr algn="l"/>
            <a:r>
              <a:rPr lang="hi-IN" sz="4000" b="0" i="0" dirty="0">
                <a:solidFill>
                  <a:srgbClr val="121212"/>
                </a:solidFill>
                <a:effectLst/>
                <a:latin typeface="Inter" panose="020B0502030000000004" pitchFamily="34" charset="0"/>
              </a:rPr>
              <a:t>11 वह अपने प्राणों का दुःख उठाकर उसे देखेगा और तृप्त होगा; अपने ज्ञान के द्वारा मेरा धर्मी दास बहुतेरों को धर्मी ठहराएगा; और उनके अधर्म के कामों का बोझ आप उठा लेगा।</a:t>
            </a:r>
          </a:p>
        </p:txBody>
      </p:sp>
      <p:pic>
        <p:nvPicPr>
          <p:cNvPr id="19" name="Audio 18">
            <a:hlinkClick r:id="" action="ppaction://media"/>
            <a:extLst>
              <a:ext uri="{FF2B5EF4-FFF2-40B4-BE49-F238E27FC236}">
                <a16:creationId xmlns:a16="http://schemas.microsoft.com/office/drawing/2014/main" id="{410BDAAE-767F-338B-866C-7CDAFF92DBE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68250199"/>
      </p:ext>
    </p:extLst>
  </p:cSld>
  <p:clrMapOvr>
    <a:masterClrMapping/>
  </p:clrMapOvr>
  <mc:AlternateContent xmlns:mc="http://schemas.openxmlformats.org/markup-compatibility/2006" xmlns:p14="http://schemas.microsoft.com/office/powerpoint/2010/main">
    <mc:Choice Requires="p14">
      <p:transition spd="slow" p14:dur="2000" advTm="13557"/>
    </mc:Choice>
    <mc:Fallback xmlns="">
      <p:transition spd="slow" advTm="13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6E9240D-1660-156B-F297-42BF2DEE23BF}"/>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C7A2EC91-DDA9-A08D-C4D6-69F151FF908A}"/>
              </a:ext>
            </a:extLst>
          </p:cNvPr>
          <p:cNvSpPr txBox="1"/>
          <p:nvPr/>
        </p:nvSpPr>
        <p:spPr>
          <a:xfrm>
            <a:off x="385591" y="481893"/>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53:</a:t>
            </a:r>
            <a:r>
              <a:rPr lang="en-US" sz="2400" b="0" i="0" u="none" strike="noStrike" baseline="0" dirty="0">
                <a:solidFill>
                  <a:schemeClr val="bg1"/>
                </a:solidFill>
                <a:latin typeface="Mangal" panose="02040503050203030202" pitchFamily="18" charset="0"/>
                <a:cs typeface="Mangal" panose="02040503050203030202" pitchFamily="18" charset="0"/>
              </a:rPr>
              <a:t>11</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dirty="0">
                <a:solidFill>
                  <a:srgbClr val="777A7B"/>
                </a:solidFill>
                <a:effectLst/>
                <a:latin typeface="Inter" panose="020B0502030000000004" pitchFamily="34" charset="0"/>
              </a:rPr>
              <a:t>12</a:t>
            </a:r>
            <a:r>
              <a:rPr lang="en-US" sz="3600" b="0" i="0" dirty="0">
                <a:solidFill>
                  <a:srgbClr val="121212"/>
                </a:solidFill>
                <a:effectLst/>
                <a:latin typeface="Inter" panose="020B0502030000000004" pitchFamily="34" charset="0"/>
              </a:rPr>
              <a:t>Therefore I will allot Him a portion with the great,</a:t>
            </a:r>
          </a:p>
          <a:p>
            <a:pPr algn="l"/>
            <a:r>
              <a:rPr lang="en-US" sz="3600" b="0" i="0" dirty="0">
                <a:solidFill>
                  <a:srgbClr val="121212"/>
                </a:solidFill>
                <a:effectLst/>
                <a:latin typeface="Inter" panose="020B0502030000000004" pitchFamily="34" charset="0"/>
              </a:rPr>
              <a:t>and He will divide the spoils with the strong,</a:t>
            </a:r>
          </a:p>
          <a:p>
            <a:pPr algn="l"/>
            <a:r>
              <a:rPr lang="en-US" sz="3600" b="0" i="0" dirty="0">
                <a:solidFill>
                  <a:srgbClr val="121212"/>
                </a:solidFill>
                <a:effectLst/>
                <a:latin typeface="Inter" panose="020B0502030000000004" pitchFamily="34" charset="0"/>
              </a:rPr>
              <a:t>because He has poured out His life unto death,</a:t>
            </a:r>
          </a:p>
          <a:p>
            <a:pPr algn="l"/>
            <a:r>
              <a:rPr lang="en-US" sz="3600" b="0" i="0" dirty="0">
                <a:solidFill>
                  <a:srgbClr val="121212"/>
                </a:solidFill>
                <a:effectLst/>
                <a:latin typeface="Inter" panose="020B0502030000000004" pitchFamily="34" charset="0"/>
              </a:rPr>
              <a:t>and He was numbered with the transgressors.</a:t>
            </a:r>
          </a:p>
        </p:txBody>
      </p:sp>
      <p:sp>
        <p:nvSpPr>
          <p:cNvPr id="3" name="TextBox 2">
            <a:extLst>
              <a:ext uri="{FF2B5EF4-FFF2-40B4-BE49-F238E27FC236}">
                <a16:creationId xmlns:a16="http://schemas.microsoft.com/office/drawing/2014/main" id="{0B0131EF-8C4B-A7A5-2A71-2937E77D4147}"/>
              </a:ext>
            </a:extLst>
          </p:cNvPr>
          <p:cNvSpPr txBox="1"/>
          <p:nvPr/>
        </p:nvSpPr>
        <p:spPr>
          <a:xfrm>
            <a:off x="6096000" y="149950"/>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12 इस कारण मैं उसे महान लोगों के संग भाग दूँगा, और, वह सामर्थियों के संग लूट बाँट लेगा; क्योंकि उसने अपना प्राण मृत्यु के लिये उण्डेल दिया, वह अपराधियों के संग गिना गया, </a:t>
            </a:r>
          </a:p>
        </p:txBody>
      </p:sp>
      <p:pic>
        <p:nvPicPr>
          <p:cNvPr id="12" name="Audio 11">
            <a:hlinkClick r:id="" action="ppaction://media"/>
            <a:extLst>
              <a:ext uri="{FF2B5EF4-FFF2-40B4-BE49-F238E27FC236}">
                <a16:creationId xmlns:a16="http://schemas.microsoft.com/office/drawing/2014/main" id="{CC68CFC0-4249-0D4A-67FE-8A5BB2A769E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02502962"/>
      </p:ext>
    </p:extLst>
  </p:cSld>
  <p:clrMapOvr>
    <a:masterClrMapping/>
  </p:clrMapOvr>
  <mc:AlternateContent xmlns:mc="http://schemas.openxmlformats.org/markup-compatibility/2006" xmlns:p14="http://schemas.microsoft.com/office/powerpoint/2010/main">
    <mc:Choice Requires="p14">
      <p:transition spd="slow" p14:dur="2000" advTm="13844"/>
    </mc:Choice>
    <mc:Fallback xmlns="">
      <p:transition spd="slow" advTm="13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A4A823-DD92-D3CC-89B1-0CF1108AD340}"/>
              </a:ext>
            </a:extLst>
          </p:cNvPr>
          <p:cNvPicPr>
            <a:picLocks noChangeAspect="1"/>
          </p:cNvPicPr>
          <p:nvPr/>
        </p:nvPicPr>
        <p:blipFill rotWithShape="1">
          <a:blip r:embed="rId2"/>
          <a:srcRect t="4921" b="558"/>
          <a:stretch/>
        </p:blipFill>
        <p:spPr>
          <a:xfrm>
            <a:off x="-2481619" y="-3894667"/>
            <a:ext cx="21601033" cy="12148329"/>
          </a:xfrm>
          <a:prstGeom prst="rect">
            <a:avLst/>
          </a:prstGeom>
        </p:spPr>
      </p:pic>
      <p:sp>
        <p:nvSpPr>
          <p:cNvPr id="2" name="TextBox 1">
            <a:extLst>
              <a:ext uri="{FF2B5EF4-FFF2-40B4-BE49-F238E27FC236}">
                <a16:creationId xmlns:a16="http://schemas.microsoft.com/office/drawing/2014/main" id="{8EB52981-6AFF-53F5-7C21-9812B667E4F1}"/>
              </a:ext>
            </a:extLst>
          </p:cNvPr>
          <p:cNvSpPr txBox="1"/>
          <p:nvPr/>
        </p:nvSpPr>
        <p:spPr>
          <a:xfrm>
            <a:off x="385591" y="481893"/>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53:</a:t>
            </a:r>
            <a:r>
              <a:rPr lang="en-US" sz="2400" b="0" i="0" u="none" strike="noStrike" baseline="0" dirty="0">
                <a:solidFill>
                  <a:schemeClr val="bg1"/>
                </a:solidFill>
                <a:latin typeface="Mangal" panose="02040503050203030202" pitchFamily="18" charset="0"/>
                <a:cs typeface="Mangal" panose="02040503050203030202" pitchFamily="18" charset="0"/>
              </a:rPr>
              <a:t>12</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874382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a:solidFill>
                  <a:srgbClr val="121212"/>
                </a:solidFill>
                <a:effectLst/>
                <a:latin typeface="Inter" panose="020B0502030000000004" pitchFamily="34" charset="0"/>
              </a:rPr>
              <a:t>Yet He bore the sin of many</a:t>
            </a:r>
          </a:p>
          <a:p>
            <a:pPr algn="l"/>
            <a:r>
              <a:rPr lang="en-US" sz="4400" b="0" i="0">
                <a:solidFill>
                  <a:srgbClr val="121212"/>
                </a:solidFill>
                <a:effectLst/>
                <a:latin typeface="Inter" panose="020B0502030000000004" pitchFamily="34" charset="0"/>
              </a:rPr>
              <a:t>and made intercession for the transgressors.</a:t>
            </a:r>
            <a:endParaRPr lang="en-US" sz="4400" b="0" i="0" dirty="0">
              <a:solidFill>
                <a:srgbClr val="121212"/>
              </a:solidFill>
              <a:effectLst/>
              <a:latin typeface="Inter" panose="020B0502030000000004" pitchFamily="34" charset="0"/>
            </a:endParaRPr>
          </a:p>
        </p:txBody>
      </p:sp>
      <p:sp>
        <p:nvSpPr>
          <p:cNvPr id="3" name="TextBox 2">
            <a:extLst>
              <a:ext uri="{FF2B5EF4-FFF2-40B4-BE49-F238E27FC236}">
                <a16:creationId xmlns:a16="http://schemas.microsoft.com/office/drawing/2014/main" id="{6D7363BF-C3D8-8CDD-794A-B16D320453EE}"/>
              </a:ext>
            </a:extLst>
          </p:cNvPr>
          <p:cNvSpPr txBox="1"/>
          <p:nvPr/>
        </p:nvSpPr>
        <p:spPr>
          <a:xfrm>
            <a:off x="6096000" y="149950"/>
            <a:ext cx="6096000" cy="6558101"/>
          </a:xfrm>
          <a:prstGeom prst="rect">
            <a:avLst/>
          </a:prstGeom>
          <a:noFill/>
        </p:spPr>
        <p:txBody>
          <a:bodyPr wrap="square" rtlCol="0">
            <a:noAutofit/>
          </a:bodyPr>
          <a:lstStyle/>
          <a:p>
            <a:pPr algn="l"/>
            <a:r>
              <a:rPr lang="hi-IN" sz="4000" b="0" i="0">
                <a:solidFill>
                  <a:srgbClr val="121212"/>
                </a:solidFill>
                <a:effectLst/>
                <a:latin typeface="Inter" panose="020B0502030000000004" pitchFamily="34" charset="0"/>
              </a:rPr>
              <a:t>तो भी उसने बहुतों के पाप का बोझ उठा लिया, और, अपराधी के लिये विनती करता है।</a:t>
            </a:r>
            <a:endParaRPr lang="hi-IN" sz="4000" b="0" i="0" dirty="0">
              <a:solidFill>
                <a:srgbClr val="121212"/>
              </a:solidFill>
              <a:effectLst/>
              <a:latin typeface="Inter" panose="020B0502030000000004" pitchFamily="34" charset="0"/>
            </a:endParaRPr>
          </a:p>
        </p:txBody>
      </p:sp>
      <p:pic>
        <p:nvPicPr>
          <p:cNvPr id="35" name="Audio 34">
            <a:hlinkClick r:id="" action="ppaction://media"/>
            <a:extLst>
              <a:ext uri="{FF2B5EF4-FFF2-40B4-BE49-F238E27FC236}">
                <a16:creationId xmlns:a16="http://schemas.microsoft.com/office/drawing/2014/main" id="{102E6830-B846-5FDF-F8EE-F1B67632F77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982327576"/>
      </p:ext>
    </p:extLst>
  </p:cSld>
  <p:clrMapOvr>
    <a:masterClrMapping/>
  </p:clrMapOvr>
  <mc:AlternateContent xmlns:mc="http://schemas.openxmlformats.org/markup-compatibility/2006" xmlns:p14="http://schemas.microsoft.com/office/powerpoint/2010/main">
    <mc:Choice Requires="p14">
      <p:transition spd="slow" p14:dur="2000" advTm="7417"/>
    </mc:Choice>
    <mc:Fallback xmlns="">
      <p:transition spd="slow" advTm="7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A4A823-DD92-D3CC-89B1-0CF1108AD340}"/>
              </a:ext>
            </a:extLst>
          </p:cNvPr>
          <p:cNvPicPr>
            <a:picLocks noChangeAspect="1"/>
          </p:cNvPicPr>
          <p:nvPr/>
        </p:nvPicPr>
        <p:blipFill rotWithShape="1">
          <a:blip r:embed="rId2"/>
          <a:srcRect t="4921" b="558"/>
          <a:stretch/>
        </p:blipFill>
        <p:spPr>
          <a:xfrm>
            <a:off x="0" y="0"/>
            <a:ext cx="13968428" cy="7855785"/>
          </a:xfrm>
          <a:prstGeom prst="rect">
            <a:avLst/>
          </a:prstGeom>
        </p:spPr>
      </p:pic>
      <p:sp>
        <p:nvSpPr>
          <p:cNvPr id="2" name="TextBox 1">
            <a:extLst>
              <a:ext uri="{FF2B5EF4-FFF2-40B4-BE49-F238E27FC236}">
                <a16:creationId xmlns:a16="http://schemas.microsoft.com/office/drawing/2014/main" id="{8D4A9826-E422-FF3D-BCDE-055ACB5E3BE8}"/>
              </a:ext>
            </a:extLst>
          </p:cNvPr>
          <p:cNvSpPr txBox="1"/>
          <p:nvPr/>
        </p:nvSpPr>
        <p:spPr>
          <a:xfrm>
            <a:off x="385591" y="481893"/>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53:</a:t>
            </a:r>
            <a:r>
              <a:rPr lang="en-US" sz="2400" b="0" i="0" u="none" strike="noStrike" baseline="0" dirty="0">
                <a:solidFill>
                  <a:schemeClr val="bg1"/>
                </a:solidFill>
                <a:latin typeface="Mangal" panose="02040503050203030202" pitchFamily="18" charset="0"/>
                <a:cs typeface="Mangal" panose="02040503050203030202" pitchFamily="18" charset="0"/>
              </a:rPr>
              <a:t>12</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00615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b="0" i="0" u="none" strike="noStrike" baseline="0" dirty="0">
                <a:latin typeface="TimesNewRomanPSMT"/>
              </a:rPr>
              <a:t>Like a lamb that is led to slaughter – </a:t>
            </a:r>
          </a:p>
          <a:p>
            <a:r>
              <a:rPr lang="en-US" sz="5400" b="0" i="0" u="none" strike="noStrike" baseline="0" dirty="0">
                <a:latin typeface="TimesNewRomanPSMT"/>
              </a:rPr>
              <a:t>Isaiah 53:2-12</a:t>
            </a:r>
            <a:endParaRPr lang="en-ZA" sz="5400" dirty="0"/>
          </a:p>
        </p:txBody>
      </p:sp>
      <p:sp>
        <p:nvSpPr>
          <p:cNvPr id="2" name="TextBox 1">
            <a:extLst>
              <a:ext uri="{FF2B5EF4-FFF2-40B4-BE49-F238E27FC236}">
                <a16:creationId xmlns:a16="http://schemas.microsoft.com/office/drawing/2014/main" id="{A781E8D1-7F70-5214-6F22-F7BDEDF9A260}"/>
              </a:ext>
            </a:extLst>
          </p:cNvPr>
          <p:cNvSpPr txBox="1"/>
          <p:nvPr/>
        </p:nvSpPr>
        <p:spPr>
          <a:xfrm>
            <a:off x="6096000" y="166254"/>
            <a:ext cx="6096000" cy="6558101"/>
          </a:xfrm>
          <a:prstGeom prst="rect">
            <a:avLst/>
          </a:prstGeom>
          <a:noFill/>
        </p:spPr>
        <p:txBody>
          <a:bodyPr wrap="square" rtlCol="0">
            <a:noAutofit/>
          </a:bodyPr>
          <a:lstStyle/>
          <a:p>
            <a:r>
              <a:rPr lang="hi-IN" sz="4400" dirty="0"/>
              <a:t>उसे मेमने की तरह वध के लिए ले जाया गया  -</a:t>
            </a:r>
          </a:p>
          <a:p>
            <a:r>
              <a:rPr lang="hi-IN" sz="4400" dirty="0"/>
              <a:t>यशायाह 53:2-12</a:t>
            </a:r>
          </a:p>
        </p:txBody>
      </p:sp>
      <p:pic>
        <p:nvPicPr>
          <p:cNvPr id="10" name="Audio 9">
            <a:hlinkClick r:id="" action="ppaction://media"/>
            <a:extLst>
              <a:ext uri="{FF2B5EF4-FFF2-40B4-BE49-F238E27FC236}">
                <a16:creationId xmlns:a16="http://schemas.microsoft.com/office/drawing/2014/main" id="{0164FD6A-10C7-6E5E-B537-3EAB6CF1D2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4169"/>
    </mc:Choice>
    <mc:Fallback xmlns="">
      <p:transition spd="slow" advTm="4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A70E8BB-AA2C-BAB8-0DB0-5F2A1529DF5D}"/>
              </a:ext>
            </a:extLst>
          </p:cNvPr>
          <p:cNvPicPr>
            <a:picLocks noChangeAspect="1"/>
          </p:cNvPicPr>
          <p:nvPr/>
        </p:nvPicPr>
        <p:blipFill rotWithShape="1">
          <a:blip r:embed="rId2"/>
          <a:srcRect t="4921" b="558"/>
          <a:stretch/>
        </p:blipFill>
        <p:spPr>
          <a:xfrm>
            <a:off x="19" y="1282"/>
            <a:ext cx="14088865" cy="79235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093CD84F-28C2-8EF7-0910-58237A9D7D9B}"/>
              </a:ext>
            </a:extLst>
          </p:cNvPr>
          <p:cNvSpPr txBox="1"/>
          <p:nvPr/>
        </p:nvSpPr>
        <p:spPr>
          <a:xfrm>
            <a:off x="286699" y="400626"/>
            <a:ext cx="6217618" cy="6858000"/>
          </a:xfrm>
          <a:prstGeom prst="rect">
            <a:avLst/>
          </a:prstGeom>
          <a:noFill/>
        </p:spPr>
        <p:txBody>
          <a:bodyPr wrap="square" rtlCol="0">
            <a:noAutofit/>
          </a:bodyPr>
          <a:lstStyle/>
          <a:p>
            <a:r>
              <a:rPr lang="hi-IN" sz="6000" b="0" i="0" u="none" strike="noStrike" baseline="0" dirty="0">
                <a:solidFill>
                  <a:schemeClr val="bg1"/>
                </a:solidFill>
                <a:latin typeface="TimesNewRomanPSMT"/>
              </a:rPr>
              <a:t>उसे मेमने की तरह वध के लिए ले जाया गया  -</a:t>
            </a:r>
          </a:p>
          <a:p>
            <a:r>
              <a:rPr lang="hi-IN" sz="6000" b="0" i="0" u="none" strike="noStrike" baseline="0" dirty="0">
                <a:solidFill>
                  <a:schemeClr val="bg1"/>
                </a:solidFill>
                <a:latin typeface="TimesNewRomanPSMT"/>
              </a:rPr>
              <a:t>यशायाह 53:2-12</a:t>
            </a:r>
          </a:p>
        </p:txBody>
      </p:sp>
    </p:spTree>
    <p:extLst>
      <p:ext uri="{BB962C8B-B14F-4D97-AF65-F5344CB8AC3E}">
        <p14:creationId xmlns:p14="http://schemas.microsoft.com/office/powerpoint/2010/main" val="923867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2</a:t>
            </a:r>
            <a:r>
              <a:rPr lang="en-US" sz="3600" b="0" i="0">
                <a:solidFill>
                  <a:srgbClr val="121212"/>
                </a:solidFill>
                <a:effectLst/>
                <a:latin typeface="Inter" panose="020B0502030000000004" pitchFamily="34" charset="0"/>
              </a:rPr>
              <a:t>He grew up before Him like a tender shoot,</a:t>
            </a:r>
          </a:p>
          <a:p>
            <a:pPr algn="l"/>
            <a:r>
              <a:rPr lang="en-US" sz="3600" b="0" i="0">
                <a:solidFill>
                  <a:srgbClr val="121212"/>
                </a:solidFill>
                <a:effectLst/>
                <a:latin typeface="Inter" panose="020B0502030000000004" pitchFamily="34" charset="0"/>
              </a:rPr>
              <a:t>and like a root out of dry ground.</a:t>
            </a:r>
          </a:p>
          <a:p>
            <a:pPr algn="l"/>
            <a:r>
              <a:rPr lang="en-US" sz="3600" b="0" i="0">
                <a:solidFill>
                  <a:srgbClr val="121212"/>
                </a:solidFill>
                <a:effectLst/>
                <a:latin typeface="Inter" panose="020B0502030000000004" pitchFamily="34" charset="0"/>
              </a:rPr>
              <a:t>He had no stately form or majesty to attract us,</a:t>
            </a:r>
          </a:p>
          <a:p>
            <a:pPr algn="l"/>
            <a:r>
              <a:rPr lang="en-US" sz="3600" b="0" i="0">
                <a:solidFill>
                  <a:srgbClr val="121212"/>
                </a:solidFill>
                <a:effectLst/>
                <a:latin typeface="Inter" panose="020B0502030000000004" pitchFamily="34" charset="0"/>
              </a:rPr>
              <a:t>no beauty that we should desire Him.</a:t>
            </a:r>
          </a:p>
        </p:txBody>
      </p:sp>
      <p:sp>
        <p:nvSpPr>
          <p:cNvPr id="2" name="TextBox 1">
            <a:extLst>
              <a:ext uri="{FF2B5EF4-FFF2-40B4-BE49-F238E27FC236}">
                <a16:creationId xmlns:a16="http://schemas.microsoft.com/office/drawing/2014/main" id="{ACBA5F5F-62CD-74CE-9730-FF74DF963C6B}"/>
              </a:ext>
            </a:extLst>
          </p:cNvPr>
          <p:cNvSpPr txBox="1"/>
          <p:nvPr/>
        </p:nvSpPr>
        <p:spPr>
          <a:xfrm>
            <a:off x="6096000" y="149950"/>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2 क्योंकि वह उसके सामने अंकुर के समान, और ऐसी जड़ के समान उगा जो निर्जल भूमि</a:t>
            </a:r>
            <a:r>
              <a:rPr lang="en-US" sz="3600" b="0" i="0" dirty="0">
                <a:solidFill>
                  <a:srgbClr val="121212"/>
                </a:solidFill>
                <a:effectLst/>
                <a:latin typeface="Inter" panose="020B0502030000000004" pitchFamily="34" charset="0"/>
              </a:rPr>
              <a:t>a </a:t>
            </a:r>
            <a:r>
              <a:rPr lang="hi-IN" sz="3600" b="0" i="0" dirty="0">
                <a:solidFill>
                  <a:srgbClr val="121212"/>
                </a:solidFill>
                <a:effectLst/>
                <a:latin typeface="Inter" panose="020B0502030000000004" pitchFamily="34" charset="0"/>
              </a:rPr>
              <a:t>में फूट निकले; उसकी न तो कुछ सुन्दरता थी कि हम उसको देखते, और न उसका रूप ही हमें ऐसा दिखाई पड़ा कि हम उसको चाहते। </a:t>
            </a:r>
          </a:p>
        </p:txBody>
      </p:sp>
      <p:pic>
        <p:nvPicPr>
          <p:cNvPr id="10" name="Audio 9">
            <a:hlinkClick r:id="" action="ppaction://media"/>
            <a:extLst>
              <a:ext uri="{FF2B5EF4-FFF2-40B4-BE49-F238E27FC236}">
                <a16:creationId xmlns:a16="http://schemas.microsoft.com/office/drawing/2014/main" id="{240358AA-BB17-8AE2-867F-90632B12AF3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5951"/>
    </mc:Choice>
    <mc:Fallback xmlns="">
      <p:transition spd="slow" advTm="15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985E6B5-4142-22F2-1190-D9CC821B867B}"/>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F9267EC6-1CFC-39F8-555A-1F68DEE5978E}"/>
              </a:ext>
            </a:extLst>
          </p:cNvPr>
          <p:cNvSpPr txBox="1"/>
          <p:nvPr/>
        </p:nvSpPr>
        <p:spPr>
          <a:xfrm>
            <a:off x="385591" y="481893"/>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53:2</a:t>
            </a:r>
            <a:endParaRPr lang="bo-CN" sz="2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3</a:t>
            </a:r>
            <a:r>
              <a:rPr lang="en-US" sz="4000" b="0" i="0">
                <a:solidFill>
                  <a:srgbClr val="121212"/>
                </a:solidFill>
                <a:effectLst/>
                <a:latin typeface="Inter" panose="020B0502030000000004" pitchFamily="34" charset="0"/>
              </a:rPr>
              <a:t>He was despised and rejected by men,</a:t>
            </a:r>
          </a:p>
          <a:p>
            <a:pPr algn="l"/>
            <a:r>
              <a:rPr lang="en-US" sz="4000" b="0" i="0">
                <a:solidFill>
                  <a:srgbClr val="121212"/>
                </a:solidFill>
                <a:effectLst/>
                <a:latin typeface="Inter" panose="020B0502030000000004" pitchFamily="34" charset="0"/>
              </a:rPr>
              <a:t>a man of sorrows, acquainted with grief.</a:t>
            </a:r>
          </a:p>
          <a:p>
            <a:pPr algn="l"/>
            <a:r>
              <a:rPr lang="en-US" sz="4000" b="0" i="0">
                <a:solidFill>
                  <a:srgbClr val="121212"/>
                </a:solidFill>
                <a:effectLst/>
                <a:latin typeface="Inter" panose="020B0502030000000004" pitchFamily="34" charset="0"/>
              </a:rPr>
              <a:t>Like one from whom men hide their faces,</a:t>
            </a:r>
          </a:p>
          <a:p>
            <a:pPr algn="l"/>
            <a:r>
              <a:rPr lang="en-US" sz="4000" b="0" i="0">
                <a:solidFill>
                  <a:srgbClr val="121212"/>
                </a:solidFill>
                <a:effectLst/>
                <a:latin typeface="Inter" panose="020B0502030000000004" pitchFamily="34" charset="0"/>
              </a:rPr>
              <a:t>He was despised, and we esteemed Him not.</a:t>
            </a:r>
          </a:p>
        </p:txBody>
      </p:sp>
      <p:sp>
        <p:nvSpPr>
          <p:cNvPr id="2" name="TextBox 1">
            <a:extLst>
              <a:ext uri="{FF2B5EF4-FFF2-40B4-BE49-F238E27FC236}">
                <a16:creationId xmlns:a16="http://schemas.microsoft.com/office/drawing/2014/main" id="{33E0B92D-D1F7-B735-E087-F691F413B366}"/>
              </a:ext>
            </a:extLst>
          </p:cNvPr>
          <p:cNvSpPr txBox="1"/>
          <p:nvPr/>
        </p:nvSpPr>
        <p:spPr>
          <a:xfrm>
            <a:off x="6096000" y="149950"/>
            <a:ext cx="6096000" cy="6558101"/>
          </a:xfrm>
          <a:prstGeom prst="rect">
            <a:avLst/>
          </a:prstGeom>
          <a:noFill/>
        </p:spPr>
        <p:txBody>
          <a:bodyPr wrap="square" rtlCol="0">
            <a:noAutofit/>
          </a:bodyPr>
          <a:lstStyle/>
          <a:p>
            <a:pPr algn="l"/>
            <a:r>
              <a:rPr lang="hi-IN" sz="4000" b="0" i="0" dirty="0">
                <a:solidFill>
                  <a:srgbClr val="121212"/>
                </a:solidFill>
                <a:effectLst/>
                <a:latin typeface="Inter" panose="020B0502030000000004" pitchFamily="34" charset="0"/>
              </a:rPr>
              <a:t>3 वह तुच्छ जाना जाता और मनुष्यों का त्यागा हुआ था; वह दुःखी पुरुष था, रोग से उसकी जान-पहचान थी; और लोग उससे मुख फेर लेते थे। वह तुच्छ जाना गया, और, हमने उसका मूल्य न जाना।</a:t>
            </a:r>
          </a:p>
        </p:txBody>
      </p:sp>
      <p:pic>
        <p:nvPicPr>
          <p:cNvPr id="6" name="Audio 5">
            <a:hlinkClick r:id="" action="ppaction://media"/>
            <a:extLst>
              <a:ext uri="{FF2B5EF4-FFF2-40B4-BE49-F238E27FC236}">
                <a16:creationId xmlns:a16="http://schemas.microsoft.com/office/drawing/2014/main" id="{80DADD4E-E9F5-64AD-C9F7-6E687ECA4F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4565"/>
    </mc:Choice>
    <mc:Fallback xmlns="">
      <p:transition spd="slow" advTm="14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F59825A-C160-8105-F7D5-C7DC44E909E9}"/>
              </a:ext>
            </a:extLst>
          </p:cNvPr>
          <p:cNvPicPr>
            <a:picLocks noChangeAspect="1"/>
          </p:cNvPicPr>
          <p:nvPr/>
        </p:nvPicPr>
        <p:blipFill rotWithShape="1">
          <a:blip r:embed="rId2"/>
          <a:srcRect l="6205"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441FADB3-63CD-7F99-FCFE-04E3537BB29A}"/>
              </a:ext>
            </a:extLst>
          </p:cNvPr>
          <p:cNvSpPr txBox="1"/>
          <p:nvPr/>
        </p:nvSpPr>
        <p:spPr>
          <a:xfrm>
            <a:off x="385591" y="481893"/>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53:</a:t>
            </a:r>
            <a:r>
              <a:rPr lang="en-US" sz="2400" b="0" i="0" u="none" strike="noStrike" baseline="0" dirty="0">
                <a:solidFill>
                  <a:schemeClr val="bg1"/>
                </a:solidFill>
                <a:latin typeface="Mangal" panose="02040503050203030202" pitchFamily="18" charset="0"/>
                <a:cs typeface="Mangal" panose="02040503050203030202" pitchFamily="18" charset="0"/>
              </a:rPr>
              <a:t>3</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4</a:t>
            </a:r>
            <a:r>
              <a:rPr lang="en-US" sz="4000" b="0" i="0">
                <a:solidFill>
                  <a:srgbClr val="121212"/>
                </a:solidFill>
                <a:effectLst/>
                <a:latin typeface="Inter" panose="020B0502030000000004" pitchFamily="34" charset="0"/>
              </a:rPr>
              <a:t>Surely He took on our infirmities</a:t>
            </a:r>
          </a:p>
          <a:p>
            <a:pPr algn="l"/>
            <a:r>
              <a:rPr lang="en-US" sz="4000" b="0" i="0">
                <a:solidFill>
                  <a:srgbClr val="121212"/>
                </a:solidFill>
                <a:effectLst/>
                <a:latin typeface="Inter" panose="020B0502030000000004" pitchFamily="34" charset="0"/>
              </a:rPr>
              <a:t>and carried our sorrows;</a:t>
            </a:r>
          </a:p>
          <a:p>
            <a:pPr algn="l"/>
            <a:r>
              <a:rPr lang="en-US" sz="4000" b="0" i="0">
                <a:solidFill>
                  <a:srgbClr val="121212"/>
                </a:solidFill>
                <a:effectLst/>
                <a:latin typeface="Inter" panose="020B0502030000000004" pitchFamily="34" charset="0"/>
              </a:rPr>
              <a:t>yet we considered Him stricken by God,</a:t>
            </a:r>
          </a:p>
          <a:p>
            <a:pPr algn="l"/>
            <a:r>
              <a:rPr lang="en-US" sz="4000" b="0" i="0">
                <a:solidFill>
                  <a:srgbClr val="121212"/>
                </a:solidFill>
                <a:effectLst/>
                <a:latin typeface="Inter" panose="020B0502030000000004" pitchFamily="34" charset="0"/>
              </a:rPr>
              <a:t>struck down and afflicted.</a:t>
            </a:r>
          </a:p>
        </p:txBody>
      </p:sp>
      <p:sp>
        <p:nvSpPr>
          <p:cNvPr id="3" name="TextBox 2">
            <a:extLst>
              <a:ext uri="{FF2B5EF4-FFF2-40B4-BE49-F238E27FC236}">
                <a16:creationId xmlns:a16="http://schemas.microsoft.com/office/drawing/2014/main" id="{5547884A-DECB-77CF-9A01-A334F0AE946E}"/>
              </a:ext>
            </a:extLst>
          </p:cNvPr>
          <p:cNvSpPr txBox="1"/>
          <p:nvPr/>
        </p:nvSpPr>
        <p:spPr>
          <a:xfrm>
            <a:off x="6096000" y="149950"/>
            <a:ext cx="6096000" cy="6558101"/>
          </a:xfrm>
          <a:prstGeom prst="rect">
            <a:avLst/>
          </a:prstGeom>
          <a:noFill/>
        </p:spPr>
        <p:txBody>
          <a:bodyPr wrap="square" rtlCol="0">
            <a:noAutofit/>
          </a:bodyPr>
          <a:lstStyle/>
          <a:p>
            <a:pPr algn="l"/>
            <a:r>
              <a:rPr lang="hi-IN" sz="4000" b="0" i="0" dirty="0">
                <a:solidFill>
                  <a:srgbClr val="121212"/>
                </a:solidFill>
                <a:effectLst/>
                <a:latin typeface="Inter" panose="020B0502030000000004" pitchFamily="34" charset="0"/>
              </a:rPr>
              <a:t>4 निश्चय उसने हमारे रोगों को सह लिया और हमारे ही दुःखों को उठा लिया; तो भी हमने उसे परमेश्वर का मारा-कूटा और दुर्दशा में पड़ा हुआ समझा।</a:t>
            </a:r>
          </a:p>
        </p:txBody>
      </p:sp>
      <p:pic>
        <p:nvPicPr>
          <p:cNvPr id="18" name="Audio 17">
            <a:hlinkClick r:id="" action="ppaction://media"/>
            <a:extLst>
              <a:ext uri="{FF2B5EF4-FFF2-40B4-BE49-F238E27FC236}">
                <a16:creationId xmlns:a16="http://schemas.microsoft.com/office/drawing/2014/main" id="{E8F848FB-FAFF-69A7-345B-253B6BCBD84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0255"/>
    </mc:Choice>
    <mc:Fallback xmlns="">
      <p:transition spd="slow" advTm="10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3154</TotalTime>
  <Words>1307</Words>
  <Application>Microsoft Office PowerPoint</Application>
  <PresentationFormat>Widescreen</PresentationFormat>
  <Paragraphs>104</Paragraphs>
  <Slides>28</Slides>
  <Notes>1</Notes>
  <HiddenSlides>0</HiddenSlides>
  <MMClips>14</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28</vt:i4>
      </vt:variant>
    </vt:vector>
  </HeadingPairs>
  <TitlesOfParts>
    <vt:vector size="41" baseType="lpstr">
      <vt:lpstr>Aptos</vt:lpstr>
      <vt:lpstr>Arial</vt:lpstr>
      <vt:lpstr>Calibri</vt:lpstr>
      <vt:lpstr>Calibri Light</vt:lpstr>
      <vt:lpstr>Inter</vt:lpstr>
      <vt:lpstr>Mangal</vt:lpstr>
      <vt:lpstr>Microsoft Himalaya</vt:lpstr>
      <vt:lpstr>PT Serif</vt:lpstr>
      <vt:lpstr>Symbol</vt:lpstr>
      <vt:lpstr>Times New Roman</vt:lpstr>
      <vt:lpstr>TimesNewRomanPS-BoldMT</vt:lpstr>
      <vt:lpstr>TimesNewRomanPSMT</vt:lpstr>
      <vt:lpstr>Office Theme</vt:lpstr>
      <vt:lpstr>24-7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76</cp:revision>
  <dcterms:created xsi:type="dcterms:W3CDTF">2021-07-20T09:23:46Z</dcterms:created>
  <dcterms:modified xsi:type="dcterms:W3CDTF">2024-07-30T18:15:36Z</dcterms:modified>
</cp:coreProperties>
</file>