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468" r:id="rId2"/>
    <p:sldId id="471" r:id="rId3"/>
    <p:sldId id="439" r:id="rId4"/>
    <p:sldId id="440" r:id="rId5"/>
    <p:sldId id="441" r:id="rId6"/>
    <p:sldId id="442" r:id="rId7"/>
    <p:sldId id="443" r:id="rId8"/>
    <p:sldId id="444" r:id="rId9"/>
    <p:sldId id="445" r:id="rId10"/>
    <p:sldId id="446" r:id="rId11"/>
    <p:sldId id="447" r:id="rId12"/>
    <p:sldId id="448" r:id="rId13"/>
    <p:sldId id="449" r:id="rId14"/>
    <p:sldId id="450" r:id="rId15"/>
    <p:sldId id="451" r:id="rId16"/>
    <p:sldId id="4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BD8F70-E665-4BB0-9D7F-8628EB9CDF46}" v="106" dt="2023-10-30T06:06:06.6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63" autoAdjust="0"/>
    <p:restoredTop sz="93969" autoAdjust="0"/>
  </p:normalViewPr>
  <p:slideViewPr>
    <p:cSldViewPr snapToGrid="0">
      <p:cViewPr varScale="1">
        <p:scale>
          <a:sx n="54" d="100"/>
          <a:sy n="54" d="100"/>
        </p:scale>
        <p:origin x="108" y="12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nie Smith" userId="fed1330f33f5650e" providerId="LiveId" clId="{B9BD8F70-E665-4BB0-9D7F-8628EB9CDF46}"/>
    <pc:docChg chg="modSld">
      <pc:chgData name="Leonie Smith" userId="fed1330f33f5650e" providerId="LiveId" clId="{B9BD8F70-E665-4BB0-9D7F-8628EB9CDF46}" dt="2023-10-30T06:06:06.640" v="154"/>
      <pc:docMkLst>
        <pc:docMk/>
      </pc:docMkLst>
      <pc:sldChg chg="addSp delSp modSp mod modTransition modAnim">
        <pc:chgData name="Leonie Smith" userId="fed1330f33f5650e" providerId="LiveId" clId="{B9BD8F70-E665-4BB0-9D7F-8628EB9CDF46}" dt="2023-10-30T05:46:59.611" v="76"/>
        <pc:sldMkLst>
          <pc:docMk/>
          <pc:sldMk cId="3759221820" sldId="439"/>
        </pc:sldMkLst>
        <pc:picChg chg="add del mod">
          <ac:chgData name="Leonie Smith" userId="fed1330f33f5650e" providerId="LiveId" clId="{B9BD8F70-E665-4BB0-9D7F-8628EB9CDF46}" dt="2023-10-30T05:46:51.785" v="75"/>
          <ac:picMkLst>
            <pc:docMk/>
            <pc:sldMk cId="3759221820" sldId="439"/>
            <ac:picMk id="8" creationId="{E5AE4CA5-CD67-700E-8914-25701BE03C19}"/>
          </ac:picMkLst>
        </pc:picChg>
        <pc:picChg chg="add del mod">
          <ac:chgData name="Leonie Smith" userId="fed1330f33f5650e" providerId="LiveId" clId="{B9BD8F70-E665-4BB0-9D7F-8628EB9CDF46}" dt="2023-10-30T05:46:59.611" v="76"/>
          <ac:picMkLst>
            <pc:docMk/>
            <pc:sldMk cId="3759221820" sldId="439"/>
            <ac:picMk id="13" creationId="{177433CD-ADBB-7321-711B-F4F0CF9CEAE3}"/>
          </ac:picMkLst>
        </pc:picChg>
        <pc:picChg chg="add mod">
          <ac:chgData name="Leonie Smith" userId="fed1330f33f5650e" providerId="LiveId" clId="{B9BD8F70-E665-4BB0-9D7F-8628EB9CDF46}" dt="2023-10-30T05:46:59.611" v="76"/>
          <ac:picMkLst>
            <pc:docMk/>
            <pc:sldMk cId="3759221820" sldId="439"/>
            <ac:picMk id="14" creationId="{82FA75B8-2AC3-D448-BCA7-B099D2F88195}"/>
          </ac:picMkLst>
        </pc:picChg>
      </pc:sldChg>
      <pc:sldChg chg="addSp delSp modSp mod modTransition modAnim">
        <pc:chgData name="Leonie Smith" userId="fed1330f33f5650e" providerId="LiveId" clId="{B9BD8F70-E665-4BB0-9D7F-8628EB9CDF46}" dt="2023-10-30T06:03:02.565" v="142"/>
        <pc:sldMkLst>
          <pc:docMk/>
          <pc:sldMk cId="3676245138" sldId="441"/>
        </pc:sldMkLst>
        <pc:picChg chg="add del mod">
          <ac:chgData name="Leonie Smith" userId="fed1330f33f5650e" providerId="LiveId" clId="{B9BD8F70-E665-4BB0-9D7F-8628EB9CDF46}" dt="2023-10-30T05:28:57.121" v="21"/>
          <ac:picMkLst>
            <pc:docMk/>
            <pc:sldMk cId="3676245138" sldId="441"/>
            <ac:picMk id="6" creationId="{BAAB3EFE-BFDF-94A4-04F4-641D73F86D3A}"/>
          </ac:picMkLst>
        </pc:picChg>
        <pc:picChg chg="add del mod">
          <ac:chgData name="Leonie Smith" userId="fed1330f33f5650e" providerId="LiveId" clId="{B9BD8F70-E665-4BB0-9D7F-8628EB9CDF46}" dt="2023-10-30T05:29:15.484" v="22"/>
          <ac:picMkLst>
            <pc:docMk/>
            <pc:sldMk cId="3676245138" sldId="441"/>
            <ac:picMk id="9" creationId="{55AED2C2-E9E2-4EB4-650B-95779BE26269}"/>
          </ac:picMkLst>
        </pc:picChg>
        <pc:picChg chg="add del mod">
          <ac:chgData name="Leonie Smith" userId="fed1330f33f5650e" providerId="LiveId" clId="{B9BD8F70-E665-4BB0-9D7F-8628EB9CDF46}" dt="2023-10-30T05:49:03.101" v="78"/>
          <ac:picMkLst>
            <pc:docMk/>
            <pc:sldMk cId="3676245138" sldId="441"/>
            <ac:picMk id="10" creationId="{4483E123-D80E-55BE-87E2-F9E853890DEA}"/>
          </ac:picMkLst>
        </pc:picChg>
        <pc:picChg chg="add del mod ord">
          <ac:chgData name="Leonie Smith" userId="fed1330f33f5650e" providerId="LiveId" clId="{B9BD8F70-E665-4BB0-9D7F-8628EB9CDF46}" dt="2023-10-30T05:49:08.355" v="79"/>
          <ac:picMkLst>
            <pc:docMk/>
            <pc:sldMk cId="3676245138" sldId="441"/>
            <ac:picMk id="17" creationId="{00A6A865-94B4-7444-A25D-72D8C856832A}"/>
          </ac:picMkLst>
        </pc:picChg>
        <pc:picChg chg="add del mod">
          <ac:chgData name="Leonie Smith" userId="fed1330f33f5650e" providerId="LiveId" clId="{B9BD8F70-E665-4BB0-9D7F-8628EB9CDF46}" dt="2023-10-30T05:49:09.423" v="81"/>
          <ac:picMkLst>
            <pc:docMk/>
            <pc:sldMk cId="3676245138" sldId="441"/>
            <ac:picMk id="18" creationId="{BE496079-6006-2A88-3347-46178B603F44}"/>
          </ac:picMkLst>
        </pc:picChg>
        <pc:picChg chg="add del mod ord">
          <ac:chgData name="Leonie Smith" userId="fed1330f33f5650e" providerId="LiveId" clId="{B9BD8F70-E665-4BB0-9D7F-8628EB9CDF46}" dt="2023-10-30T05:49:20.343" v="82"/>
          <ac:picMkLst>
            <pc:docMk/>
            <pc:sldMk cId="3676245138" sldId="441"/>
            <ac:picMk id="21" creationId="{3B03793F-3BF0-E7C4-7291-C38066593697}"/>
          </ac:picMkLst>
        </pc:picChg>
        <pc:picChg chg="add del mod">
          <ac:chgData name="Leonie Smith" userId="fed1330f33f5650e" providerId="LiveId" clId="{B9BD8F70-E665-4BB0-9D7F-8628EB9CDF46}" dt="2023-10-30T05:49:32.436" v="84"/>
          <ac:picMkLst>
            <pc:docMk/>
            <pc:sldMk cId="3676245138" sldId="441"/>
            <ac:picMk id="22" creationId="{245EEC57-9322-986F-E1C2-D429EA119A9A}"/>
          </ac:picMkLst>
        </pc:picChg>
        <pc:picChg chg="add del mod ord">
          <ac:chgData name="Leonie Smith" userId="fed1330f33f5650e" providerId="LiveId" clId="{B9BD8F70-E665-4BB0-9D7F-8628EB9CDF46}" dt="2023-10-30T05:49:50.258" v="85"/>
          <ac:picMkLst>
            <pc:docMk/>
            <pc:sldMk cId="3676245138" sldId="441"/>
            <ac:picMk id="25" creationId="{B1F33D3F-8B9F-39E9-4F14-0E42E1895358}"/>
          </ac:picMkLst>
        </pc:picChg>
        <pc:picChg chg="add del mod">
          <ac:chgData name="Leonie Smith" userId="fed1330f33f5650e" providerId="LiveId" clId="{B9BD8F70-E665-4BB0-9D7F-8628EB9CDF46}" dt="2023-10-30T05:49:56.217" v="87"/>
          <ac:picMkLst>
            <pc:docMk/>
            <pc:sldMk cId="3676245138" sldId="441"/>
            <ac:picMk id="26" creationId="{36C3A39D-4A20-4A12-73A8-21D153C949F2}"/>
          </ac:picMkLst>
        </pc:picChg>
        <pc:picChg chg="add del mod ord">
          <ac:chgData name="Leonie Smith" userId="fed1330f33f5650e" providerId="LiveId" clId="{B9BD8F70-E665-4BB0-9D7F-8628EB9CDF46}" dt="2023-10-30T05:50:09.217" v="88"/>
          <ac:picMkLst>
            <pc:docMk/>
            <pc:sldMk cId="3676245138" sldId="441"/>
            <ac:picMk id="30" creationId="{EF64B270-0C67-DF98-064B-7B9FAB2F8E54}"/>
          </ac:picMkLst>
        </pc:picChg>
        <pc:picChg chg="add del mod">
          <ac:chgData name="Leonie Smith" userId="fed1330f33f5650e" providerId="LiveId" clId="{B9BD8F70-E665-4BB0-9D7F-8628EB9CDF46}" dt="2023-10-30T05:50:11.308" v="90"/>
          <ac:picMkLst>
            <pc:docMk/>
            <pc:sldMk cId="3676245138" sldId="441"/>
            <ac:picMk id="31" creationId="{DE4D9370-B5B5-178E-AE6E-BAD09A06F54F}"/>
          </ac:picMkLst>
        </pc:picChg>
        <pc:picChg chg="add del mod ord">
          <ac:chgData name="Leonie Smith" userId="fed1330f33f5650e" providerId="LiveId" clId="{B9BD8F70-E665-4BB0-9D7F-8628EB9CDF46}" dt="2023-10-30T05:50:18.163" v="91"/>
          <ac:picMkLst>
            <pc:docMk/>
            <pc:sldMk cId="3676245138" sldId="441"/>
            <ac:picMk id="34" creationId="{DEF4C793-35C9-956B-9035-A86EB8AAAE2E}"/>
          </ac:picMkLst>
        </pc:picChg>
        <pc:picChg chg="add del mod">
          <ac:chgData name="Leonie Smith" userId="fed1330f33f5650e" providerId="LiveId" clId="{B9BD8F70-E665-4BB0-9D7F-8628EB9CDF46}" dt="2023-10-30T05:50:20.795" v="93"/>
          <ac:picMkLst>
            <pc:docMk/>
            <pc:sldMk cId="3676245138" sldId="441"/>
            <ac:picMk id="35" creationId="{B9B375EC-DF00-6DF8-B084-2185B8D0E25C}"/>
          </ac:picMkLst>
        </pc:picChg>
        <pc:picChg chg="add del mod ord">
          <ac:chgData name="Leonie Smith" userId="fed1330f33f5650e" providerId="LiveId" clId="{B9BD8F70-E665-4BB0-9D7F-8628EB9CDF46}" dt="2023-10-30T05:50:39.558" v="94"/>
          <ac:picMkLst>
            <pc:docMk/>
            <pc:sldMk cId="3676245138" sldId="441"/>
            <ac:picMk id="38" creationId="{0377848D-834A-7C8A-ADDA-F8A475C2D05D}"/>
          </ac:picMkLst>
        </pc:picChg>
        <pc:picChg chg="add del mod">
          <ac:chgData name="Leonie Smith" userId="fed1330f33f5650e" providerId="LiveId" clId="{B9BD8F70-E665-4BB0-9D7F-8628EB9CDF46}" dt="2023-10-30T05:50:50.603" v="96"/>
          <ac:picMkLst>
            <pc:docMk/>
            <pc:sldMk cId="3676245138" sldId="441"/>
            <ac:picMk id="39" creationId="{6B1A7019-4028-8CEF-55AF-589388639935}"/>
          </ac:picMkLst>
        </pc:picChg>
        <pc:picChg chg="add del mod ord">
          <ac:chgData name="Leonie Smith" userId="fed1330f33f5650e" providerId="LiveId" clId="{B9BD8F70-E665-4BB0-9D7F-8628EB9CDF46}" dt="2023-10-30T05:51:08.979" v="97"/>
          <ac:picMkLst>
            <pc:docMk/>
            <pc:sldMk cId="3676245138" sldId="441"/>
            <ac:picMk id="43" creationId="{B3388049-5378-C3E1-4A0C-6233F0A5D6AA}"/>
          </ac:picMkLst>
        </pc:picChg>
        <pc:picChg chg="add del mod">
          <ac:chgData name="Leonie Smith" userId="fed1330f33f5650e" providerId="LiveId" clId="{B9BD8F70-E665-4BB0-9D7F-8628EB9CDF46}" dt="2023-10-30T05:51:27.089" v="99"/>
          <ac:picMkLst>
            <pc:docMk/>
            <pc:sldMk cId="3676245138" sldId="441"/>
            <ac:picMk id="44" creationId="{55146863-813B-7362-9503-47872F4A78CE}"/>
          </ac:picMkLst>
        </pc:picChg>
        <pc:picChg chg="add del mod ord">
          <ac:chgData name="Leonie Smith" userId="fed1330f33f5650e" providerId="LiveId" clId="{B9BD8F70-E665-4BB0-9D7F-8628EB9CDF46}" dt="2023-10-30T05:51:45.568" v="100"/>
          <ac:picMkLst>
            <pc:docMk/>
            <pc:sldMk cId="3676245138" sldId="441"/>
            <ac:picMk id="48" creationId="{1961132A-0E51-F3CA-7084-C4F60125FE45}"/>
          </ac:picMkLst>
        </pc:picChg>
        <pc:picChg chg="add del mod">
          <ac:chgData name="Leonie Smith" userId="fed1330f33f5650e" providerId="LiveId" clId="{B9BD8F70-E665-4BB0-9D7F-8628EB9CDF46}" dt="2023-10-30T05:51:58.381" v="102"/>
          <ac:picMkLst>
            <pc:docMk/>
            <pc:sldMk cId="3676245138" sldId="441"/>
            <ac:picMk id="49" creationId="{32DA55E5-7674-3188-E6F1-2E0A641A509F}"/>
          </ac:picMkLst>
        </pc:picChg>
        <pc:picChg chg="add del mod ord">
          <ac:chgData name="Leonie Smith" userId="fed1330f33f5650e" providerId="LiveId" clId="{B9BD8F70-E665-4BB0-9D7F-8628EB9CDF46}" dt="2023-10-30T05:52:14.904" v="103"/>
          <ac:picMkLst>
            <pc:docMk/>
            <pc:sldMk cId="3676245138" sldId="441"/>
            <ac:picMk id="53" creationId="{0CAFEFFF-DEA8-3D5B-6C1F-E00E3121A309}"/>
          </ac:picMkLst>
        </pc:picChg>
        <pc:picChg chg="add del mod">
          <ac:chgData name="Leonie Smith" userId="fed1330f33f5650e" providerId="LiveId" clId="{B9BD8F70-E665-4BB0-9D7F-8628EB9CDF46}" dt="2023-10-30T05:52:24.139" v="105"/>
          <ac:picMkLst>
            <pc:docMk/>
            <pc:sldMk cId="3676245138" sldId="441"/>
            <ac:picMk id="54" creationId="{2F117DB5-1230-C10F-3B06-46FA13F80701}"/>
          </ac:picMkLst>
        </pc:picChg>
        <pc:picChg chg="add del mod ord">
          <ac:chgData name="Leonie Smith" userId="fed1330f33f5650e" providerId="LiveId" clId="{B9BD8F70-E665-4BB0-9D7F-8628EB9CDF46}" dt="2023-10-30T05:52:35.241" v="106"/>
          <ac:picMkLst>
            <pc:docMk/>
            <pc:sldMk cId="3676245138" sldId="441"/>
            <ac:picMk id="58" creationId="{9BE4610F-6C4A-A38C-652F-B440B2686746}"/>
          </ac:picMkLst>
        </pc:picChg>
        <pc:picChg chg="add del mod">
          <ac:chgData name="Leonie Smith" userId="fed1330f33f5650e" providerId="LiveId" clId="{B9BD8F70-E665-4BB0-9D7F-8628EB9CDF46}" dt="2023-10-30T05:52:47.007" v="108"/>
          <ac:picMkLst>
            <pc:docMk/>
            <pc:sldMk cId="3676245138" sldId="441"/>
            <ac:picMk id="59" creationId="{4AA7ED93-DA50-53A8-7373-67B3E0CFF68A}"/>
          </ac:picMkLst>
        </pc:picChg>
        <pc:picChg chg="add del mod ord">
          <ac:chgData name="Leonie Smith" userId="fed1330f33f5650e" providerId="LiveId" clId="{B9BD8F70-E665-4BB0-9D7F-8628EB9CDF46}" dt="2023-10-30T05:52:55.495" v="109"/>
          <ac:picMkLst>
            <pc:docMk/>
            <pc:sldMk cId="3676245138" sldId="441"/>
            <ac:picMk id="63" creationId="{0116F11F-DE0D-4625-6D74-E6A260FF40C0}"/>
          </ac:picMkLst>
        </pc:picChg>
        <pc:picChg chg="add del mod">
          <ac:chgData name="Leonie Smith" userId="fed1330f33f5650e" providerId="LiveId" clId="{B9BD8F70-E665-4BB0-9D7F-8628EB9CDF46}" dt="2023-10-30T05:53:03.433" v="111"/>
          <ac:picMkLst>
            <pc:docMk/>
            <pc:sldMk cId="3676245138" sldId="441"/>
            <ac:picMk id="64" creationId="{555349C2-DC78-1109-AAB8-CB964E298729}"/>
          </ac:picMkLst>
        </pc:picChg>
        <pc:picChg chg="add del mod ord">
          <ac:chgData name="Leonie Smith" userId="fed1330f33f5650e" providerId="LiveId" clId="{B9BD8F70-E665-4BB0-9D7F-8628EB9CDF46}" dt="2023-10-30T05:53:21.350" v="112"/>
          <ac:picMkLst>
            <pc:docMk/>
            <pc:sldMk cId="3676245138" sldId="441"/>
            <ac:picMk id="68" creationId="{2C730E88-B5B9-ABA4-76B2-A3A213748BCC}"/>
          </ac:picMkLst>
        </pc:picChg>
        <pc:picChg chg="add del mod">
          <ac:chgData name="Leonie Smith" userId="fed1330f33f5650e" providerId="LiveId" clId="{B9BD8F70-E665-4BB0-9D7F-8628EB9CDF46}" dt="2023-10-30T05:53:28.180" v="114"/>
          <ac:picMkLst>
            <pc:docMk/>
            <pc:sldMk cId="3676245138" sldId="441"/>
            <ac:picMk id="69" creationId="{44B6589E-08F4-20FA-67B0-A36DFC9A5481}"/>
          </ac:picMkLst>
        </pc:picChg>
        <pc:picChg chg="add del mod ord">
          <ac:chgData name="Leonie Smith" userId="fed1330f33f5650e" providerId="LiveId" clId="{B9BD8F70-E665-4BB0-9D7F-8628EB9CDF46}" dt="2023-10-30T05:53:39.907" v="115"/>
          <ac:picMkLst>
            <pc:docMk/>
            <pc:sldMk cId="3676245138" sldId="441"/>
            <ac:picMk id="73" creationId="{5EAE96A9-64BF-BB9B-5FF2-61BB27F31F1E}"/>
          </ac:picMkLst>
        </pc:picChg>
        <pc:picChg chg="add del mod">
          <ac:chgData name="Leonie Smith" userId="fed1330f33f5650e" providerId="LiveId" clId="{B9BD8F70-E665-4BB0-9D7F-8628EB9CDF46}" dt="2023-10-30T05:53:47.846" v="117"/>
          <ac:picMkLst>
            <pc:docMk/>
            <pc:sldMk cId="3676245138" sldId="441"/>
            <ac:picMk id="74" creationId="{B82BCBD2-618B-42A1-DB0D-CC4E8811F9A3}"/>
          </ac:picMkLst>
        </pc:picChg>
        <pc:picChg chg="add del mod ord">
          <ac:chgData name="Leonie Smith" userId="fed1330f33f5650e" providerId="LiveId" clId="{B9BD8F70-E665-4BB0-9D7F-8628EB9CDF46}" dt="2023-10-30T05:54:05.976" v="118"/>
          <ac:picMkLst>
            <pc:docMk/>
            <pc:sldMk cId="3676245138" sldId="441"/>
            <ac:picMk id="78" creationId="{E12B43A0-D07E-8266-F6F4-B1AB71419A89}"/>
          </ac:picMkLst>
        </pc:picChg>
        <pc:picChg chg="add del mod">
          <ac:chgData name="Leonie Smith" userId="fed1330f33f5650e" providerId="LiveId" clId="{B9BD8F70-E665-4BB0-9D7F-8628EB9CDF46}" dt="2023-10-30T06:00:28.341" v="120"/>
          <ac:picMkLst>
            <pc:docMk/>
            <pc:sldMk cId="3676245138" sldId="441"/>
            <ac:picMk id="79" creationId="{37E3834F-FE82-3517-80F9-70E9B1FFD8C1}"/>
          </ac:picMkLst>
        </pc:picChg>
        <pc:picChg chg="add del mod ord">
          <ac:chgData name="Leonie Smith" userId="fed1330f33f5650e" providerId="LiveId" clId="{B9BD8F70-E665-4BB0-9D7F-8628EB9CDF46}" dt="2023-10-30T06:00:37.029" v="121"/>
          <ac:picMkLst>
            <pc:docMk/>
            <pc:sldMk cId="3676245138" sldId="441"/>
            <ac:picMk id="85" creationId="{61B1BD42-736A-9A1F-EEF1-5E4CEF4B0354}"/>
          </ac:picMkLst>
        </pc:picChg>
        <pc:picChg chg="add del mod">
          <ac:chgData name="Leonie Smith" userId="fed1330f33f5650e" providerId="LiveId" clId="{B9BD8F70-E665-4BB0-9D7F-8628EB9CDF46}" dt="2023-10-30T06:00:44.243" v="123"/>
          <ac:picMkLst>
            <pc:docMk/>
            <pc:sldMk cId="3676245138" sldId="441"/>
            <ac:picMk id="86" creationId="{862D5C26-CD74-C4B1-3B94-C818ECD2240D}"/>
          </ac:picMkLst>
        </pc:picChg>
        <pc:picChg chg="add del mod ord">
          <ac:chgData name="Leonie Smith" userId="fed1330f33f5650e" providerId="LiveId" clId="{B9BD8F70-E665-4BB0-9D7F-8628EB9CDF46}" dt="2023-10-30T06:00:49.959" v="124"/>
          <ac:picMkLst>
            <pc:docMk/>
            <pc:sldMk cId="3676245138" sldId="441"/>
            <ac:picMk id="90" creationId="{F91DE6EA-7283-FA8F-F3EA-025334A6A806}"/>
          </ac:picMkLst>
        </pc:picChg>
        <pc:picChg chg="add del mod">
          <ac:chgData name="Leonie Smith" userId="fed1330f33f5650e" providerId="LiveId" clId="{B9BD8F70-E665-4BB0-9D7F-8628EB9CDF46}" dt="2023-10-30T06:00:51.372" v="126"/>
          <ac:picMkLst>
            <pc:docMk/>
            <pc:sldMk cId="3676245138" sldId="441"/>
            <ac:picMk id="91" creationId="{0B120D86-3760-B7C3-0362-FED83FE05CD5}"/>
          </ac:picMkLst>
        </pc:picChg>
        <pc:picChg chg="add del mod ord">
          <ac:chgData name="Leonie Smith" userId="fed1330f33f5650e" providerId="LiveId" clId="{B9BD8F70-E665-4BB0-9D7F-8628EB9CDF46}" dt="2023-10-30T06:01:06.903" v="127"/>
          <ac:picMkLst>
            <pc:docMk/>
            <pc:sldMk cId="3676245138" sldId="441"/>
            <ac:picMk id="94" creationId="{D76E36F7-F527-BCA1-C27E-131923B5B030}"/>
          </ac:picMkLst>
        </pc:picChg>
        <pc:picChg chg="add del mod">
          <ac:chgData name="Leonie Smith" userId="fed1330f33f5650e" providerId="LiveId" clId="{B9BD8F70-E665-4BB0-9D7F-8628EB9CDF46}" dt="2023-10-30T06:01:07.951" v="129"/>
          <ac:picMkLst>
            <pc:docMk/>
            <pc:sldMk cId="3676245138" sldId="441"/>
            <ac:picMk id="95" creationId="{69DDE58C-6A5F-FF6C-FA30-3FE3B154C632}"/>
          </ac:picMkLst>
        </pc:picChg>
        <pc:picChg chg="add del mod ord">
          <ac:chgData name="Leonie Smith" userId="fed1330f33f5650e" providerId="LiveId" clId="{B9BD8F70-E665-4BB0-9D7F-8628EB9CDF46}" dt="2023-10-30T06:01:26.932" v="130"/>
          <ac:picMkLst>
            <pc:docMk/>
            <pc:sldMk cId="3676245138" sldId="441"/>
            <ac:picMk id="98" creationId="{07C40C5D-2667-AFE1-50A0-DB5B21649A32}"/>
          </ac:picMkLst>
        </pc:picChg>
        <pc:picChg chg="add del mod">
          <ac:chgData name="Leonie Smith" userId="fed1330f33f5650e" providerId="LiveId" clId="{B9BD8F70-E665-4BB0-9D7F-8628EB9CDF46}" dt="2023-10-30T06:01:44.232" v="132"/>
          <ac:picMkLst>
            <pc:docMk/>
            <pc:sldMk cId="3676245138" sldId="441"/>
            <ac:picMk id="99" creationId="{FB14954D-0656-BD2A-8EB0-B6AEC900DD5C}"/>
          </ac:picMkLst>
        </pc:picChg>
        <pc:picChg chg="add del mod ord">
          <ac:chgData name="Leonie Smith" userId="fed1330f33f5650e" providerId="LiveId" clId="{B9BD8F70-E665-4BB0-9D7F-8628EB9CDF46}" dt="2023-10-30T06:02:02.953" v="133"/>
          <ac:picMkLst>
            <pc:docMk/>
            <pc:sldMk cId="3676245138" sldId="441"/>
            <ac:picMk id="103" creationId="{F27175AD-58A2-CF44-EA53-19CB3DFF3D31}"/>
          </ac:picMkLst>
        </pc:picChg>
        <pc:picChg chg="add del mod">
          <ac:chgData name="Leonie Smith" userId="fed1330f33f5650e" providerId="LiveId" clId="{B9BD8F70-E665-4BB0-9D7F-8628EB9CDF46}" dt="2023-10-30T06:02:12.265" v="135"/>
          <ac:picMkLst>
            <pc:docMk/>
            <pc:sldMk cId="3676245138" sldId="441"/>
            <ac:picMk id="104" creationId="{348186EE-7E31-0CA9-E4F7-958940474C06}"/>
          </ac:picMkLst>
        </pc:picChg>
        <pc:picChg chg="add del mod ord">
          <ac:chgData name="Leonie Smith" userId="fed1330f33f5650e" providerId="LiveId" clId="{B9BD8F70-E665-4BB0-9D7F-8628EB9CDF46}" dt="2023-10-30T06:02:18.016" v="136"/>
          <ac:picMkLst>
            <pc:docMk/>
            <pc:sldMk cId="3676245138" sldId="441"/>
            <ac:picMk id="108" creationId="{CBDD52E3-DD38-BE8C-319D-A4D8CEBA2D47}"/>
          </ac:picMkLst>
        </pc:picChg>
        <pc:picChg chg="add del mod">
          <ac:chgData name="Leonie Smith" userId="fed1330f33f5650e" providerId="LiveId" clId="{B9BD8F70-E665-4BB0-9D7F-8628EB9CDF46}" dt="2023-10-30T06:02:19.294" v="138"/>
          <ac:picMkLst>
            <pc:docMk/>
            <pc:sldMk cId="3676245138" sldId="441"/>
            <ac:picMk id="109" creationId="{8BBD96FA-FB01-B212-9BFA-94AD9CD87DF9}"/>
          </ac:picMkLst>
        </pc:picChg>
        <pc:picChg chg="add del mod ord">
          <ac:chgData name="Leonie Smith" userId="fed1330f33f5650e" providerId="LiveId" clId="{B9BD8F70-E665-4BB0-9D7F-8628EB9CDF46}" dt="2023-10-30T06:02:37.755" v="139"/>
          <ac:picMkLst>
            <pc:docMk/>
            <pc:sldMk cId="3676245138" sldId="441"/>
            <ac:picMk id="112" creationId="{60F0FB68-F885-5067-26C7-13FE9F69FA8A}"/>
          </ac:picMkLst>
        </pc:picChg>
        <pc:picChg chg="add del mod">
          <ac:chgData name="Leonie Smith" userId="fed1330f33f5650e" providerId="LiveId" clId="{B9BD8F70-E665-4BB0-9D7F-8628EB9CDF46}" dt="2023-10-30T06:02:44.464" v="141"/>
          <ac:picMkLst>
            <pc:docMk/>
            <pc:sldMk cId="3676245138" sldId="441"/>
            <ac:picMk id="113" creationId="{103639AC-ACA5-AC8D-8F65-804C57D9A4EB}"/>
          </ac:picMkLst>
        </pc:picChg>
        <pc:picChg chg="add del mod ord">
          <ac:chgData name="Leonie Smith" userId="fed1330f33f5650e" providerId="LiveId" clId="{B9BD8F70-E665-4BB0-9D7F-8628EB9CDF46}" dt="2023-10-30T06:03:02.565" v="142"/>
          <ac:picMkLst>
            <pc:docMk/>
            <pc:sldMk cId="3676245138" sldId="441"/>
            <ac:picMk id="117" creationId="{32A1C5B5-0017-9844-37AA-7D5286AF3AFD}"/>
          </ac:picMkLst>
        </pc:picChg>
        <pc:picChg chg="add mod">
          <ac:chgData name="Leonie Smith" userId="fed1330f33f5650e" providerId="LiveId" clId="{B9BD8F70-E665-4BB0-9D7F-8628EB9CDF46}" dt="2023-10-30T06:03:02.565" v="142"/>
          <ac:picMkLst>
            <pc:docMk/>
            <pc:sldMk cId="3676245138" sldId="441"/>
            <ac:picMk id="118" creationId="{3B829F7F-5830-9FE5-4DFC-B21D6D82326A}"/>
          </ac:picMkLst>
        </pc:picChg>
      </pc:sldChg>
      <pc:sldChg chg="addSp delSp modSp mod modTransition modAnim">
        <pc:chgData name="Leonie Smith" userId="fed1330f33f5650e" providerId="LiveId" clId="{B9BD8F70-E665-4BB0-9D7F-8628EB9CDF46}" dt="2023-10-30T05:31:04.218" v="29"/>
        <pc:sldMkLst>
          <pc:docMk/>
          <pc:sldMk cId="3095902142" sldId="443"/>
        </pc:sldMkLst>
        <pc:picChg chg="add del mod">
          <ac:chgData name="Leonie Smith" userId="fed1330f33f5650e" providerId="LiveId" clId="{B9BD8F70-E665-4BB0-9D7F-8628EB9CDF46}" dt="2023-10-30T05:30:18.949" v="25"/>
          <ac:picMkLst>
            <pc:docMk/>
            <pc:sldMk cId="3095902142" sldId="443"/>
            <ac:picMk id="6" creationId="{B9D8B7CA-1700-D96C-F2CB-A1B0E60EB7BB}"/>
          </ac:picMkLst>
        </pc:picChg>
        <pc:picChg chg="add del mod">
          <ac:chgData name="Leonie Smith" userId="fed1330f33f5650e" providerId="LiveId" clId="{B9BD8F70-E665-4BB0-9D7F-8628EB9CDF46}" dt="2023-10-30T05:30:34.449" v="26"/>
          <ac:picMkLst>
            <pc:docMk/>
            <pc:sldMk cId="3095902142" sldId="443"/>
            <ac:picMk id="9" creationId="{CD4EF3C6-8F50-4213-1332-86DD0CC9CC97}"/>
          </ac:picMkLst>
        </pc:picChg>
        <pc:picChg chg="add del mod">
          <ac:chgData name="Leonie Smith" userId="fed1330f33f5650e" providerId="LiveId" clId="{B9BD8F70-E665-4BB0-9D7F-8628EB9CDF46}" dt="2023-10-30T05:30:35.814" v="28"/>
          <ac:picMkLst>
            <pc:docMk/>
            <pc:sldMk cId="3095902142" sldId="443"/>
            <ac:picMk id="10" creationId="{7CC794D3-5E44-1EDC-E78B-C5AB6F2110B4}"/>
          </ac:picMkLst>
        </pc:picChg>
        <pc:picChg chg="add del mod ord">
          <ac:chgData name="Leonie Smith" userId="fed1330f33f5650e" providerId="LiveId" clId="{B9BD8F70-E665-4BB0-9D7F-8628EB9CDF46}" dt="2023-10-30T05:31:04.218" v="29"/>
          <ac:picMkLst>
            <pc:docMk/>
            <pc:sldMk cId="3095902142" sldId="443"/>
            <ac:picMk id="13" creationId="{F9366A65-1C94-BD05-EE10-CABBC087B421}"/>
          </ac:picMkLst>
        </pc:picChg>
        <pc:picChg chg="add mod">
          <ac:chgData name="Leonie Smith" userId="fed1330f33f5650e" providerId="LiveId" clId="{B9BD8F70-E665-4BB0-9D7F-8628EB9CDF46}" dt="2023-10-30T05:31:04.218" v="29"/>
          <ac:picMkLst>
            <pc:docMk/>
            <pc:sldMk cId="3095902142" sldId="443"/>
            <ac:picMk id="14" creationId="{68755B44-649F-8F38-4269-D73DD50E0CBD}"/>
          </ac:picMkLst>
        </pc:picChg>
      </pc:sldChg>
      <pc:sldChg chg="addSp delSp modSp mod modTransition modAnim">
        <pc:chgData name="Leonie Smith" userId="fed1330f33f5650e" providerId="LiveId" clId="{B9BD8F70-E665-4BB0-9D7F-8628EB9CDF46}" dt="2023-10-30T06:06:06.640" v="154"/>
        <pc:sldMkLst>
          <pc:docMk/>
          <pc:sldMk cId="2166098122" sldId="445"/>
        </pc:sldMkLst>
        <pc:picChg chg="add del mod">
          <ac:chgData name="Leonie Smith" userId="fed1330f33f5650e" providerId="LiveId" clId="{B9BD8F70-E665-4BB0-9D7F-8628EB9CDF46}" dt="2023-10-30T05:32:48.365" v="32"/>
          <ac:picMkLst>
            <pc:docMk/>
            <pc:sldMk cId="2166098122" sldId="445"/>
            <ac:picMk id="6" creationId="{798CB381-6017-AB16-0807-4C7CAE68BD0B}"/>
          </ac:picMkLst>
        </pc:picChg>
        <pc:picChg chg="add del mod">
          <ac:chgData name="Leonie Smith" userId="fed1330f33f5650e" providerId="LiveId" clId="{B9BD8F70-E665-4BB0-9D7F-8628EB9CDF46}" dt="2023-10-30T05:33:09.598" v="33"/>
          <ac:picMkLst>
            <pc:docMk/>
            <pc:sldMk cId="2166098122" sldId="445"/>
            <ac:picMk id="9" creationId="{4524584C-D71E-CB19-1864-97FA4657590A}"/>
          </ac:picMkLst>
        </pc:picChg>
        <pc:picChg chg="add del mod">
          <ac:chgData name="Leonie Smith" userId="fed1330f33f5650e" providerId="LiveId" clId="{B9BD8F70-E665-4BB0-9D7F-8628EB9CDF46}" dt="2023-10-30T05:33:16.141" v="35"/>
          <ac:picMkLst>
            <pc:docMk/>
            <pc:sldMk cId="2166098122" sldId="445"/>
            <ac:picMk id="10" creationId="{0E3563B9-EAC3-9AD6-25A5-3E60BABAA8F0}"/>
          </ac:picMkLst>
        </pc:picChg>
        <pc:picChg chg="add del mod ord">
          <ac:chgData name="Leonie Smith" userId="fed1330f33f5650e" providerId="LiveId" clId="{B9BD8F70-E665-4BB0-9D7F-8628EB9CDF46}" dt="2023-10-30T05:33:36.900" v="36"/>
          <ac:picMkLst>
            <pc:docMk/>
            <pc:sldMk cId="2166098122" sldId="445"/>
            <ac:picMk id="13" creationId="{A841D11A-C0E7-C8CD-51A1-6996F0A42EF7}"/>
          </ac:picMkLst>
        </pc:picChg>
        <pc:picChg chg="add del mod">
          <ac:chgData name="Leonie Smith" userId="fed1330f33f5650e" providerId="LiveId" clId="{B9BD8F70-E665-4BB0-9D7F-8628EB9CDF46}" dt="2023-10-30T06:04:39.421" v="144"/>
          <ac:picMkLst>
            <pc:docMk/>
            <pc:sldMk cId="2166098122" sldId="445"/>
            <ac:picMk id="14" creationId="{F938E667-96EB-4243-6E9D-28C400607F59}"/>
          </ac:picMkLst>
        </pc:picChg>
        <pc:picChg chg="add del mod ord">
          <ac:chgData name="Leonie Smith" userId="fed1330f33f5650e" providerId="LiveId" clId="{B9BD8F70-E665-4BB0-9D7F-8628EB9CDF46}" dt="2023-10-30T06:04:58.975" v="145"/>
          <ac:picMkLst>
            <pc:docMk/>
            <pc:sldMk cId="2166098122" sldId="445"/>
            <ac:picMk id="20" creationId="{E0634B17-E039-F75B-35F9-37546AB8586B}"/>
          </ac:picMkLst>
        </pc:picChg>
        <pc:picChg chg="add del mod">
          <ac:chgData name="Leonie Smith" userId="fed1330f33f5650e" providerId="LiveId" clId="{B9BD8F70-E665-4BB0-9D7F-8628EB9CDF46}" dt="2023-10-30T06:05:00.258" v="147"/>
          <ac:picMkLst>
            <pc:docMk/>
            <pc:sldMk cId="2166098122" sldId="445"/>
            <ac:picMk id="21" creationId="{F5A0C979-0377-E901-DFA9-531ABA2BFD3F}"/>
          </ac:picMkLst>
        </pc:picChg>
        <pc:picChg chg="add del mod ord">
          <ac:chgData name="Leonie Smith" userId="fed1330f33f5650e" providerId="LiveId" clId="{B9BD8F70-E665-4BB0-9D7F-8628EB9CDF46}" dt="2023-10-30T06:05:15.557" v="148"/>
          <ac:picMkLst>
            <pc:docMk/>
            <pc:sldMk cId="2166098122" sldId="445"/>
            <ac:picMk id="24" creationId="{BACC260E-08B8-36ED-7C72-EECD501D08B0}"/>
          </ac:picMkLst>
        </pc:picChg>
        <pc:picChg chg="add del mod">
          <ac:chgData name="Leonie Smith" userId="fed1330f33f5650e" providerId="LiveId" clId="{B9BD8F70-E665-4BB0-9D7F-8628EB9CDF46}" dt="2023-10-30T06:05:29.112" v="150"/>
          <ac:picMkLst>
            <pc:docMk/>
            <pc:sldMk cId="2166098122" sldId="445"/>
            <ac:picMk id="25" creationId="{58B9DEDE-8322-52F5-A2A2-DFF14F7DA4B2}"/>
          </ac:picMkLst>
        </pc:picChg>
        <pc:picChg chg="add del mod ord">
          <ac:chgData name="Leonie Smith" userId="fed1330f33f5650e" providerId="LiveId" clId="{B9BD8F70-E665-4BB0-9D7F-8628EB9CDF46}" dt="2023-10-30T06:05:45.336" v="151"/>
          <ac:picMkLst>
            <pc:docMk/>
            <pc:sldMk cId="2166098122" sldId="445"/>
            <ac:picMk id="29" creationId="{C5ABB0CD-9028-76C3-86AE-B39A5B380E90}"/>
          </ac:picMkLst>
        </pc:picChg>
        <pc:picChg chg="add del mod">
          <ac:chgData name="Leonie Smith" userId="fed1330f33f5650e" providerId="LiveId" clId="{B9BD8F70-E665-4BB0-9D7F-8628EB9CDF46}" dt="2023-10-30T06:05:50.854" v="153"/>
          <ac:picMkLst>
            <pc:docMk/>
            <pc:sldMk cId="2166098122" sldId="445"/>
            <ac:picMk id="30" creationId="{FD973524-E650-85B4-C5E2-82FCB0C63A56}"/>
          </ac:picMkLst>
        </pc:picChg>
        <pc:picChg chg="add del mod ord">
          <ac:chgData name="Leonie Smith" userId="fed1330f33f5650e" providerId="LiveId" clId="{B9BD8F70-E665-4BB0-9D7F-8628EB9CDF46}" dt="2023-10-30T06:06:06.640" v="154"/>
          <ac:picMkLst>
            <pc:docMk/>
            <pc:sldMk cId="2166098122" sldId="445"/>
            <ac:picMk id="34" creationId="{38C7C278-8F2B-B32B-4DC5-55E0C5324187}"/>
          </ac:picMkLst>
        </pc:picChg>
        <pc:picChg chg="add mod">
          <ac:chgData name="Leonie Smith" userId="fed1330f33f5650e" providerId="LiveId" clId="{B9BD8F70-E665-4BB0-9D7F-8628EB9CDF46}" dt="2023-10-30T06:06:06.640" v="154"/>
          <ac:picMkLst>
            <pc:docMk/>
            <pc:sldMk cId="2166098122" sldId="445"/>
            <ac:picMk id="35" creationId="{816B9C02-4FE1-B1B0-3E3D-E977D748315B}"/>
          </ac:picMkLst>
        </pc:picChg>
      </pc:sldChg>
      <pc:sldChg chg="addSp modSp">
        <pc:chgData name="Leonie Smith" userId="fed1330f33f5650e" providerId="LiveId" clId="{B9BD8F70-E665-4BB0-9D7F-8628EB9CDF46}" dt="2023-10-30T05:34:42.670" v="37"/>
        <pc:sldMkLst>
          <pc:docMk/>
          <pc:sldMk cId="2422728137" sldId="447"/>
        </pc:sldMkLst>
        <pc:picChg chg="add mod">
          <ac:chgData name="Leonie Smith" userId="fed1330f33f5650e" providerId="LiveId" clId="{B9BD8F70-E665-4BB0-9D7F-8628EB9CDF46}" dt="2023-10-30T05:34:42.670" v="37"/>
          <ac:picMkLst>
            <pc:docMk/>
            <pc:sldMk cId="2422728137" sldId="447"/>
            <ac:picMk id="6" creationId="{12AF9223-9053-8D45-BBDC-3B2351BAA476}"/>
          </ac:picMkLst>
        </pc:picChg>
      </pc:sldChg>
      <pc:sldChg chg="addSp delSp modSp mod modTransition modAnim">
        <pc:chgData name="Leonie Smith" userId="fed1330f33f5650e" providerId="LiveId" clId="{B9BD8F70-E665-4BB0-9D7F-8628EB9CDF46}" dt="2023-10-30T05:37:31.211" v="62"/>
        <pc:sldMkLst>
          <pc:docMk/>
          <pc:sldMk cId="4160448636" sldId="449"/>
        </pc:sldMkLst>
        <pc:picChg chg="add del mod">
          <ac:chgData name="Leonie Smith" userId="fed1330f33f5650e" providerId="LiveId" clId="{B9BD8F70-E665-4BB0-9D7F-8628EB9CDF46}" dt="2023-10-30T05:35:23.211" v="40"/>
          <ac:picMkLst>
            <pc:docMk/>
            <pc:sldMk cId="4160448636" sldId="449"/>
            <ac:picMk id="6" creationId="{93BFA067-B194-B91B-0FB1-D95AC13E0A8F}"/>
          </ac:picMkLst>
        </pc:picChg>
        <pc:picChg chg="add del mod">
          <ac:chgData name="Leonie Smith" userId="fed1330f33f5650e" providerId="LiveId" clId="{B9BD8F70-E665-4BB0-9D7F-8628EB9CDF46}" dt="2023-10-30T05:35:37.670" v="41"/>
          <ac:picMkLst>
            <pc:docMk/>
            <pc:sldMk cId="4160448636" sldId="449"/>
            <ac:picMk id="9" creationId="{FDFB3496-5283-86BF-BFC0-4FB33D28A437}"/>
          </ac:picMkLst>
        </pc:picChg>
        <pc:picChg chg="add del mod">
          <ac:chgData name="Leonie Smith" userId="fed1330f33f5650e" providerId="LiveId" clId="{B9BD8F70-E665-4BB0-9D7F-8628EB9CDF46}" dt="2023-10-30T05:35:43.377" v="43"/>
          <ac:picMkLst>
            <pc:docMk/>
            <pc:sldMk cId="4160448636" sldId="449"/>
            <ac:picMk id="10" creationId="{E3235A1B-CB10-6B4D-C386-223D2E99AD23}"/>
          </ac:picMkLst>
        </pc:picChg>
        <pc:picChg chg="add del mod ord">
          <ac:chgData name="Leonie Smith" userId="fed1330f33f5650e" providerId="LiveId" clId="{B9BD8F70-E665-4BB0-9D7F-8628EB9CDF46}" dt="2023-10-30T05:35:53.568" v="44"/>
          <ac:picMkLst>
            <pc:docMk/>
            <pc:sldMk cId="4160448636" sldId="449"/>
            <ac:picMk id="13" creationId="{AC619E58-3A3C-56AB-937D-EDA5A87BD24F}"/>
          </ac:picMkLst>
        </pc:picChg>
        <pc:picChg chg="add del mod">
          <ac:chgData name="Leonie Smith" userId="fed1330f33f5650e" providerId="LiveId" clId="{B9BD8F70-E665-4BB0-9D7F-8628EB9CDF46}" dt="2023-10-30T05:35:55.273" v="46"/>
          <ac:picMkLst>
            <pc:docMk/>
            <pc:sldMk cId="4160448636" sldId="449"/>
            <ac:picMk id="14" creationId="{FABD88FD-90B6-DB85-9784-BD57FFF34DC3}"/>
          </ac:picMkLst>
        </pc:picChg>
        <pc:picChg chg="add del mod ord">
          <ac:chgData name="Leonie Smith" userId="fed1330f33f5650e" providerId="LiveId" clId="{B9BD8F70-E665-4BB0-9D7F-8628EB9CDF46}" dt="2023-10-30T05:36:12.121" v="47"/>
          <ac:picMkLst>
            <pc:docMk/>
            <pc:sldMk cId="4160448636" sldId="449"/>
            <ac:picMk id="17" creationId="{3B01E1CE-75B6-FE0B-D5E6-775F260104F5}"/>
          </ac:picMkLst>
        </pc:picChg>
        <pc:picChg chg="add del mod">
          <ac:chgData name="Leonie Smith" userId="fed1330f33f5650e" providerId="LiveId" clId="{B9BD8F70-E665-4BB0-9D7F-8628EB9CDF46}" dt="2023-10-30T05:36:22.656" v="49"/>
          <ac:picMkLst>
            <pc:docMk/>
            <pc:sldMk cId="4160448636" sldId="449"/>
            <ac:picMk id="18" creationId="{7B83E912-0D1D-DDF9-B83C-90DB00963C13}"/>
          </ac:picMkLst>
        </pc:picChg>
        <pc:picChg chg="add del mod ord">
          <ac:chgData name="Leonie Smith" userId="fed1330f33f5650e" providerId="LiveId" clId="{B9BD8F70-E665-4BB0-9D7F-8628EB9CDF46}" dt="2023-10-30T05:36:26.900" v="50"/>
          <ac:picMkLst>
            <pc:docMk/>
            <pc:sldMk cId="4160448636" sldId="449"/>
            <ac:picMk id="22" creationId="{1B5E2EE5-FB20-5FEB-2028-BC5494544215}"/>
          </ac:picMkLst>
        </pc:picChg>
        <pc:picChg chg="add del mod">
          <ac:chgData name="Leonie Smith" userId="fed1330f33f5650e" providerId="LiveId" clId="{B9BD8F70-E665-4BB0-9D7F-8628EB9CDF46}" dt="2023-10-30T05:36:27.971" v="52"/>
          <ac:picMkLst>
            <pc:docMk/>
            <pc:sldMk cId="4160448636" sldId="449"/>
            <ac:picMk id="23" creationId="{0FD808A3-F4BA-C32C-24E2-E0FBD25DD367}"/>
          </ac:picMkLst>
        </pc:picChg>
        <pc:picChg chg="add del mod ord">
          <ac:chgData name="Leonie Smith" userId="fed1330f33f5650e" providerId="LiveId" clId="{B9BD8F70-E665-4BB0-9D7F-8628EB9CDF46}" dt="2023-10-30T05:36:31.942" v="53"/>
          <ac:picMkLst>
            <pc:docMk/>
            <pc:sldMk cId="4160448636" sldId="449"/>
            <ac:picMk id="26" creationId="{47D55F4B-95C7-3E1A-49C1-71545E29CA86}"/>
          </ac:picMkLst>
        </pc:picChg>
        <pc:picChg chg="add del mod">
          <ac:chgData name="Leonie Smith" userId="fed1330f33f5650e" providerId="LiveId" clId="{B9BD8F70-E665-4BB0-9D7F-8628EB9CDF46}" dt="2023-10-30T05:36:32.901" v="55"/>
          <ac:picMkLst>
            <pc:docMk/>
            <pc:sldMk cId="4160448636" sldId="449"/>
            <ac:picMk id="27" creationId="{8B612BD6-2EDC-37F7-2227-ADAF42FA970A}"/>
          </ac:picMkLst>
        </pc:picChg>
        <pc:picChg chg="add del mod ord">
          <ac:chgData name="Leonie Smith" userId="fed1330f33f5650e" providerId="LiveId" clId="{B9BD8F70-E665-4BB0-9D7F-8628EB9CDF46}" dt="2023-10-30T05:36:47.024" v="56"/>
          <ac:picMkLst>
            <pc:docMk/>
            <pc:sldMk cId="4160448636" sldId="449"/>
            <ac:picMk id="30" creationId="{A0D3B677-18BD-1099-A014-945B99A9CD47}"/>
          </ac:picMkLst>
        </pc:picChg>
        <pc:picChg chg="add del mod">
          <ac:chgData name="Leonie Smith" userId="fed1330f33f5650e" providerId="LiveId" clId="{B9BD8F70-E665-4BB0-9D7F-8628EB9CDF46}" dt="2023-10-30T05:37:04.270" v="58"/>
          <ac:picMkLst>
            <pc:docMk/>
            <pc:sldMk cId="4160448636" sldId="449"/>
            <ac:picMk id="31" creationId="{4148EC0B-927F-3236-96ED-75B359E0F2CB}"/>
          </ac:picMkLst>
        </pc:picChg>
        <pc:picChg chg="add del mod ord">
          <ac:chgData name="Leonie Smith" userId="fed1330f33f5650e" providerId="LiveId" clId="{B9BD8F70-E665-4BB0-9D7F-8628EB9CDF46}" dt="2023-10-30T05:37:12.032" v="59"/>
          <ac:picMkLst>
            <pc:docMk/>
            <pc:sldMk cId="4160448636" sldId="449"/>
            <ac:picMk id="34" creationId="{46C57138-DD13-18A3-09AA-DD813159F885}"/>
          </ac:picMkLst>
        </pc:picChg>
        <pc:picChg chg="add del mod">
          <ac:chgData name="Leonie Smith" userId="fed1330f33f5650e" providerId="LiveId" clId="{B9BD8F70-E665-4BB0-9D7F-8628EB9CDF46}" dt="2023-10-30T05:37:13.299" v="61"/>
          <ac:picMkLst>
            <pc:docMk/>
            <pc:sldMk cId="4160448636" sldId="449"/>
            <ac:picMk id="35" creationId="{D1E64A65-A920-A505-53A6-F5508B500EB7}"/>
          </ac:picMkLst>
        </pc:picChg>
        <pc:picChg chg="add del mod ord">
          <ac:chgData name="Leonie Smith" userId="fed1330f33f5650e" providerId="LiveId" clId="{B9BD8F70-E665-4BB0-9D7F-8628EB9CDF46}" dt="2023-10-30T05:37:31.211" v="62"/>
          <ac:picMkLst>
            <pc:docMk/>
            <pc:sldMk cId="4160448636" sldId="449"/>
            <ac:picMk id="38" creationId="{92B2762F-6B9B-66FF-8244-6AA5AA350E87}"/>
          </ac:picMkLst>
        </pc:picChg>
        <pc:picChg chg="add mod">
          <ac:chgData name="Leonie Smith" userId="fed1330f33f5650e" providerId="LiveId" clId="{B9BD8F70-E665-4BB0-9D7F-8628EB9CDF46}" dt="2023-10-30T05:37:31.211" v="62"/>
          <ac:picMkLst>
            <pc:docMk/>
            <pc:sldMk cId="4160448636" sldId="449"/>
            <ac:picMk id="39" creationId="{C6FA452E-3253-1534-E3FB-AEE465D348A5}"/>
          </ac:picMkLst>
        </pc:picChg>
      </pc:sldChg>
      <pc:sldChg chg="addSp delSp modSp mod modTransition modAnim">
        <pc:chgData name="Leonie Smith" userId="fed1330f33f5650e" providerId="LiveId" clId="{B9BD8F70-E665-4BB0-9D7F-8628EB9CDF46}" dt="2023-10-30T05:45:36.837" v="72"/>
        <pc:sldMkLst>
          <pc:docMk/>
          <pc:sldMk cId="3386340796" sldId="451"/>
        </pc:sldMkLst>
        <pc:picChg chg="add del mod">
          <ac:chgData name="Leonie Smith" userId="fed1330f33f5650e" providerId="LiveId" clId="{B9BD8F70-E665-4BB0-9D7F-8628EB9CDF46}" dt="2023-10-30T05:44:31.679" v="65"/>
          <ac:picMkLst>
            <pc:docMk/>
            <pc:sldMk cId="3386340796" sldId="451"/>
            <ac:picMk id="6" creationId="{8591B751-2DF9-BDBA-1951-C0365EE70C86}"/>
          </ac:picMkLst>
        </pc:picChg>
        <pc:picChg chg="add del mod">
          <ac:chgData name="Leonie Smith" userId="fed1330f33f5650e" providerId="LiveId" clId="{B9BD8F70-E665-4BB0-9D7F-8628EB9CDF46}" dt="2023-10-30T05:44:44.327" v="66"/>
          <ac:picMkLst>
            <pc:docMk/>
            <pc:sldMk cId="3386340796" sldId="451"/>
            <ac:picMk id="9" creationId="{7A06436C-0BCC-3D64-740B-063467E4F41B}"/>
          </ac:picMkLst>
        </pc:picChg>
        <pc:picChg chg="add del mod">
          <ac:chgData name="Leonie Smith" userId="fed1330f33f5650e" providerId="LiveId" clId="{B9BD8F70-E665-4BB0-9D7F-8628EB9CDF46}" dt="2023-10-30T05:44:45.901" v="68"/>
          <ac:picMkLst>
            <pc:docMk/>
            <pc:sldMk cId="3386340796" sldId="451"/>
            <ac:picMk id="10" creationId="{8863C56F-306A-694A-1346-767AA044EB0C}"/>
          </ac:picMkLst>
        </pc:picChg>
        <pc:picChg chg="add del mod ord">
          <ac:chgData name="Leonie Smith" userId="fed1330f33f5650e" providerId="LiveId" clId="{B9BD8F70-E665-4BB0-9D7F-8628EB9CDF46}" dt="2023-10-30T05:45:02.105" v="69"/>
          <ac:picMkLst>
            <pc:docMk/>
            <pc:sldMk cId="3386340796" sldId="451"/>
            <ac:picMk id="13" creationId="{A22B86A9-DCF7-A95F-F7D2-498E548F41E1}"/>
          </ac:picMkLst>
        </pc:picChg>
        <pc:picChg chg="add del mod">
          <ac:chgData name="Leonie Smith" userId="fed1330f33f5650e" providerId="LiveId" clId="{B9BD8F70-E665-4BB0-9D7F-8628EB9CDF46}" dt="2023-10-30T05:45:20.389" v="71"/>
          <ac:picMkLst>
            <pc:docMk/>
            <pc:sldMk cId="3386340796" sldId="451"/>
            <ac:picMk id="14" creationId="{95F59821-CDBD-4B89-2FD2-F984AC634DEA}"/>
          </ac:picMkLst>
        </pc:picChg>
        <pc:picChg chg="add del mod ord">
          <ac:chgData name="Leonie Smith" userId="fed1330f33f5650e" providerId="LiveId" clId="{B9BD8F70-E665-4BB0-9D7F-8628EB9CDF46}" dt="2023-10-30T05:45:36.837" v="72"/>
          <ac:picMkLst>
            <pc:docMk/>
            <pc:sldMk cId="3386340796" sldId="451"/>
            <ac:picMk id="19" creationId="{A18AC246-DCDF-342A-1E36-8C2C7BF15454}"/>
          </ac:picMkLst>
        </pc:picChg>
        <pc:picChg chg="add mod">
          <ac:chgData name="Leonie Smith" userId="fed1330f33f5650e" providerId="LiveId" clId="{B9BD8F70-E665-4BB0-9D7F-8628EB9CDF46}" dt="2023-10-30T05:45:36.837" v="72"/>
          <ac:picMkLst>
            <pc:docMk/>
            <pc:sldMk cId="3386340796" sldId="451"/>
            <ac:picMk id="20" creationId="{18BE7B3B-9221-3D42-E594-21DFCE167299}"/>
          </ac:picMkLst>
        </pc:picChg>
      </pc:sldChg>
      <pc:sldChg chg="addSp delSp modSp mod modTransition modAnim">
        <pc:chgData name="Leonie Smith" userId="fed1330f33f5650e" providerId="LiveId" clId="{B9BD8F70-E665-4BB0-9D7F-8628EB9CDF46}" dt="2023-10-30T05:27:08.761" v="18"/>
        <pc:sldMkLst>
          <pc:docMk/>
          <pc:sldMk cId="3596600315" sldId="468"/>
        </pc:sldMkLst>
        <pc:picChg chg="add del mod">
          <ac:chgData name="Leonie Smith" userId="fed1330f33f5650e" providerId="LiveId" clId="{B9BD8F70-E665-4BB0-9D7F-8628EB9CDF46}" dt="2023-10-30T05:24:34.169" v="2"/>
          <ac:picMkLst>
            <pc:docMk/>
            <pc:sldMk cId="3596600315" sldId="468"/>
            <ac:picMk id="7" creationId="{99A5BA6F-28DC-817E-7519-621937BE6259}"/>
          </ac:picMkLst>
        </pc:picChg>
        <pc:picChg chg="add del mod">
          <ac:chgData name="Leonie Smith" userId="fed1330f33f5650e" providerId="LiveId" clId="{B9BD8F70-E665-4BB0-9D7F-8628EB9CDF46}" dt="2023-10-30T05:24:40.635" v="3"/>
          <ac:picMkLst>
            <pc:docMk/>
            <pc:sldMk cId="3596600315" sldId="468"/>
            <ac:picMk id="10" creationId="{F05225EC-911C-01D5-7309-24AF48C5B688}"/>
          </ac:picMkLst>
        </pc:picChg>
        <pc:picChg chg="add del mod">
          <ac:chgData name="Leonie Smith" userId="fed1330f33f5650e" providerId="LiveId" clId="{B9BD8F70-E665-4BB0-9D7F-8628EB9CDF46}" dt="2023-10-30T05:25:21.353" v="5"/>
          <ac:picMkLst>
            <pc:docMk/>
            <pc:sldMk cId="3596600315" sldId="468"/>
            <ac:picMk id="11" creationId="{E8BE5094-1F97-8700-F95B-1628D86D13EE}"/>
          </ac:picMkLst>
        </pc:picChg>
        <pc:picChg chg="add del mod ord">
          <ac:chgData name="Leonie Smith" userId="fed1330f33f5650e" providerId="LiveId" clId="{B9BD8F70-E665-4BB0-9D7F-8628EB9CDF46}" dt="2023-10-30T05:25:27.490" v="6"/>
          <ac:picMkLst>
            <pc:docMk/>
            <pc:sldMk cId="3596600315" sldId="468"/>
            <ac:picMk id="17" creationId="{96BD2A4C-3094-23BF-8F81-A28210270FDB}"/>
          </ac:picMkLst>
        </pc:picChg>
        <pc:picChg chg="add del mod">
          <ac:chgData name="Leonie Smith" userId="fed1330f33f5650e" providerId="LiveId" clId="{B9BD8F70-E665-4BB0-9D7F-8628EB9CDF46}" dt="2023-10-30T05:25:32.270" v="8"/>
          <ac:picMkLst>
            <pc:docMk/>
            <pc:sldMk cId="3596600315" sldId="468"/>
            <ac:picMk id="18" creationId="{F45A5BFC-194D-A840-F82A-F6DEE082DA96}"/>
          </ac:picMkLst>
        </pc:picChg>
        <pc:picChg chg="add del mod ord">
          <ac:chgData name="Leonie Smith" userId="fed1330f33f5650e" providerId="LiveId" clId="{B9BD8F70-E665-4BB0-9D7F-8628EB9CDF46}" dt="2023-10-30T05:25:38.417" v="9"/>
          <ac:picMkLst>
            <pc:docMk/>
            <pc:sldMk cId="3596600315" sldId="468"/>
            <ac:picMk id="21" creationId="{F75DCAA7-BCBA-0E82-AA50-65F3E9208C2C}"/>
          </ac:picMkLst>
        </pc:picChg>
        <pc:picChg chg="add del mod">
          <ac:chgData name="Leonie Smith" userId="fed1330f33f5650e" providerId="LiveId" clId="{B9BD8F70-E665-4BB0-9D7F-8628EB9CDF46}" dt="2023-10-30T05:26:34.299" v="11"/>
          <ac:picMkLst>
            <pc:docMk/>
            <pc:sldMk cId="3596600315" sldId="468"/>
            <ac:picMk id="22" creationId="{C2CB0543-F954-2B18-2020-B160C95D598A}"/>
          </ac:picMkLst>
        </pc:picChg>
        <pc:picChg chg="add del mod ord">
          <ac:chgData name="Leonie Smith" userId="fed1330f33f5650e" providerId="LiveId" clId="{B9BD8F70-E665-4BB0-9D7F-8628EB9CDF46}" dt="2023-10-30T05:26:40.386" v="12"/>
          <ac:picMkLst>
            <pc:docMk/>
            <pc:sldMk cId="3596600315" sldId="468"/>
            <ac:picMk id="26" creationId="{0FD7F8A9-53E8-ACCC-65A1-6EE466D31B68}"/>
          </ac:picMkLst>
        </pc:picChg>
        <pc:picChg chg="add del mod">
          <ac:chgData name="Leonie Smith" userId="fed1330f33f5650e" providerId="LiveId" clId="{B9BD8F70-E665-4BB0-9D7F-8628EB9CDF46}" dt="2023-10-30T05:26:48.640" v="14"/>
          <ac:picMkLst>
            <pc:docMk/>
            <pc:sldMk cId="3596600315" sldId="468"/>
            <ac:picMk id="27" creationId="{822C0C0E-7152-AC5F-C0CE-70B33CFEC91C}"/>
          </ac:picMkLst>
        </pc:picChg>
        <pc:picChg chg="add del mod ord">
          <ac:chgData name="Leonie Smith" userId="fed1330f33f5650e" providerId="LiveId" clId="{B9BD8F70-E665-4BB0-9D7F-8628EB9CDF46}" dt="2023-10-30T05:26:52.526" v="15"/>
          <ac:picMkLst>
            <pc:docMk/>
            <pc:sldMk cId="3596600315" sldId="468"/>
            <ac:picMk id="32" creationId="{1CEB0982-5EF3-1DCC-061D-EC3275C783CF}"/>
          </ac:picMkLst>
        </pc:picChg>
        <pc:picChg chg="add del mod">
          <ac:chgData name="Leonie Smith" userId="fed1330f33f5650e" providerId="LiveId" clId="{B9BD8F70-E665-4BB0-9D7F-8628EB9CDF46}" dt="2023-10-30T05:27:02.516" v="17"/>
          <ac:picMkLst>
            <pc:docMk/>
            <pc:sldMk cId="3596600315" sldId="468"/>
            <ac:picMk id="33" creationId="{BFEBA1B9-F9E4-2AA4-C06F-CB7924113F8A}"/>
          </ac:picMkLst>
        </pc:picChg>
        <pc:picChg chg="add del mod ord">
          <ac:chgData name="Leonie Smith" userId="fed1330f33f5650e" providerId="LiveId" clId="{B9BD8F70-E665-4BB0-9D7F-8628EB9CDF46}" dt="2023-10-30T05:27:08.761" v="18"/>
          <ac:picMkLst>
            <pc:docMk/>
            <pc:sldMk cId="3596600315" sldId="468"/>
            <ac:picMk id="36" creationId="{E9C74DAE-39B3-67E8-F8EE-23A526CDC3E0}"/>
          </ac:picMkLst>
        </pc:picChg>
        <pc:picChg chg="add mod">
          <ac:chgData name="Leonie Smith" userId="fed1330f33f5650e" providerId="LiveId" clId="{B9BD8F70-E665-4BB0-9D7F-8628EB9CDF46}" dt="2023-10-30T05:27:08.761" v="18"/>
          <ac:picMkLst>
            <pc:docMk/>
            <pc:sldMk cId="3596600315" sldId="468"/>
            <ac:picMk id="37" creationId="{D024FB87-29DF-7459-3611-3E2B29FB013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A3CB7-A8E8-4A19-9B3E-857F154853BB}" type="datetimeFigureOut">
              <a:rPr lang="en-ZA" smtClean="0"/>
              <a:t>2024/07/30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A9EA38-4D76-40A4-8BB2-065CF2B5E7C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41248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IN" sz="1200" b="1" i="0" u="none" strike="noStrike" baseline="0">
                <a:latin typeface="TimesNewRomanPS-BoldMT"/>
              </a:rPr>
              <a:t>Ch</a:t>
            </a:r>
          </a:p>
          <a:p>
            <a:pPr algn="l"/>
            <a:r>
              <a:rPr lang="en-IN" sz="1200" b="1" i="0" u="none" strike="noStrike" baseline="0">
                <a:latin typeface="TimesNewRomanPS-BoldMT"/>
              </a:rPr>
              <a:t>24 </a:t>
            </a:r>
            <a:r>
              <a:rPr lang="en-IN" sz="1200" b="1" i="0" u="none" strike="noStrike" baseline="0" dirty="0">
                <a:latin typeface="TimesNewRomanPS-BoldMT"/>
              </a:rPr>
              <a:t>Isaiah</a:t>
            </a:r>
          </a:p>
          <a:p>
            <a:pPr algn="l"/>
            <a:r>
              <a:rPr lang="fr-FR" sz="1200" b="0" i="0" u="none" strike="noStrike" baseline="0" dirty="0">
                <a:latin typeface="TimesNewRomanPSMT"/>
              </a:rPr>
              <a:t>1. </a:t>
            </a:r>
            <a:r>
              <a:rPr lang="fr-FR" sz="1200" b="0" i="0" u="none" strike="noStrike" baseline="0" dirty="0" err="1">
                <a:latin typeface="TimesNewRomanPSMT"/>
              </a:rPr>
              <a:t>Isaiah’s</a:t>
            </a:r>
            <a:r>
              <a:rPr lang="fr-FR" sz="1200" b="0" i="0" u="none" strike="noStrike" baseline="0" dirty="0">
                <a:latin typeface="TimesNewRomanPSMT"/>
              </a:rPr>
              <a:t> commission - </a:t>
            </a:r>
            <a:r>
              <a:rPr lang="fr-FR" sz="1200" b="0" i="0" u="none" strike="noStrike" baseline="0" dirty="0" err="1">
                <a:latin typeface="TimesNewRomanPSMT"/>
              </a:rPr>
              <a:t>Isaiah</a:t>
            </a:r>
            <a:r>
              <a:rPr lang="fr-FR" sz="1200" b="0" i="0" u="none" strike="noStrike" baseline="0" dirty="0">
                <a:latin typeface="TimesNewRomanPSMT"/>
              </a:rPr>
              <a:t> 6:1-8 (Center)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2. “Bring your worthless offerings no longer” - Isaiah 1:1-20 (Left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3. “Those who fashion a graven image are all of them futile” - Isaiah 44:9-20</a:t>
            </a:r>
          </a:p>
          <a:p>
            <a:pPr algn="l"/>
            <a:r>
              <a:rPr lang="en-IN" sz="1200" b="0" i="0" u="none" strike="noStrike" baseline="0" dirty="0">
                <a:latin typeface="TimesNewRomanPSMT"/>
              </a:rPr>
              <a:t>(</a:t>
            </a:r>
            <a:r>
              <a:rPr lang="en-IN" sz="1200" b="0" i="0" u="none" strike="noStrike" baseline="0" dirty="0" err="1">
                <a:latin typeface="TimesNewRomanPSMT"/>
              </a:rPr>
              <a:t>Center</a:t>
            </a:r>
            <a:r>
              <a:rPr lang="en-IN" sz="1200" b="0" i="0" u="none" strike="noStrike" baseline="0" dirty="0">
                <a:latin typeface="TimesNewRomanPSMT"/>
              </a:rPr>
              <a:t>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4. “Comfort, oh comfort my people.” - Isaiah 40:1-31 (Right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5. “The wolf will dwell with the lamb” - Isaiah 11:1-9, 12:1-6 (Right Center)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6. Immanuel - Isaiah 7:14, 9:1-7, 60:1-5, 61:1-3 (Right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7. “Like a lamb that is led to slaughter” - Isaiah 53:1-12 (Center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8. “The LORD of hosts will prepare a lavish banquet” - Isaiah 66:18-19, 25:6-9</a:t>
            </a:r>
          </a:p>
          <a:p>
            <a:pPr algn="l"/>
            <a:r>
              <a:rPr lang="en-IN" sz="1200" b="0" i="0" u="none" strike="noStrike" baseline="0" dirty="0">
                <a:latin typeface="TimesNewRomanPSMT"/>
              </a:rPr>
              <a:t>(Left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9. "Ho! Every one who thirsts, come to the waters” - Isaiah 55:1-13 (Left Center)</a:t>
            </a:r>
            <a:endParaRPr lang="en-IN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9EA38-4D76-40A4-8BB2-065CF2B5E7C1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83110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E42B0-FF50-4A6E-A71C-BDFED7F1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AD5AFF-8721-4F40-88BA-702D41B6FB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4C033-4CED-469C-AEAF-6052C7348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2024/07/30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3572F-9CFD-4672-AE80-2E1559E6D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82F7B-F678-42FD-9967-721E119BF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15711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ABB6C-58C5-4513-A5B0-AFFBE0D26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902623-6725-49C5-B460-14EE205DF4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45A2F-108C-48F6-805D-CCCD3C334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2024/07/30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51189-CF74-4B65-B2A5-CC59A6527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46B09-E74C-4541-8352-0ABD6F6E7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78058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45ABB8-7659-4EC4-ACA7-70A558C994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3732C2-60E1-40DD-B851-AEDAC4ABC8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BD455-0EE1-4F07-AC30-246BE0116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2024/07/30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1D951-E211-4102-926F-6CCDD0493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DD463-F506-4799-A652-0B6A2F08D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06695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0A818-136E-4E59-9DD4-D044187CE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31CA4-335D-4460-8182-988731D70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34757-9D4A-4072-A40C-9D62DF831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2024/07/30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17E666-CDF4-4A08-9695-A3A57F7FD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04CF8-82FC-421C-9EB4-BD938B1B4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7428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4124A-FC8A-4937-9D32-6CA2234F9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AE621-9894-4189-A2AF-483D90FD6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05A37-4A04-45BC-922F-4A8359D0A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2024/07/30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85E90-D6B6-48A6-A9C7-8F41E555B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4B942-B1EA-4235-B987-754686640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48185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A4529-F118-42EB-A76C-0A3A03994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91E90-A160-4045-B970-0E29EC835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0353BA-9101-4F63-B764-3FCABF6E4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65B395-9F8D-4A03-BEEF-E85F76DD5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2024/07/30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B31666-4041-4F19-9CA6-154C91657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38268F-986E-438F-A1C7-1818C6F1D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40372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7B77E-7AAA-4660-9540-B668C5F24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86752-03CE-407C-B6EB-C189A8B33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49EC11-EA40-4CD7-B9A5-2830A19BC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0AD5B1-BA6A-4F66-AB7E-B1424C5846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776F62-7564-4DF3-ACAE-BA452FA4CB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34D469-DF78-4F4A-B133-F4A812B00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2024/07/30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E3A667-3E49-424C-8839-40A50C278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F7DCEF-7640-475A-9D36-B2DFDA338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53555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71B33-521A-4495-8400-CDC2BDE0F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68A531-7546-4FD0-B96A-68CFD0C2C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2024/07/30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9FE2CE-98DB-4C1B-87F9-62ED31801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BF449F-AC33-4661-AA9C-A1E6D7CFD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04431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DA49FB-1E64-4252-971F-DF4D0ED8E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2024/07/30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70A964-3812-4E07-9ACE-1489452F9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3D1B2-9743-406E-9C9E-E5B9C20E2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77525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E4E2F-9150-4B05-8B7C-BB4D2E7FA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DA75E-A751-429C-BBFD-E72098803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E822CE-4FF8-4A3E-A39E-7AC52CC4AE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1E75B9-7711-443D-9870-674B7CFEF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2024/07/30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B54D7-61B7-41B9-AE3D-2E0357BD4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F0C076-776D-4F1E-AF76-53579E8F2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8794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6C7D6-C6B7-413E-9F39-F1207A571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CD5700-1F3D-4AE5-BF5A-4E8DFDB240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DA7E00-0330-49AC-87E2-D338BEF99D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247840-4566-4A82-BF9D-14E1A5971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2024/07/30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10FB84-6388-4E92-9BD1-288F6096A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EC338F-AABD-437B-AE4C-34FAAFE56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25404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448B6D-30AB-491A-9D94-607CC8A90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DAFEF-3258-4976-99FB-69489E8DB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E8D0C-7010-42BE-9CB8-60CB8433CA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EA987-61D7-477D-ABC6-2FD53F975CC1}" type="datetimeFigureOut">
              <a:rPr lang="en-ZA" smtClean="0"/>
              <a:t>2024/07/30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FFA18-6C56-422B-93BC-DDBC96786D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5F860-4FBA-44AC-AE71-BF62D5015A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0361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publicdomain/zero/1.0/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openbible.com/" TargetMode="Externa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s://discoverybible.com/" TargetMode="External"/><Relationship Id="rId5" Type="http://schemas.openxmlformats.org/officeDocument/2006/relationships/hyperlink" Target="https://biblehub.com/" TargetMode="External"/><Relationship Id="rId10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hyperlink" Target="http://creativecommons.org/licenses/by-sa/4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5A97B-337D-5025-BDE7-F98E4188A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24-8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2BEE1-134B-8B70-2BB8-9226F1DF1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IN" sz="2800" kern="100" dirty="0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These materials are by the </a:t>
            </a:r>
            <a:r>
              <a:rPr lang="en-IN" sz="2800" kern="100" dirty="0" err="1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Kongki</a:t>
            </a:r>
            <a:r>
              <a:rPr lang="en-IN" sz="2800" kern="100" dirty="0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 Ka Project and are made available to you under the terms of the Creative Commons Attribution </a:t>
            </a:r>
            <a:r>
              <a:rPr lang="en-IN" sz="2800" kern="100" dirty="0" err="1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ShareAlike</a:t>
            </a:r>
            <a:r>
              <a:rPr lang="en-IN" sz="2800" kern="100" dirty="0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 license 4.0.</a:t>
            </a:r>
            <a:endParaRPr lang="en-US" sz="2800" kern="100" dirty="0">
              <a:latin typeface="Aptos"/>
              <a:ea typeface="Aptos"/>
              <a:cs typeface="Arial" panose="020B0604020202020204" pitchFamily="34" charset="0"/>
            </a:endParaRP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IN" sz="2800" kern="100" dirty="0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You have permission to share and redistribute these materials in any format and to make reasonable revisions and adaptations of this translation, provided that:</a:t>
            </a:r>
            <a:endParaRPr lang="en-US" sz="2800" kern="100" dirty="0">
              <a:latin typeface="Aptos"/>
              <a:ea typeface="Aptos"/>
              <a:cs typeface="Arial" panose="020B0604020202020204" pitchFamily="34" charset="0"/>
            </a:endParaRPr>
          </a:p>
          <a:p>
            <a:pPr marL="342900" indent="-342900" algn="l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IN" sz="2800" kern="100" dirty="0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You include the above licence and source information.</a:t>
            </a:r>
            <a:endParaRPr lang="en-US" sz="2800" kern="100" dirty="0">
              <a:latin typeface="Aptos"/>
              <a:ea typeface="Aptos"/>
              <a:cs typeface="Arial" panose="020B0604020202020204" pitchFamily="34" charset="0"/>
            </a:endParaRPr>
          </a:p>
          <a:p>
            <a:pPr marL="342900" indent="-34290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IN" sz="2800" kern="100" dirty="0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If you redistribute these materials or create derivatives, you must distribute your contributions under the same license as the original.</a:t>
            </a:r>
            <a:endParaRPr lang="en-US" sz="2800" kern="100" dirty="0">
              <a:latin typeface="Aptos"/>
              <a:ea typeface="Aptos"/>
              <a:cs typeface="Arial" panose="020B0604020202020204" pitchFamily="34" charset="0"/>
            </a:endParaRP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IN" sz="2800" kern="100" dirty="0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 </a:t>
            </a:r>
            <a:endParaRPr lang="en-US" sz="2800" kern="100" dirty="0">
              <a:latin typeface="Aptos"/>
              <a:ea typeface="Aptos"/>
              <a:cs typeface="Arial" panose="020B0604020202020204" pitchFamily="34" charset="0"/>
            </a:endParaRP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IN" sz="2800" kern="100" dirty="0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The Holy Bible, Berean Standard Bible, BSB is produced in cooperation with </a:t>
            </a:r>
            <a:r>
              <a:rPr lang="en-IN" sz="2800" u="sng" kern="100" dirty="0">
                <a:solidFill>
                  <a:srgbClr val="27C1F1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  <a:hlinkClick r:id="rId5"/>
              </a:rPr>
              <a:t>Bible Hub</a:t>
            </a:r>
            <a:r>
              <a:rPr lang="en-IN" sz="2800" kern="100" dirty="0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, </a:t>
            </a:r>
            <a:r>
              <a:rPr lang="en-IN" sz="2800" u="sng" kern="100" dirty="0">
                <a:solidFill>
                  <a:srgbClr val="27C1F1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  <a:hlinkClick r:id="rId6"/>
              </a:rPr>
              <a:t>Discovery Bible</a:t>
            </a:r>
            <a:r>
              <a:rPr lang="en-IN" sz="2800" kern="100" dirty="0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, </a:t>
            </a:r>
            <a:r>
              <a:rPr lang="en-IN" sz="2800" u="sng" kern="100" dirty="0">
                <a:solidFill>
                  <a:srgbClr val="27C1F1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  <a:hlinkClick r:id="rId7"/>
              </a:rPr>
              <a:t>OpenBible.com</a:t>
            </a:r>
            <a:r>
              <a:rPr lang="en-IN" sz="2800" kern="100" dirty="0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, and the Berean Bible Translation Committee. This text of God's Word has been </a:t>
            </a:r>
            <a:r>
              <a:rPr lang="en-IN" sz="2800" u="sng" kern="100" dirty="0">
                <a:solidFill>
                  <a:srgbClr val="27C1F1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  <a:hlinkClick r:id="rId8"/>
              </a:rPr>
              <a:t>dedicated to the public domain</a:t>
            </a:r>
            <a:r>
              <a:rPr lang="en-IN" sz="2800" kern="100" dirty="0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.</a:t>
            </a:r>
            <a:endParaRPr lang="en-US" sz="2800" kern="100" dirty="0">
              <a:latin typeface="Aptos"/>
              <a:ea typeface="Aptos"/>
              <a:cs typeface="Arial" panose="020B0604020202020204" pitchFamily="34" charset="0"/>
            </a:endParaRP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IN" sz="2800" kern="100" dirty="0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 </a:t>
            </a:r>
            <a:endParaRPr lang="en-US" sz="2800" kern="100" dirty="0">
              <a:latin typeface="Aptos"/>
              <a:ea typeface="Aptos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2800" dirty="0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Hindi text is from Free Bibles India. This translation is made available under the terms of a </a:t>
            </a:r>
            <a:r>
              <a:rPr lang="en-IN" sz="2800" u="sng" dirty="0">
                <a:solidFill>
                  <a:srgbClr val="000000"/>
                </a:solidFill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  <a:hlinkClick r:id="rId9"/>
              </a:rPr>
              <a:t>Creative Commons Attribution-</a:t>
            </a:r>
            <a:r>
              <a:rPr lang="en-IN" sz="2800" u="sng" dirty="0" err="1">
                <a:solidFill>
                  <a:srgbClr val="000000"/>
                </a:solidFill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  <a:hlinkClick r:id="rId9"/>
              </a:rPr>
              <a:t>ShareAlike</a:t>
            </a:r>
            <a:r>
              <a:rPr lang="en-IN" sz="2800" u="sng" dirty="0">
                <a:solidFill>
                  <a:srgbClr val="000000"/>
                </a:solidFill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  <a:hlinkClick r:id="rId9"/>
              </a:rPr>
              <a:t> 4.0 International License</a:t>
            </a:r>
            <a:r>
              <a:rPr lang="en-IN" sz="2800" dirty="0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7" name="Audio 36">
            <a:hlinkClick r:id="" action="ppaction://media"/>
            <a:extLst>
              <a:ext uri="{FF2B5EF4-FFF2-40B4-BE49-F238E27FC236}">
                <a16:creationId xmlns:a16="http://schemas.microsoft.com/office/drawing/2014/main" id="{D024FB87-29DF-7459-3611-3E2B29FB01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60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48"/>
    </mc:Choice>
    <mc:Fallback xmlns="">
      <p:transition spd="slow" advTm="29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38AC7F-7DC2-D8F7-A902-1CE09AEB50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04633-6049-9D2C-B78C-AC0ECB0F52D0}"/>
              </a:ext>
            </a:extLst>
          </p:cNvPr>
          <p:cNvSpPr txBox="1"/>
          <p:nvPr/>
        </p:nvSpPr>
        <p:spPr>
          <a:xfrm>
            <a:off x="253891" y="426806"/>
            <a:ext cx="31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2400" b="0" i="0" u="none" strike="noStrike" baseline="0" dirty="0">
                <a:solidFill>
                  <a:schemeClr val="bg1"/>
                </a:solidFill>
                <a:latin typeface="TimesNewRomanPSMT"/>
              </a:rPr>
              <a:t>यशायाह </a:t>
            </a:r>
            <a:r>
              <a:rPr lang="en-US" sz="2400" b="0" i="0" u="none" strike="noStrike" baseline="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25</a:t>
            </a:r>
            <a:r>
              <a:rPr lang="hi-IN" sz="2400" b="0" i="0" u="none" strike="noStrike" baseline="0" dirty="0">
                <a:solidFill>
                  <a:schemeClr val="bg1"/>
                </a:solidFill>
                <a:latin typeface="TimesNewRomanPSMT"/>
                <a:cs typeface="+mj-cs"/>
              </a:rPr>
              <a:t>:</a:t>
            </a:r>
            <a:r>
              <a:rPr lang="en-US" sz="2400" b="0" i="0" u="none" strike="noStrike" baseline="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6</a:t>
            </a:r>
            <a:endParaRPr lang="bo-CN" sz="2400" b="1" cap="all" dirty="0">
              <a:solidFill>
                <a:schemeClr val="bg1"/>
              </a:solidFill>
              <a:latin typeface="Mangal" panose="02040503050203030202" pitchFamily="18" charset="0"/>
              <a:ea typeface="Microsoft Himalaya" panose="01010100010101010101" pitchFamily="2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65805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4400" b="0" i="0">
                <a:solidFill>
                  <a:srgbClr val="777A7B"/>
                </a:solidFill>
                <a:effectLst/>
                <a:latin typeface="Inter" panose="020B0502030000000004" pitchFamily="34" charset="0"/>
              </a:rPr>
              <a:t>7</a:t>
            </a:r>
            <a:r>
              <a:rPr lang="en-US" sz="4400" b="0" i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On this mountain He will swallow up</a:t>
            </a:r>
          </a:p>
          <a:p>
            <a:pPr algn="l"/>
            <a:r>
              <a:rPr lang="en-US" sz="4400" b="0" i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the shroud that enfolds all peoples,</a:t>
            </a:r>
          </a:p>
          <a:p>
            <a:pPr algn="l"/>
            <a:r>
              <a:rPr lang="en-US" sz="4400" b="0" i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the sheet that covers all nations;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8C542D-C344-4831-D8BB-FC5D2BC461D1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hi-IN" sz="4000" b="0" i="0" dirty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7 और जो परदा सब देशों के लोगों पर पड़ा है, जो घूँघट सब जातियों पर लटका हुआ है, उसे वह इसी पर्वत पर नाश करेगा।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12AF9223-9053-8D45-BBDC-3B2351BAA4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2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21"/>
    </mc:Choice>
    <mc:Fallback xmlns="">
      <p:transition spd="slow" advTm="102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E031ED-9AF5-3AED-C609-1FAB83D818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1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3018296-26B2-2302-5C49-73E94859DDCD}"/>
              </a:ext>
            </a:extLst>
          </p:cNvPr>
          <p:cNvSpPr txBox="1"/>
          <p:nvPr/>
        </p:nvSpPr>
        <p:spPr>
          <a:xfrm>
            <a:off x="253891" y="426806"/>
            <a:ext cx="31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2400" b="0" i="0" u="none" strike="noStrike" baseline="0" dirty="0">
                <a:solidFill>
                  <a:schemeClr val="bg1"/>
                </a:solidFill>
                <a:latin typeface="TimesNewRomanPSMT"/>
              </a:rPr>
              <a:t>यशायाह </a:t>
            </a:r>
            <a:r>
              <a:rPr lang="en-US" sz="2400" b="0" i="0" u="none" strike="noStrike" baseline="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25</a:t>
            </a:r>
            <a:r>
              <a:rPr lang="hi-IN" sz="2400" b="0" i="0" u="none" strike="noStrike" baseline="0" dirty="0">
                <a:solidFill>
                  <a:schemeClr val="bg1"/>
                </a:solidFill>
                <a:latin typeface="TimesNewRomanPSMT"/>
                <a:cs typeface="+mj-cs"/>
              </a:rPr>
              <a:t>:</a:t>
            </a:r>
            <a:r>
              <a:rPr lang="en-US" sz="2400" b="0" i="0" u="none" strike="noStrike" baseline="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7</a:t>
            </a:r>
            <a:endParaRPr lang="bo-CN" sz="2400" b="1" cap="all" dirty="0">
              <a:solidFill>
                <a:schemeClr val="bg1"/>
              </a:solidFill>
              <a:latin typeface="Mangal" panose="02040503050203030202" pitchFamily="18" charset="0"/>
              <a:ea typeface="Microsoft Himalaya" panose="01010100010101010101" pitchFamily="2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43663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b="0" i="0" dirty="0">
                <a:solidFill>
                  <a:schemeClr val="bg1">
                    <a:lumMod val="50000"/>
                  </a:schemeClr>
                </a:solidFill>
                <a:effectLst/>
                <a:latin typeface="ArialMT"/>
              </a:rPr>
              <a:t>8</a:t>
            </a:r>
            <a:r>
              <a:rPr lang="en-US" sz="4000" b="0" i="0" dirty="0">
                <a:solidFill>
                  <a:srgbClr val="121212"/>
                </a:solidFill>
                <a:effectLst/>
                <a:latin typeface="ArialMT"/>
              </a:rPr>
              <a:t>He will swallow up death forever.</a:t>
            </a:r>
          </a:p>
          <a:p>
            <a:r>
              <a:rPr lang="en-US" sz="4000" b="0" i="0" dirty="0">
                <a:solidFill>
                  <a:srgbClr val="121212"/>
                </a:solidFill>
                <a:effectLst/>
                <a:latin typeface="ArialMT"/>
              </a:rPr>
              <a:t>The Lord GOD will wipe away the tears from every face </a:t>
            </a:r>
          </a:p>
          <a:p>
            <a:r>
              <a:rPr lang="en-US" sz="4000" b="0" i="0" dirty="0">
                <a:solidFill>
                  <a:srgbClr val="121212"/>
                </a:solidFill>
                <a:effectLst/>
                <a:latin typeface="ArialMT"/>
              </a:rPr>
              <a:t>and remove the disgrace of His people</a:t>
            </a:r>
          </a:p>
          <a:p>
            <a:r>
              <a:rPr lang="en-US" sz="4000" b="0" i="0" dirty="0">
                <a:solidFill>
                  <a:srgbClr val="121212"/>
                </a:solidFill>
                <a:effectLst/>
                <a:latin typeface="ArialMT"/>
              </a:rPr>
              <a:t>from the whole earth.</a:t>
            </a:r>
          </a:p>
          <a:p>
            <a:r>
              <a:rPr lang="en-US" sz="4000" b="0" i="0" dirty="0">
                <a:solidFill>
                  <a:srgbClr val="121212"/>
                </a:solidFill>
                <a:effectLst/>
                <a:latin typeface="ArialMT"/>
              </a:rPr>
              <a:t>For the Lord has spoken.</a:t>
            </a:r>
            <a:endParaRPr lang="en-ZA" sz="1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79B6C7-871C-BC6F-3994-AAB5F87230F6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hi-IN" sz="4000" b="0" i="0" dirty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8 वह मृत्यु को सदा के लिये नाश करेगा, और प्रभु यहोवा सभी के मुख पर से आँसू पोंछ डालेगा, और अपनी प्रजा की नामधराई सारी पृथ्वी पर से दूर करेगा; क्योंकि यहोवा ने ऐसा कहा है।</a:t>
            </a:r>
          </a:p>
        </p:txBody>
      </p:sp>
      <p:pic>
        <p:nvPicPr>
          <p:cNvPr id="39" name="Audio 38">
            <a:hlinkClick r:id="" action="ppaction://media"/>
            <a:extLst>
              <a:ext uri="{FF2B5EF4-FFF2-40B4-BE49-F238E27FC236}">
                <a16:creationId xmlns:a16="http://schemas.microsoft.com/office/drawing/2014/main" id="{C6FA452E-3253-1534-E3FB-AEE465D348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44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553"/>
    </mc:Choice>
    <mc:Fallback xmlns="">
      <p:transition spd="slow" advTm="145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7D018C-B4BE-1068-2B57-FFFBC731AA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1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BDAC44A-DA76-E7FC-99B8-A7DEB6900931}"/>
              </a:ext>
            </a:extLst>
          </p:cNvPr>
          <p:cNvSpPr txBox="1"/>
          <p:nvPr/>
        </p:nvSpPr>
        <p:spPr>
          <a:xfrm>
            <a:off x="253891" y="426806"/>
            <a:ext cx="31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2400" b="0" i="0" u="none" strike="noStrike" baseline="0" dirty="0">
                <a:solidFill>
                  <a:schemeClr val="bg1"/>
                </a:solidFill>
                <a:latin typeface="TimesNewRomanPSMT"/>
              </a:rPr>
              <a:t>यशायाह </a:t>
            </a:r>
            <a:r>
              <a:rPr lang="en-US" sz="2400" b="0" i="0" u="none" strike="noStrike" baseline="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25</a:t>
            </a:r>
            <a:r>
              <a:rPr lang="hi-IN" sz="2400" b="0" i="0" u="none" strike="noStrike" baseline="0" dirty="0">
                <a:solidFill>
                  <a:schemeClr val="bg1"/>
                </a:solidFill>
                <a:latin typeface="TimesNewRomanPSMT"/>
                <a:cs typeface="+mj-cs"/>
              </a:rPr>
              <a:t>:</a:t>
            </a:r>
            <a:r>
              <a:rPr lang="en-US" sz="2400" b="0" i="0" u="none" strike="noStrike" baseline="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8</a:t>
            </a:r>
            <a:endParaRPr lang="bo-CN" sz="2400" b="1" cap="all" dirty="0">
              <a:solidFill>
                <a:schemeClr val="bg1"/>
              </a:solidFill>
              <a:latin typeface="Mangal" panose="02040503050203030202" pitchFamily="18" charset="0"/>
              <a:ea typeface="Microsoft Himalaya" panose="01010100010101010101" pitchFamily="2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38051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3800" b="0" i="0">
                <a:solidFill>
                  <a:srgbClr val="777A7B"/>
                </a:solidFill>
                <a:effectLst/>
                <a:latin typeface="Inter" panose="020B0502030000000004" pitchFamily="34" charset="0"/>
              </a:rPr>
              <a:t>9</a:t>
            </a:r>
            <a:r>
              <a:rPr lang="en-US" sz="3800" b="0" i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And in that day it will be said, “Surely this is our God;</a:t>
            </a:r>
          </a:p>
          <a:p>
            <a:pPr algn="l"/>
            <a:r>
              <a:rPr lang="en-US" sz="3800" b="0" i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we have waited for Him, and He has saved us.</a:t>
            </a:r>
          </a:p>
          <a:p>
            <a:pPr algn="l"/>
            <a:r>
              <a:rPr lang="en-US" sz="3800" b="0" i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This is the </a:t>
            </a:r>
            <a:r>
              <a:rPr lang="en-US" sz="3800" b="0" i="0" cap="small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Lord</a:t>
            </a:r>
            <a:r>
              <a:rPr lang="en-US" sz="3800" b="0" i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 for whom we have waited.</a:t>
            </a:r>
          </a:p>
          <a:p>
            <a:pPr algn="l"/>
            <a:r>
              <a:rPr lang="en-US" sz="3800" b="0" i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Let us rejoice and be glad in His salvation.”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DFE4C9-E8A2-9A31-7F16-9CDF21C77772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hi-IN" sz="3800" b="0" i="0" dirty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9 उस समय यह कहा जाएगा, “देखो, हमारा परमेश्वर यही है; हम इसी की बाट जोहते आए हैं, कि वह हमारा उद्धार करे। यहोवा यही है; हम उसकी बाट जोहते आए हैं। हम उससे उद्धार पाकर मगन और आनन्दित होंगे।”</a:t>
            </a:r>
          </a:p>
        </p:txBody>
      </p:sp>
      <p:pic>
        <p:nvPicPr>
          <p:cNvPr id="20" name="Audio 19">
            <a:hlinkClick r:id="" action="ppaction://media"/>
            <a:extLst>
              <a:ext uri="{FF2B5EF4-FFF2-40B4-BE49-F238E27FC236}">
                <a16:creationId xmlns:a16="http://schemas.microsoft.com/office/drawing/2014/main" id="{18BE7B3B-9221-3D42-E594-21DFCE1672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34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54"/>
    </mc:Choice>
    <mc:Fallback xmlns="">
      <p:transition spd="slow" advTm="130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2BEBA5-9BB8-A7BA-2654-EF1A8D9384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25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80E2A43-728C-0D28-8D9C-CA15E2DA3230}"/>
              </a:ext>
            </a:extLst>
          </p:cNvPr>
          <p:cNvSpPr txBox="1"/>
          <p:nvPr/>
        </p:nvSpPr>
        <p:spPr>
          <a:xfrm>
            <a:off x="253891" y="426806"/>
            <a:ext cx="31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2400" b="0" i="0" u="none" strike="noStrike" baseline="0" dirty="0">
                <a:solidFill>
                  <a:schemeClr val="bg1"/>
                </a:solidFill>
                <a:latin typeface="TimesNewRomanPSMT"/>
              </a:rPr>
              <a:t>यशायाह </a:t>
            </a:r>
            <a:r>
              <a:rPr lang="en-US" sz="2400" b="0" i="0" u="none" strike="noStrike" baseline="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25</a:t>
            </a:r>
            <a:r>
              <a:rPr lang="hi-IN" sz="2400" b="0" i="0" u="none" strike="noStrike" baseline="0" dirty="0">
                <a:solidFill>
                  <a:schemeClr val="bg1"/>
                </a:solidFill>
                <a:latin typeface="TimesNewRomanPSMT"/>
                <a:cs typeface="+mj-cs"/>
              </a:rPr>
              <a:t>:</a:t>
            </a:r>
            <a:r>
              <a:rPr lang="en-US" sz="2400" b="0" i="0" u="none" strike="noStrike" baseline="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9</a:t>
            </a:r>
            <a:endParaRPr lang="bo-CN" sz="2400" b="1" cap="all" dirty="0">
              <a:solidFill>
                <a:schemeClr val="bg1"/>
              </a:solidFill>
              <a:latin typeface="Mangal" panose="02040503050203030202" pitchFamily="18" charset="0"/>
              <a:ea typeface="Microsoft Himalaya" panose="01010100010101010101" pitchFamily="2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2911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5BC2B4-9E29-832D-79DE-6FDAABB29B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25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BCA53A-4373-E21F-7C0D-37D8E0574ECF}"/>
              </a:ext>
            </a:extLst>
          </p:cNvPr>
          <p:cNvSpPr txBox="1"/>
          <p:nvPr/>
        </p:nvSpPr>
        <p:spPr>
          <a:xfrm>
            <a:off x="235174" y="285751"/>
            <a:ext cx="7689626" cy="263674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hi-IN" sz="4400" b="0" i="0" u="none" strike="noStrike" baseline="0" dirty="0">
                <a:solidFill>
                  <a:schemeClr val="bg1"/>
                </a:solidFill>
                <a:latin typeface="TimesNewRomanPSMT"/>
              </a:rPr>
              <a:t>सेनाओं का यहोवा एक शानदार भोज तैयार करेगा - यशायाह 66:18-19, 25:6-9</a:t>
            </a:r>
            <a:endParaRPr lang="en-US" sz="4400" b="0" i="0" u="none" strike="noStrike" baseline="0" dirty="0">
              <a:solidFill>
                <a:schemeClr val="bg1"/>
              </a:solidFill>
              <a:latin typeface="TimesNewRomanPSM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13FDFB-A563-F840-51B1-F2FF27326621}"/>
              </a:ext>
            </a:extLst>
          </p:cNvPr>
          <p:cNvSpPr txBox="1"/>
          <p:nvPr/>
        </p:nvSpPr>
        <p:spPr>
          <a:xfrm>
            <a:off x="572344" y="5674145"/>
            <a:ext cx="6591992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200" dirty="0">
                <a:solidFill>
                  <a:srgbClr val="FFFFFF"/>
                </a:solidFill>
                <a:effectLst/>
                <a:latin typeface="Aptos"/>
                <a:ea typeface="Aptos"/>
                <a:cs typeface="Arial" panose="020B0604020202020204" pitchFamily="34" charset="0"/>
              </a:rPr>
              <a:t>This work is licensed under a Creative Commons Attribution-</a:t>
            </a:r>
            <a:r>
              <a:rPr lang="en-US" sz="1800" kern="1200" dirty="0" err="1">
                <a:solidFill>
                  <a:srgbClr val="FFFFFF"/>
                </a:solidFill>
                <a:effectLst/>
                <a:latin typeface="Aptos"/>
                <a:ea typeface="Aptos"/>
                <a:cs typeface="Arial" panose="020B0604020202020204" pitchFamily="34" charset="0"/>
              </a:rPr>
              <a:t>ShareAlike</a:t>
            </a:r>
            <a:r>
              <a:rPr lang="en-US" sz="1800" kern="1200" dirty="0">
                <a:solidFill>
                  <a:srgbClr val="FFFFFF"/>
                </a:solidFill>
                <a:effectLst/>
                <a:latin typeface="Aptos"/>
                <a:ea typeface="Aptos"/>
                <a:cs typeface="Arial" panose="020B0604020202020204" pitchFamily="34" charset="0"/>
              </a:rPr>
              <a:t> 4.0 International License</a:t>
            </a:r>
            <a:endParaRPr lang="en-US" sz="2400" kern="100" dirty="0">
              <a:effectLst/>
              <a:latin typeface="Aptos"/>
              <a:ea typeface="Aptos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31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4800" b="0" i="0" u="none" strike="noStrike" baseline="0" dirty="0">
                <a:latin typeface="TimesNewRomanPSMT"/>
              </a:rPr>
              <a:t>The </a:t>
            </a:r>
            <a:r>
              <a:rPr lang="en-US" sz="4800" dirty="0">
                <a:latin typeface="TimesNewRomanPSMT"/>
              </a:rPr>
              <a:t>Lord of </a:t>
            </a:r>
            <a:r>
              <a:rPr lang="en-US" sz="4800" b="0" i="0" u="none" strike="noStrike" baseline="0" dirty="0">
                <a:latin typeface="TimesNewRomanPSMT"/>
              </a:rPr>
              <a:t>hosts will prepare a lavish banquet – Isaiah 66:18-19, 25:6-9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C99A6E-EB39-B717-4935-2CC906FC28B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i-IN" sz="4400" dirty="0"/>
              <a:t>सेनाओं का यहोवा एक शानदार भोज तैयार करेगा - यशायाह 66:18-19, 25:6-9</a:t>
            </a:r>
          </a:p>
        </p:txBody>
      </p:sp>
      <p:pic>
        <p:nvPicPr>
          <p:cNvPr id="14" name="Audio 13">
            <a:hlinkClick r:id="" action="ppaction://media"/>
            <a:extLst>
              <a:ext uri="{FF2B5EF4-FFF2-40B4-BE49-F238E27FC236}">
                <a16:creationId xmlns:a16="http://schemas.microsoft.com/office/drawing/2014/main" id="{82FA75B8-2AC3-D448-BCA7-B099D2F881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22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0"/>
    </mc:Choice>
    <mc:Fallback xmlns="">
      <p:transition spd="slow" advTm="44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5BC2B4-9E29-832D-79DE-6FDAABB29B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25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802579-81FA-07EF-3DD8-B7130C2E29A9}"/>
              </a:ext>
            </a:extLst>
          </p:cNvPr>
          <p:cNvSpPr txBox="1"/>
          <p:nvPr/>
        </p:nvSpPr>
        <p:spPr>
          <a:xfrm>
            <a:off x="235174" y="285750"/>
            <a:ext cx="8729216" cy="34698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hi-IN" sz="5400" b="0" i="0" u="none" strike="noStrike" baseline="0" dirty="0">
                <a:solidFill>
                  <a:schemeClr val="bg1"/>
                </a:solidFill>
                <a:latin typeface="TimesNewRomanPSMT"/>
              </a:rPr>
              <a:t>सेनाओं का यहोवा एक शानदार भोज तैयार करेगा - यशायाह 66:18-19, 25:6-9</a:t>
            </a:r>
            <a:r>
              <a:rPr lang="en-US" sz="5400" b="0" i="0" u="none" strike="noStrike" baseline="0">
                <a:solidFill>
                  <a:schemeClr val="bg1"/>
                </a:solidFill>
                <a:latin typeface="TimesNewRomanPSMT"/>
              </a:rPr>
              <a:t>s</a:t>
            </a:r>
            <a:endParaRPr lang="en-US" sz="5400" b="0" i="0" u="none" strike="noStrike" baseline="0" dirty="0">
              <a:solidFill>
                <a:schemeClr val="bg1"/>
              </a:solidFill>
              <a:latin typeface="TimesNewRomanPSMT"/>
            </a:endParaRPr>
          </a:p>
        </p:txBody>
      </p:sp>
    </p:spTree>
    <p:extLst>
      <p:ext uri="{BB962C8B-B14F-4D97-AF65-F5344CB8AC3E}">
        <p14:creationId xmlns:p14="http://schemas.microsoft.com/office/powerpoint/2010/main" val="923867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b="0" i="0">
                <a:solidFill>
                  <a:srgbClr val="777A7B"/>
                </a:solidFill>
                <a:effectLst/>
                <a:latin typeface="Inter" panose="020B0502030000000004" pitchFamily="34" charset="0"/>
              </a:rPr>
              <a:t>18</a:t>
            </a:r>
            <a:r>
              <a:rPr lang="en-US" sz="4000" b="0" i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“And I, knowing their deeds and thoughts, am coming  to gather all nations and tongues, and they will come and see My glory.</a:t>
            </a:r>
            <a:endParaRPr lang="en-ZA" sz="4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ABF169-962C-9E30-716F-75C1B4F5BF0A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i-IN" sz="3600" b="0" i="0" dirty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18 “क्योंकि मैं उनके काम और उनकी कल्पनाएँ, दोनों अच्छी रीति से जानता हूँ; और वह समय आता है जब मैं सारी जातियों और भिन्न-भिन्न भाषा बोलनेवालों को इकट्ठा करूँगा; और वे आकर मेरी महिमा देखेंगे।</a:t>
            </a:r>
            <a:endParaRPr lang="en-IN" sz="3600" dirty="0"/>
          </a:p>
        </p:txBody>
      </p:sp>
      <p:pic>
        <p:nvPicPr>
          <p:cNvPr id="118" name="Audio 117">
            <a:hlinkClick r:id="" action="ppaction://media"/>
            <a:extLst>
              <a:ext uri="{FF2B5EF4-FFF2-40B4-BE49-F238E27FC236}">
                <a16:creationId xmlns:a16="http://schemas.microsoft.com/office/drawing/2014/main" id="{3B829F7F-5830-9FE5-4DFC-B21D6D8232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24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76"/>
    </mc:Choice>
    <mc:Fallback xmlns="">
      <p:transition spd="slow" advTm="147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695159-614A-8691-91B9-6EC7D3609E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5" r="7545" b="-1"/>
          <a:stretch/>
        </p:blipFill>
        <p:spPr>
          <a:xfrm>
            <a:off x="-1195496" y="1281"/>
            <a:ext cx="13387496" cy="75290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E5F5CC-C1C0-5238-CF14-6213DD852632}"/>
              </a:ext>
            </a:extLst>
          </p:cNvPr>
          <p:cNvSpPr txBox="1"/>
          <p:nvPr/>
        </p:nvSpPr>
        <p:spPr>
          <a:xfrm>
            <a:off x="253891" y="426806"/>
            <a:ext cx="31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2400" b="0" i="0" u="none" strike="noStrike" baseline="0" dirty="0">
                <a:solidFill>
                  <a:schemeClr val="bg1"/>
                </a:solidFill>
                <a:latin typeface="TimesNewRomanPSMT"/>
              </a:rPr>
              <a:t>यशायाह 66:18</a:t>
            </a:r>
            <a:endParaRPr lang="bo-CN" sz="2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228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3400" b="0" i="0" dirty="0">
                <a:solidFill>
                  <a:srgbClr val="777A7B"/>
                </a:solidFill>
                <a:effectLst/>
                <a:latin typeface="Inter" panose="020B0502030000000004" pitchFamily="34" charset="0"/>
              </a:rPr>
              <a:t>19</a:t>
            </a:r>
            <a:r>
              <a:rPr lang="en-US" sz="3400" b="0" i="0" dirty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I will establish a sign among them, and I will send survivors from among them to the nations—to Tarshish, Put, and the archers of Lud; to Tubal, Javan, and the islands  far away who have not heard of My fame or seen My glory.</a:t>
            </a:r>
          </a:p>
          <a:p>
            <a:pPr algn="l"/>
            <a:r>
              <a:rPr lang="en-US" sz="3400" b="0" i="0" dirty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So they will proclaim My glory among the nations.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2CF28C-864C-0B3F-CD96-D603999F8210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i-IN" sz="3400" b="0" i="0" dirty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19 मैं उनमें एक चिन्ह प्रगट करूँगा; और उनके बचे हुओं को मैं उन जातियों के पास भेजूँगा जिन्होंने न तो मेरा समाचार सुना है और न मेरी महिमा देखी है, अर्थात् तर्शीशियों और धनुर्धारी पूलियों और लूदियों के पास, और तुबलियों और यूनानियों और दूर द्वीपवासियों के पास भी भेज दूँगा और वे जाति-जाति में मेरी महिमा का वर्णन करेंगे।</a:t>
            </a:r>
            <a:endParaRPr lang="en-IN" sz="3400" dirty="0"/>
          </a:p>
        </p:txBody>
      </p:sp>
      <p:pic>
        <p:nvPicPr>
          <p:cNvPr id="14" name="Audio 13">
            <a:hlinkClick r:id="" action="ppaction://media"/>
            <a:extLst>
              <a:ext uri="{FF2B5EF4-FFF2-40B4-BE49-F238E27FC236}">
                <a16:creationId xmlns:a16="http://schemas.microsoft.com/office/drawing/2014/main" id="{68755B44-649F-8F38-4269-D73DD50E0C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90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49"/>
    </mc:Choice>
    <mc:Fallback xmlns="">
      <p:transition spd="slow" advTm="250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9005A8-59A2-BD25-E869-726E6FF6B0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1" r="3955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BE94503-1BF7-4B5A-5465-8ECA8CF19515}"/>
              </a:ext>
            </a:extLst>
          </p:cNvPr>
          <p:cNvSpPr txBox="1"/>
          <p:nvPr/>
        </p:nvSpPr>
        <p:spPr>
          <a:xfrm>
            <a:off x="253891" y="426806"/>
            <a:ext cx="31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2400" b="0" i="0" u="none" strike="noStrike" baseline="0" dirty="0">
                <a:solidFill>
                  <a:schemeClr val="bg1"/>
                </a:solidFill>
                <a:latin typeface="TimesNewRomanPSMT"/>
              </a:rPr>
              <a:t>यशायाह 66:1</a:t>
            </a:r>
            <a:r>
              <a:rPr lang="en-US" sz="2400" b="0" i="0" u="none" strike="noStrike" baseline="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9</a:t>
            </a:r>
            <a:endParaRPr lang="bo-CN" sz="2400" b="1" cap="all" dirty="0">
              <a:solidFill>
                <a:schemeClr val="bg1"/>
              </a:solidFill>
              <a:latin typeface="Mangal" panose="02040503050203030202" pitchFamily="18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612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b="1" i="0" cap="all" dirty="0">
                <a:solidFill>
                  <a:srgbClr val="121212"/>
                </a:solidFill>
                <a:effectLst/>
                <a:latin typeface="ArialMT"/>
              </a:rPr>
              <a:t>Isaiah 25</a:t>
            </a:r>
          </a:p>
          <a:p>
            <a:pPr algn="l"/>
            <a:r>
              <a:rPr lang="en-US" sz="4000" b="0" i="0" dirty="0">
                <a:solidFill>
                  <a:srgbClr val="777A7B"/>
                </a:solidFill>
                <a:effectLst/>
                <a:latin typeface="Inter" panose="020B0502030000000004" pitchFamily="34" charset="0"/>
              </a:rPr>
              <a:t>6</a:t>
            </a:r>
            <a:r>
              <a:rPr lang="en-US" sz="4000" b="0" i="0" dirty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On this mountain the </a:t>
            </a:r>
            <a:r>
              <a:rPr lang="en-US" sz="4000" b="0" i="0" cap="small" dirty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Lord</a:t>
            </a:r>
            <a:r>
              <a:rPr lang="en-US" sz="4000" b="0" i="0" dirty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 of Hosts</a:t>
            </a:r>
          </a:p>
          <a:p>
            <a:pPr algn="l"/>
            <a:r>
              <a:rPr lang="en-US" sz="4000" b="0" i="0" dirty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will prepare a banquet for all the peoples,</a:t>
            </a:r>
          </a:p>
          <a:p>
            <a:pPr algn="l"/>
            <a:r>
              <a:rPr lang="en-US" sz="4000" b="0" i="0" dirty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a feast of aged wine, of choice meat,</a:t>
            </a:r>
          </a:p>
          <a:p>
            <a:pPr algn="l"/>
            <a:r>
              <a:rPr lang="en-US" sz="4000" b="0" i="0" dirty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of finely aged wine.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D49FCF-B8A0-80D1-82A4-04BABA683DA8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i-IN" sz="3600" b="1" i="0" cap="all" dirty="0">
                <a:solidFill>
                  <a:srgbClr val="121212"/>
                </a:solidFill>
                <a:effectLst/>
                <a:latin typeface="ArialMT"/>
              </a:rPr>
              <a:t>यशायाह</a:t>
            </a:r>
            <a:r>
              <a:rPr lang="en-US" sz="3600" b="1" i="0" cap="all" dirty="0">
                <a:solidFill>
                  <a:srgbClr val="121212"/>
                </a:solidFill>
                <a:effectLst/>
                <a:latin typeface="ArialMT"/>
              </a:rPr>
              <a:t> 25</a:t>
            </a:r>
          </a:p>
          <a:p>
            <a:pPr algn="l"/>
            <a:r>
              <a:rPr lang="hi-IN" sz="3600" b="0" i="0" dirty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6 सेनाओं का यहोवा इसी पर्वत पर सब देशों के लोगों के लिये ऐसा भोज तैयार करेगा जिसमें भाँति-भाँति का चिकना भोजन और निथरा हुआ दाखमधु होगा; उत्तम से उत्तम चिकना भोजन और बहुत ही निथरा हुआ दाखमधु होगा।</a:t>
            </a:r>
          </a:p>
        </p:txBody>
      </p:sp>
      <p:pic>
        <p:nvPicPr>
          <p:cNvPr id="35" name="Audio 34">
            <a:hlinkClick r:id="" action="ppaction://media"/>
            <a:extLst>
              <a:ext uri="{FF2B5EF4-FFF2-40B4-BE49-F238E27FC236}">
                <a16:creationId xmlns:a16="http://schemas.microsoft.com/office/drawing/2014/main" id="{816B9C02-4FE1-B1B0-3E3D-E977D74831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09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69"/>
    </mc:Choice>
    <mc:Fallback xmlns="">
      <p:transition spd="slow" advTm="124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1827</TotalTime>
  <Words>909</Words>
  <Application>Microsoft Office PowerPoint</Application>
  <PresentationFormat>Widescreen</PresentationFormat>
  <Paragraphs>61</Paragraphs>
  <Slides>16</Slides>
  <Notes>1</Notes>
  <HiddenSlides>0</HiddenSlides>
  <MMClips>8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Aptos</vt:lpstr>
      <vt:lpstr>Arial</vt:lpstr>
      <vt:lpstr>ArialMT</vt:lpstr>
      <vt:lpstr>Calibri</vt:lpstr>
      <vt:lpstr>Calibri Light</vt:lpstr>
      <vt:lpstr>Inter</vt:lpstr>
      <vt:lpstr>Mangal</vt:lpstr>
      <vt:lpstr>Microsoft Himalaya</vt:lpstr>
      <vt:lpstr>PT Serif</vt:lpstr>
      <vt:lpstr>Symbol</vt:lpstr>
      <vt:lpstr>Times New Roman</vt:lpstr>
      <vt:lpstr>TimesNewRomanPS-BoldMT</vt:lpstr>
      <vt:lpstr>TimesNewRomanPSMT</vt:lpstr>
      <vt:lpstr>Office Theme</vt:lpstr>
      <vt:lpstr>24-8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Leonie Smith</dc:creator>
  <cp:lastModifiedBy>Vinay Kumar</cp:lastModifiedBy>
  <cp:revision>64</cp:revision>
  <dcterms:created xsi:type="dcterms:W3CDTF">2021-07-20T09:23:46Z</dcterms:created>
  <dcterms:modified xsi:type="dcterms:W3CDTF">2024-07-30T18:27:13Z</dcterms:modified>
</cp:coreProperties>
</file>