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72" r:id="rId3"/>
    <p:sldId id="439" r:id="rId4"/>
    <p:sldId id="440" r:id="rId5"/>
    <p:sldId id="441" r:id="rId6"/>
    <p:sldId id="442" r:id="rId7"/>
    <p:sldId id="443" r:id="rId8"/>
    <p:sldId id="444" r:id="rId9"/>
    <p:sldId id="445" r:id="rId10"/>
    <p:sldId id="446" r:id="rId11"/>
    <p:sldId id="447" r:id="rId12"/>
    <p:sldId id="448" r:id="rId13"/>
    <p:sldId id="449" r:id="rId14"/>
    <p:sldId id="470" r:id="rId15"/>
    <p:sldId id="469" r:id="rId16"/>
    <p:sldId id="450" r:id="rId17"/>
    <p:sldId id="451" r:id="rId18"/>
    <p:sldId id="452" r:id="rId19"/>
    <p:sldId id="453" r:id="rId20"/>
    <p:sldId id="454" r:id="rId21"/>
    <p:sldId id="455" r:id="rId22"/>
    <p:sldId id="458" r:id="rId23"/>
    <p:sldId id="459" r:id="rId24"/>
    <p:sldId id="460" r:id="rId25"/>
    <p:sldId id="461" r:id="rId26"/>
    <p:sldId id="462" r:id="rId27"/>
    <p:sldId id="463" r:id="rId28"/>
    <p:sldId id="4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D3549F-D252-459F-B732-97F63DB86D18}" v="76" dt="2023-10-30T06:34:51.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93969" autoAdjust="0"/>
  </p:normalViewPr>
  <p:slideViewPr>
    <p:cSldViewPr snapToGrid="0">
      <p:cViewPr varScale="1">
        <p:scale>
          <a:sx n="54" d="100"/>
          <a:sy n="54" d="100"/>
        </p:scale>
        <p:origin x="114"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4D3549F-D252-459F-B732-97F63DB86D18}"/>
    <pc:docChg chg="modSld">
      <pc:chgData name="Leonie Smith" userId="fed1330f33f5650e" providerId="LiveId" clId="{C4D3549F-D252-459F-B732-97F63DB86D18}" dt="2023-10-30T06:34:51.620" v="106"/>
      <pc:docMkLst>
        <pc:docMk/>
      </pc:docMkLst>
      <pc:sldChg chg="addSp delSp modSp mod modTransition modAnim">
        <pc:chgData name="Leonie Smith" userId="fed1330f33f5650e" providerId="LiveId" clId="{C4D3549F-D252-459F-B732-97F63DB86D18}" dt="2023-10-30T06:08:45.468" v="13"/>
        <pc:sldMkLst>
          <pc:docMk/>
          <pc:sldMk cId="3759221820" sldId="439"/>
        </pc:sldMkLst>
        <pc:picChg chg="add del mod">
          <ac:chgData name="Leonie Smith" userId="fed1330f33f5650e" providerId="LiveId" clId="{C4D3549F-D252-459F-B732-97F63DB86D18}" dt="2023-10-30T06:08:09.034" v="6"/>
          <ac:picMkLst>
            <pc:docMk/>
            <pc:sldMk cId="3759221820" sldId="439"/>
            <ac:picMk id="6" creationId="{93AA22E9-ED17-9032-9B9F-66369070C3D8}"/>
          </ac:picMkLst>
        </pc:picChg>
        <pc:picChg chg="add del mod">
          <ac:chgData name="Leonie Smith" userId="fed1330f33f5650e" providerId="LiveId" clId="{C4D3549F-D252-459F-B732-97F63DB86D18}" dt="2023-10-30T06:08:15.546" v="7"/>
          <ac:picMkLst>
            <pc:docMk/>
            <pc:sldMk cId="3759221820" sldId="439"/>
            <ac:picMk id="10" creationId="{715D1E75-6D6F-0A69-3781-369677074892}"/>
          </ac:picMkLst>
        </pc:picChg>
        <pc:picChg chg="add del mod">
          <ac:chgData name="Leonie Smith" userId="fed1330f33f5650e" providerId="LiveId" clId="{C4D3549F-D252-459F-B732-97F63DB86D18}" dt="2023-10-30T06:08:21.183" v="9"/>
          <ac:picMkLst>
            <pc:docMk/>
            <pc:sldMk cId="3759221820" sldId="439"/>
            <ac:picMk id="11" creationId="{7D6FBFB4-DDBB-DD87-4C46-054880D2D99E}"/>
          </ac:picMkLst>
        </pc:picChg>
        <pc:picChg chg="add del mod ord">
          <ac:chgData name="Leonie Smith" userId="fed1330f33f5650e" providerId="LiveId" clId="{C4D3549F-D252-459F-B732-97F63DB86D18}" dt="2023-10-30T06:08:27.870" v="10"/>
          <ac:picMkLst>
            <pc:docMk/>
            <pc:sldMk cId="3759221820" sldId="439"/>
            <ac:picMk id="15" creationId="{433CBC25-ADE6-FA99-D886-65590303D48B}"/>
          </ac:picMkLst>
        </pc:picChg>
        <pc:picChg chg="add del mod">
          <ac:chgData name="Leonie Smith" userId="fed1330f33f5650e" providerId="LiveId" clId="{C4D3549F-D252-459F-B732-97F63DB86D18}" dt="2023-10-30T06:08:38.021" v="12"/>
          <ac:picMkLst>
            <pc:docMk/>
            <pc:sldMk cId="3759221820" sldId="439"/>
            <ac:picMk id="16" creationId="{F73EF25E-EBA2-B2ED-49D3-B2D28A62825E}"/>
          </ac:picMkLst>
        </pc:picChg>
        <pc:picChg chg="add del mod ord">
          <ac:chgData name="Leonie Smith" userId="fed1330f33f5650e" providerId="LiveId" clId="{C4D3549F-D252-459F-B732-97F63DB86D18}" dt="2023-10-30T06:08:45.468" v="13"/>
          <ac:picMkLst>
            <pc:docMk/>
            <pc:sldMk cId="3759221820" sldId="439"/>
            <ac:picMk id="21" creationId="{8B747495-83E4-432D-4183-33C87C89D02C}"/>
          </ac:picMkLst>
        </pc:picChg>
        <pc:picChg chg="add mod">
          <ac:chgData name="Leonie Smith" userId="fed1330f33f5650e" providerId="LiveId" clId="{C4D3549F-D252-459F-B732-97F63DB86D18}" dt="2023-10-30T06:08:45.468" v="13"/>
          <ac:picMkLst>
            <pc:docMk/>
            <pc:sldMk cId="3759221820" sldId="439"/>
            <ac:picMk id="22" creationId="{E597A1EF-09AB-9EC2-B195-A7282C6B950A}"/>
          </ac:picMkLst>
        </pc:picChg>
      </pc:sldChg>
      <pc:sldChg chg="addSp delSp modSp mod modTransition modAnim">
        <pc:chgData name="Leonie Smith" userId="fed1330f33f5650e" providerId="LiveId" clId="{C4D3549F-D252-459F-B732-97F63DB86D18}" dt="2023-10-30T06:10:40.253" v="20"/>
        <pc:sldMkLst>
          <pc:docMk/>
          <pc:sldMk cId="3676245138" sldId="441"/>
        </pc:sldMkLst>
        <pc:picChg chg="add del mod">
          <ac:chgData name="Leonie Smith" userId="fed1330f33f5650e" providerId="LiveId" clId="{C4D3549F-D252-459F-B732-97F63DB86D18}" dt="2023-10-30T06:09:58.641" v="16"/>
          <ac:picMkLst>
            <pc:docMk/>
            <pc:sldMk cId="3676245138" sldId="441"/>
            <ac:picMk id="7" creationId="{396C6471-320F-0527-22D4-EB54ED482972}"/>
          </ac:picMkLst>
        </pc:picChg>
        <pc:picChg chg="add del mod">
          <ac:chgData name="Leonie Smith" userId="fed1330f33f5650e" providerId="LiveId" clId="{C4D3549F-D252-459F-B732-97F63DB86D18}" dt="2023-10-30T06:10:11.065" v="17"/>
          <ac:picMkLst>
            <pc:docMk/>
            <pc:sldMk cId="3676245138" sldId="441"/>
            <ac:picMk id="10" creationId="{0D06AB4F-3537-58DB-6093-132C00A4B2CC}"/>
          </ac:picMkLst>
        </pc:picChg>
        <pc:picChg chg="add del mod">
          <ac:chgData name="Leonie Smith" userId="fed1330f33f5650e" providerId="LiveId" clId="{C4D3549F-D252-459F-B732-97F63DB86D18}" dt="2023-10-30T06:10:27.650" v="19"/>
          <ac:picMkLst>
            <pc:docMk/>
            <pc:sldMk cId="3676245138" sldId="441"/>
            <ac:picMk id="11" creationId="{F3213659-ABD3-1D4A-095D-48A0DD6B419A}"/>
          </ac:picMkLst>
        </pc:picChg>
        <pc:picChg chg="add del mod ord">
          <ac:chgData name="Leonie Smith" userId="fed1330f33f5650e" providerId="LiveId" clId="{C4D3549F-D252-459F-B732-97F63DB86D18}" dt="2023-10-30T06:10:40.253" v="20"/>
          <ac:picMkLst>
            <pc:docMk/>
            <pc:sldMk cId="3676245138" sldId="441"/>
            <ac:picMk id="15" creationId="{12CF3A40-00BB-9081-F11F-2A545F054FD5}"/>
          </ac:picMkLst>
        </pc:picChg>
        <pc:picChg chg="add mod">
          <ac:chgData name="Leonie Smith" userId="fed1330f33f5650e" providerId="LiveId" clId="{C4D3549F-D252-459F-B732-97F63DB86D18}" dt="2023-10-30T06:10:40.253" v="20"/>
          <ac:picMkLst>
            <pc:docMk/>
            <pc:sldMk cId="3676245138" sldId="441"/>
            <ac:picMk id="16" creationId="{19134266-20DB-BAA2-4BF1-3DC563AF5234}"/>
          </ac:picMkLst>
        </pc:picChg>
      </pc:sldChg>
      <pc:sldChg chg="addSp delSp modSp mod modTransition modAnim">
        <pc:chgData name="Leonie Smith" userId="fed1330f33f5650e" providerId="LiveId" clId="{C4D3549F-D252-459F-B732-97F63DB86D18}" dt="2023-10-30T06:12:18.504" v="24"/>
        <pc:sldMkLst>
          <pc:docMk/>
          <pc:sldMk cId="3095902142" sldId="443"/>
        </pc:sldMkLst>
        <pc:picChg chg="add del mod">
          <ac:chgData name="Leonie Smith" userId="fed1330f33f5650e" providerId="LiveId" clId="{C4D3549F-D252-459F-B732-97F63DB86D18}" dt="2023-10-30T06:12:01.181" v="23"/>
          <ac:picMkLst>
            <pc:docMk/>
            <pc:sldMk cId="3095902142" sldId="443"/>
            <ac:picMk id="6" creationId="{90A3BC7B-9FD2-6A1F-8001-CA64418D04E7}"/>
          </ac:picMkLst>
        </pc:picChg>
        <pc:picChg chg="add del mod">
          <ac:chgData name="Leonie Smith" userId="fed1330f33f5650e" providerId="LiveId" clId="{C4D3549F-D252-459F-B732-97F63DB86D18}" dt="2023-10-30T06:12:18.504" v="24"/>
          <ac:picMkLst>
            <pc:docMk/>
            <pc:sldMk cId="3095902142" sldId="443"/>
            <ac:picMk id="11" creationId="{2F98D77E-F38D-3C82-A600-4B0AA792787A}"/>
          </ac:picMkLst>
        </pc:picChg>
        <pc:picChg chg="add mod">
          <ac:chgData name="Leonie Smith" userId="fed1330f33f5650e" providerId="LiveId" clId="{C4D3549F-D252-459F-B732-97F63DB86D18}" dt="2023-10-30T06:12:18.504" v="24"/>
          <ac:picMkLst>
            <pc:docMk/>
            <pc:sldMk cId="3095902142" sldId="443"/>
            <ac:picMk id="12" creationId="{804FF380-18EC-0091-D1BB-E5B3883FB52C}"/>
          </ac:picMkLst>
        </pc:picChg>
      </pc:sldChg>
      <pc:sldChg chg="addSp delSp modSp mod modTransition modAnim">
        <pc:chgData name="Leonie Smith" userId="fed1330f33f5650e" providerId="LiveId" clId="{C4D3549F-D252-459F-B732-97F63DB86D18}" dt="2023-10-30T06:14:01.231" v="28"/>
        <pc:sldMkLst>
          <pc:docMk/>
          <pc:sldMk cId="2166098122" sldId="445"/>
        </pc:sldMkLst>
        <pc:picChg chg="add del mod">
          <ac:chgData name="Leonie Smith" userId="fed1330f33f5650e" providerId="LiveId" clId="{C4D3549F-D252-459F-B732-97F63DB86D18}" dt="2023-10-30T06:13:46.316" v="27"/>
          <ac:picMkLst>
            <pc:docMk/>
            <pc:sldMk cId="2166098122" sldId="445"/>
            <ac:picMk id="6" creationId="{05069B94-1C01-AFA7-68DD-8CC8B56D0BBD}"/>
          </ac:picMkLst>
        </pc:picChg>
        <pc:picChg chg="add del mod">
          <ac:chgData name="Leonie Smith" userId="fed1330f33f5650e" providerId="LiveId" clId="{C4D3549F-D252-459F-B732-97F63DB86D18}" dt="2023-10-30T06:14:01.231" v="28"/>
          <ac:picMkLst>
            <pc:docMk/>
            <pc:sldMk cId="2166098122" sldId="445"/>
            <ac:picMk id="11" creationId="{312E7F32-59D9-6EA3-461C-7B3F8A755A62}"/>
          </ac:picMkLst>
        </pc:picChg>
        <pc:picChg chg="add mod">
          <ac:chgData name="Leonie Smith" userId="fed1330f33f5650e" providerId="LiveId" clId="{C4D3549F-D252-459F-B732-97F63DB86D18}" dt="2023-10-30T06:14:01.231" v="28"/>
          <ac:picMkLst>
            <pc:docMk/>
            <pc:sldMk cId="2166098122" sldId="445"/>
            <ac:picMk id="12" creationId="{9456818E-8ED7-E6C8-D733-B13BBDCC13B0}"/>
          </ac:picMkLst>
        </pc:picChg>
      </pc:sldChg>
      <pc:sldChg chg="addSp modSp">
        <pc:chgData name="Leonie Smith" userId="fed1330f33f5650e" providerId="LiveId" clId="{C4D3549F-D252-459F-B732-97F63DB86D18}" dt="2023-10-30T06:14:41.806" v="29"/>
        <pc:sldMkLst>
          <pc:docMk/>
          <pc:sldMk cId="2422728137" sldId="447"/>
        </pc:sldMkLst>
        <pc:picChg chg="add mod">
          <ac:chgData name="Leonie Smith" userId="fed1330f33f5650e" providerId="LiveId" clId="{C4D3549F-D252-459F-B732-97F63DB86D18}" dt="2023-10-30T06:14:41.806" v="29"/>
          <ac:picMkLst>
            <pc:docMk/>
            <pc:sldMk cId="2422728137" sldId="447"/>
            <ac:picMk id="6" creationId="{04F3DB2E-5E1A-BC04-6E2E-3C5716B2B0D0}"/>
          </ac:picMkLst>
        </pc:picChg>
      </pc:sldChg>
      <pc:sldChg chg="addSp delSp modSp mod modTransition modAnim">
        <pc:chgData name="Leonie Smith" userId="fed1330f33f5650e" providerId="LiveId" clId="{C4D3549F-D252-459F-B732-97F63DB86D18}" dt="2023-10-30T06:24:01.864" v="54"/>
        <pc:sldMkLst>
          <pc:docMk/>
          <pc:sldMk cId="4160448636" sldId="449"/>
        </pc:sldMkLst>
        <pc:picChg chg="add del mod">
          <ac:chgData name="Leonie Smith" userId="fed1330f33f5650e" providerId="LiveId" clId="{C4D3549F-D252-459F-B732-97F63DB86D18}" dt="2023-10-30T06:22:17.562" v="32"/>
          <ac:picMkLst>
            <pc:docMk/>
            <pc:sldMk cId="4160448636" sldId="449"/>
            <ac:picMk id="6" creationId="{6AFC36C8-A213-B897-22F0-CB773DA4C9DF}"/>
          </ac:picMkLst>
        </pc:picChg>
        <pc:picChg chg="add del mod">
          <ac:chgData name="Leonie Smith" userId="fed1330f33f5650e" providerId="LiveId" clId="{C4D3549F-D252-459F-B732-97F63DB86D18}" dt="2023-10-30T06:22:23.336" v="33"/>
          <ac:picMkLst>
            <pc:docMk/>
            <pc:sldMk cId="4160448636" sldId="449"/>
            <ac:picMk id="9" creationId="{2EBFD233-1E59-5EF1-4FD5-F10D1B8DC536}"/>
          </ac:picMkLst>
        </pc:picChg>
        <pc:picChg chg="add del mod">
          <ac:chgData name="Leonie Smith" userId="fed1330f33f5650e" providerId="LiveId" clId="{C4D3549F-D252-459F-B732-97F63DB86D18}" dt="2023-10-30T06:22:24.686" v="35"/>
          <ac:picMkLst>
            <pc:docMk/>
            <pc:sldMk cId="4160448636" sldId="449"/>
            <ac:picMk id="10" creationId="{5DD9114E-9C96-DF34-C8B9-087C94F961D2}"/>
          </ac:picMkLst>
        </pc:picChg>
        <pc:picChg chg="add del mod ord">
          <ac:chgData name="Leonie Smith" userId="fed1330f33f5650e" providerId="LiveId" clId="{C4D3549F-D252-459F-B732-97F63DB86D18}" dt="2023-10-30T06:22:31.845" v="36"/>
          <ac:picMkLst>
            <pc:docMk/>
            <pc:sldMk cId="4160448636" sldId="449"/>
            <ac:picMk id="13" creationId="{1893D7F3-B5C1-575B-6CDE-B56978DD9AAD}"/>
          </ac:picMkLst>
        </pc:picChg>
        <pc:picChg chg="add del mod">
          <ac:chgData name="Leonie Smith" userId="fed1330f33f5650e" providerId="LiveId" clId="{C4D3549F-D252-459F-B732-97F63DB86D18}" dt="2023-10-30T06:22:33.565" v="38"/>
          <ac:picMkLst>
            <pc:docMk/>
            <pc:sldMk cId="4160448636" sldId="449"/>
            <ac:picMk id="14" creationId="{65F187F0-365F-60A8-7C39-AE73E7D7483C}"/>
          </ac:picMkLst>
        </pc:picChg>
        <pc:picChg chg="add del mod ord">
          <ac:chgData name="Leonie Smith" userId="fed1330f33f5650e" providerId="LiveId" clId="{C4D3549F-D252-459F-B732-97F63DB86D18}" dt="2023-10-30T06:22:46.286" v="39"/>
          <ac:picMkLst>
            <pc:docMk/>
            <pc:sldMk cId="4160448636" sldId="449"/>
            <ac:picMk id="17" creationId="{3E5868A1-D342-D211-DDD2-94B1451851A5}"/>
          </ac:picMkLst>
        </pc:picChg>
        <pc:picChg chg="add del mod">
          <ac:chgData name="Leonie Smith" userId="fed1330f33f5650e" providerId="LiveId" clId="{C4D3549F-D252-459F-B732-97F63DB86D18}" dt="2023-10-30T06:22:52.605" v="41"/>
          <ac:picMkLst>
            <pc:docMk/>
            <pc:sldMk cId="4160448636" sldId="449"/>
            <ac:picMk id="18" creationId="{832C68D5-09C4-1C72-5380-8858D0F0D456}"/>
          </ac:picMkLst>
        </pc:picChg>
        <pc:picChg chg="add del mod ord">
          <ac:chgData name="Leonie Smith" userId="fed1330f33f5650e" providerId="LiveId" clId="{C4D3549F-D252-459F-B732-97F63DB86D18}" dt="2023-10-30T06:23:02.726" v="42"/>
          <ac:picMkLst>
            <pc:docMk/>
            <pc:sldMk cId="4160448636" sldId="449"/>
            <ac:picMk id="22" creationId="{40EA7E9C-B8B0-E833-40B9-1C213AA79836}"/>
          </ac:picMkLst>
        </pc:picChg>
        <pc:picChg chg="add del mod">
          <ac:chgData name="Leonie Smith" userId="fed1330f33f5650e" providerId="LiveId" clId="{C4D3549F-D252-459F-B732-97F63DB86D18}" dt="2023-10-30T06:23:04.759" v="44"/>
          <ac:picMkLst>
            <pc:docMk/>
            <pc:sldMk cId="4160448636" sldId="449"/>
            <ac:picMk id="23" creationId="{DFFC29E2-49A7-8BAD-0253-57B030581DC5}"/>
          </ac:picMkLst>
        </pc:picChg>
        <pc:picChg chg="add del mod ord">
          <ac:chgData name="Leonie Smith" userId="fed1330f33f5650e" providerId="LiveId" clId="{C4D3549F-D252-459F-B732-97F63DB86D18}" dt="2023-10-30T06:23:10.777" v="45"/>
          <ac:picMkLst>
            <pc:docMk/>
            <pc:sldMk cId="4160448636" sldId="449"/>
            <ac:picMk id="26" creationId="{8BB53A58-4DFA-4C0B-0A4A-B094357944A7}"/>
          </ac:picMkLst>
        </pc:picChg>
        <pc:picChg chg="add del mod">
          <ac:chgData name="Leonie Smith" userId="fed1330f33f5650e" providerId="LiveId" clId="{C4D3549F-D252-459F-B732-97F63DB86D18}" dt="2023-10-30T06:23:15.078" v="47"/>
          <ac:picMkLst>
            <pc:docMk/>
            <pc:sldMk cId="4160448636" sldId="449"/>
            <ac:picMk id="27" creationId="{F82E7AC4-9C78-D4E8-4B32-BD8969A3D2F6}"/>
          </ac:picMkLst>
        </pc:picChg>
        <pc:picChg chg="add del mod ord">
          <ac:chgData name="Leonie Smith" userId="fed1330f33f5650e" providerId="LiveId" clId="{C4D3549F-D252-459F-B732-97F63DB86D18}" dt="2023-10-30T06:23:28.040" v="48"/>
          <ac:picMkLst>
            <pc:docMk/>
            <pc:sldMk cId="4160448636" sldId="449"/>
            <ac:picMk id="30" creationId="{939E158B-BFD8-12B4-6FFC-DC8A89ECE025}"/>
          </ac:picMkLst>
        </pc:picChg>
        <pc:picChg chg="add del mod">
          <ac:chgData name="Leonie Smith" userId="fed1330f33f5650e" providerId="LiveId" clId="{C4D3549F-D252-459F-B732-97F63DB86D18}" dt="2023-10-30T06:23:29.592" v="50"/>
          <ac:picMkLst>
            <pc:docMk/>
            <pc:sldMk cId="4160448636" sldId="449"/>
            <ac:picMk id="31" creationId="{3739E557-BE80-EA82-D90D-0CEF9E4A1CCC}"/>
          </ac:picMkLst>
        </pc:picChg>
        <pc:picChg chg="add del mod ord">
          <ac:chgData name="Leonie Smith" userId="fed1330f33f5650e" providerId="LiveId" clId="{C4D3549F-D252-459F-B732-97F63DB86D18}" dt="2023-10-30T06:23:42.109" v="51"/>
          <ac:picMkLst>
            <pc:docMk/>
            <pc:sldMk cId="4160448636" sldId="449"/>
            <ac:picMk id="34" creationId="{ECFED30F-82B1-8B93-71CF-B06E005E230A}"/>
          </ac:picMkLst>
        </pc:picChg>
        <pc:picChg chg="add del mod">
          <ac:chgData name="Leonie Smith" userId="fed1330f33f5650e" providerId="LiveId" clId="{C4D3549F-D252-459F-B732-97F63DB86D18}" dt="2023-10-30T06:23:49.899" v="53"/>
          <ac:picMkLst>
            <pc:docMk/>
            <pc:sldMk cId="4160448636" sldId="449"/>
            <ac:picMk id="35" creationId="{3BB3E23D-A7EE-FA92-AE54-D92C7D3ECF31}"/>
          </ac:picMkLst>
        </pc:picChg>
        <pc:picChg chg="add del mod ord">
          <ac:chgData name="Leonie Smith" userId="fed1330f33f5650e" providerId="LiveId" clId="{C4D3549F-D252-459F-B732-97F63DB86D18}" dt="2023-10-30T06:24:01.864" v="54"/>
          <ac:picMkLst>
            <pc:docMk/>
            <pc:sldMk cId="4160448636" sldId="449"/>
            <ac:picMk id="39" creationId="{164D18D5-1213-D3A8-D618-2C3CF1ABEA91}"/>
          </ac:picMkLst>
        </pc:picChg>
        <pc:picChg chg="add mod">
          <ac:chgData name="Leonie Smith" userId="fed1330f33f5650e" providerId="LiveId" clId="{C4D3549F-D252-459F-B732-97F63DB86D18}" dt="2023-10-30T06:24:01.864" v="54"/>
          <ac:picMkLst>
            <pc:docMk/>
            <pc:sldMk cId="4160448636" sldId="449"/>
            <ac:picMk id="40" creationId="{D8D6E36A-FB07-D361-8619-9C5C98DDA453}"/>
          </ac:picMkLst>
        </pc:picChg>
      </pc:sldChg>
      <pc:sldChg chg="addSp modSp">
        <pc:chgData name="Leonie Smith" userId="fed1330f33f5650e" providerId="LiveId" clId="{C4D3549F-D252-459F-B732-97F63DB86D18}" dt="2023-10-30T06:26:58.983" v="56"/>
        <pc:sldMkLst>
          <pc:docMk/>
          <pc:sldMk cId="3386340796" sldId="451"/>
        </pc:sldMkLst>
        <pc:picChg chg="add mod">
          <ac:chgData name="Leonie Smith" userId="fed1330f33f5650e" providerId="LiveId" clId="{C4D3549F-D252-459F-B732-97F63DB86D18}" dt="2023-10-30T06:26:58.983" v="56"/>
          <ac:picMkLst>
            <pc:docMk/>
            <pc:sldMk cId="3386340796" sldId="451"/>
            <ac:picMk id="6" creationId="{4DF67149-73BC-13B5-19CB-7AD43AF01CD2}"/>
          </ac:picMkLst>
        </pc:picChg>
      </pc:sldChg>
      <pc:sldChg chg="addSp delSp modSp mod modTransition modAnim">
        <pc:chgData name="Leonie Smith" userId="fed1330f33f5650e" providerId="LiveId" clId="{C4D3549F-D252-459F-B732-97F63DB86D18}" dt="2023-10-30T06:29:44.943" v="78"/>
        <pc:sldMkLst>
          <pc:docMk/>
          <pc:sldMk cId="283334129" sldId="453"/>
        </pc:sldMkLst>
        <pc:picChg chg="add del mod">
          <ac:chgData name="Leonie Smith" userId="fed1330f33f5650e" providerId="LiveId" clId="{C4D3549F-D252-459F-B732-97F63DB86D18}" dt="2023-10-30T06:27:29.168" v="59"/>
          <ac:picMkLst>
            <pc:docMk/>
            <pc:sldMk cId="283334129" sldId="453"/>
            <ac:picMk id="6" creationId="{8DF673A7-9FC8-0867-D32A-9C1C9077F8D4}"/>
          </ac:picMkLst>
        </pc:picChg>
        <pc:picChg chg="add del mod">
          <ac:chgData name="Leonie Smith" userId="fed1330f33f5650e" providerId="LiveId" clId="{C4D3549F-D252-459F-B732-97F63DB86D18}" dt="2023-10-30T06:27:44.418" v="60"/>
          <ac:picMkLst>
            <pc:docMk/>
            <pc:sldMk cId="283334129" sldId="453"/>
            <ac:picMk id="9" creationId="{204F583B-0540-10C5-2C66-A97C0780A5AF}"/>
          </ac:picMkLst>
        </pc:picChg>
        <pc:picChg chg="add del mod">
          <ac:chgData name="Leonie Smith" userId="fed1330f33f5650e" providerId="LiveId" clId="{C4D3549F-D252-459F-B732-97F63DB86D18}" dt="2023-10-30T06:28:03.368" v="62"/>
          <ac:picMkLst>
            <pc:docMk/>
            <pc:sldMk cId="283334129" sldId="453"/>
            <ac:picMk id="10" creationId="{3C86FD00-4F76-626F-5832-CB52AE49B589}"/>
          </ac:picMkLst>
        </pc:picChg>
        <pc:picChg chg="add del mod ord">
          <ac:chgData name="Leonie Smith" userId="fed1330f33f5650e" providerId="LiveId" clId="{C4D3549F-D252-459F-B732-97F63DB86D18}" dt="2023-10-30T06:28:12.910" v="63"/>
          <ac:picMkLst>
            <pc:docMk/>
            <pc:sldMk cId="283334129" sldId="453"/>
            <ac:picMk id="15" creationId="{06AC0035-76C7-7FD3-567D-213571AF2545}"/>
          </ac:picMkLst>
        </pc:picChg>
        <pc:picChg chg="add del mod">
          <ac:chgData name="Leonie Smith" userId="fed1330f33f5650e" providerId="LiveId" clId="{C4D3549F-D252-459F-B732-97F63DB86D18}" dt="2023-10-30T06:28:14.067" v="65"/>
          <ac:picMkLst>
            <pc:docMk/>
            <pc:sldMk cId="283334129" sldId="453"/>
            <ac:picMk id="16" creationId="{A43B0F79-3615-0543-E60B-6C925AA3DCC6}"/>
          </ac:picMkLst>
        </pc:picChg>
        <pc:picChg chg="add del mod ord">
          <ac:chgData name="Leonie Smith" userId="fed1330f33f5650e" providerId="LiveId" clId="{C4D3549F-D252-459F-B732-97F63DB86D18}" dt="2023-10-30T06:28:26.906" v="66"/>
          <ac:picMkLst>
            <pc:docMk/>
            <pc:sldMk cId="283334129" sldId="453"/>
            <ac:picMk id="19" creationId="{DCD9FFB9-BAD2-C92C-2D1A-CFD03D717870}"/>
          </ac:picMkLst>
        </pc:picChg>
        <pc:picChg chg="add del mod">
          <ac:chgData name="Leonie Smith" userId="fed1330f33f5650e" providerId="LiveId" clId="{C4D3549F-D252-459F-B732-97F63DB86D18}" dt="2023-10-30T06:28:28.302" v="68"/>
          <ac:picMkLst>
            <pc:docMk/>
            <pc:sldMk cId="283334129" sldId="453"/>
            <ac:picMk id="20" creationId="{8266629C-8B66-7586-6303-176A82374E5F}"/>
          </ac:picMkLst>
        </pc:picChg>
        <pc:picChg chg="add del mod ord">
          <ac:chgData name="Leonie Smith" userId="fed1330f33f5650e" providerId="LiveId" clId="{C4D3549F-D252-459F-B732-97F63DB86D18}" dt="2023-10-30T06:28:43.989" v="69"/>
          <ac:picMkLst>
            <pc:docMk/>
            <pc:sldMk cId="283334129" sldId="453"/>
            <ac:picMk id="23" creationId="{3AF8B481-9C82-FD84-8308-1368E8080685}"/>
          </ac:picMkLst>
        </pc:picChg>
        <pc:picChg chg="add del mod">
          <ac:chgData name="Leonie Smith" userId="fed1330f33f5650e" providerId="LiveId" clId="{C4D3549F-D252-459F-B732-97F63DB86D18}" dt="2023-10-30T06:28:53.401" v="71"/>
          <ac:picMkLst>
            <pc:docMk/>
            <pc:sldMk cId="283334129" sldId="453"/>
            <ac:picMk id="24" creationId="{5CD21646-EF3A-B404-549C-66B55D921CBC}"/>
          </ac:picMkLst>
        </pc:picChg>
        <pc:picChg chg="add del mod ord">
          <ac:chgData name="Leonie Smith" userId="fed1330f33f5650e" providerId="LiveId" clId="{C4D3549F-D252-459F-B732-97F63DB86D18}" dt="2023-10-30T06:29:06.475" v="72"/>
          <ac:picMkLst>
            <pc:docMk/>
            <pc:sldMk cId="283334129" sldId="453"/>
            <ac:picMk id="28" creationId="{062C326B-4C0F-EC8C-F8CE-58522C5EBCF4}"/>
          </ac:picMkLst>
        </pc:picChg>
        <pc:picChg chg="add del mod">
          <ac:chgData name="Leonie Smith" userId="fed1330f33f5650e" providerId="LiveId" clId="{C4D3549F-D252-459F-B732-97F63DB86D18}" dt="2023-10-30T06:29:07.449" v="74"/>
          <ac:picMkLst>
            <pc:docMk/>
            <pc:sldMk cId="283334129" sldId="453"/>
            <ac:picMk id="29" creationId="{4C632DAE-2DA8-CCA2-7E05-CAE67BA2F65E}"/>
          </ac:picMkLst>
        </pc:picChg>
        <pc:picChg chg="add del mod ord">
          <ac:chgData name="Leonie Smith" userId="fed1330f33f5650e" providerId="LiveId" clId="{C4D3549F-D252-459F-B732-97F63DB86D18}" dt="2023-10-30T06:29:22.965" v="75"/>
          <ac:picMkLst>
            <pc:docMk/>
            <pc:sldMk cId="283334129" sldId="453"/>
            <ac:picMk id="31" creationId="{96734D9C-E492-493F-02F3-21F32D2E9D9A}"/>
          </ac:picMkLst>
        </pc:picChg>
        <pc:picChg chg="add del mod">
          <ac:chgData name="Leonie Smith" userId="fed1330f33f5650e" providerId="LiveId" clId="{C4D3549F-D252-459F-B732-97F63DB86D18}" dt="2023-10-30T06:29:30.103" v="77"/>
          <ac:picMkLst>
            <pc:docMk/>
            <pc:sldMk cId="283334129" sldId="453"/>
            <ac:picMk id="32" creationId="{CC1A30E5-5817-FAC9-FE03-CE37157B7B12}"/>
          </ac:picMkLst>
        </pc:picChg>
        <pc:picChg chg="add del mod ord">
          <ac:chgData name="Leonie Smith" userId="fed1330f33f5650e" providerId="LiveId" clId="{C4D3549F-D252-459F-B732-97F63DB86D18}" dt="2023-10-30T06:29:44.943" v="78"/>
          <ac:picMkLst>
            <pc:docMk/>
            <pc:sldMk cId="283334129" sldId="453"/>
            <ac:picMk id="36" creationId="{05CD979A-1EAA-E681-C7B9-07B3E807235D}"/>
          </ac:picMkLst>
        </pc:picChg>
        <pc:picChg chg="add mod">
          <ac:chgData name="Leonie Smith" userId="fed1330f33f5650e" providerId="LiveId" clId="{C4D3549F-D252-459F-B732-97F63DB86D18}" dt="2023-10-30T06:29:44.943" v="78"/>
          <ac:picMkLst>
            <pc:docMk/>
            <pc:sldMk cId="283334129" sldId="453"/>
            <ac:picMk id="37" creationId="{8C0C63B2-BD95-F9C6-EADD-EDB43DFD2E3F}"/>
          </ac:picMkLst>
        </pc:picChg>
      </pc:sldChg>
      <pc:sldChg chg="addSp delSp modSp mod modTransition modAnim">
        <pc:chgData name="Leonie Smith" userId="fed1330f33f5650e" providerId="LiveId" clId="{C4D3549F-D252-459F-B732-97F63DB86D18}" dt="2023-10-30T06:31:34.778" v="88"/>
        <pc:sldMkLst>
          <pc:docMk/>
          <pc:sldMk cId="1799939013" sldId="455"/>
        </pc:sldMkLst>
        <pc:picChg chg="add del mod">
          <ac:chgData name="Leonie Smith" userId="fed1330f33f5650e" providerId="LiveId" clId="{C4D3549F-D252-459F-B732-97F63DB86D18}" dt="2023-10-30T06:30:15.722" v="81"/>
          <ac:picMkLst>
            <pc:docMk/>
            <pc:sldMk cId="1799939013" sldId="455"/>
            <ac:picMk id="6" creationId="{A04FCD92-9BBA-FD3B-9F07-8D731383B06B}"/>
          </ac:picMkLst>
        </pc:picChg>
        <pc:picChg chg="add del mod">
          <ac:chgData name="Leonie Smith" userId="fed1330f33f5650e" providerId="LiveId" clId="{C4D3549F-D252-459F-B732-97F63DB86D18}" dt="2023-10-30T06:30:34.971" v="82"/>
          <ac:picMkLst>
            <pc:docMk/>
            <pc:sldMk cId="1799939013" sldId="455"/>
            <ac:picMk id="9" creationId="{02808DA6-56B6-B732-E56A-05CBB80BF118}"/>
          </ac:picMkLst>
        </pc:picChg>
        <pc:picChg chg="add del mod">
          <ac:chgData name="Leonie Smith" userId="fed1330f33f5650e" providerId="LiveId" clId="{C4D3549F-D252-459F-B732-97F63DB86D18}" dt="2023-10-30T06:30:36.891" v="84"/>
          <ac:picMkLst>
            <pc:docMk/>
            <pc:sldMk cId="1799939013" sldId="455"/>
            <ac:picMk id="10" creationId="{D75E81E4-17D6-0A87-440D-A384F4CFDE1D}"/>
          </ac:picMkLst>
        </pc:picChg>
        <pc:picChg chg="add del mod ord">
          <ac:chgData name="Leonie Smith" userId="fed1330f33f5650e" providerId="LiveId" clId="{C4D3549F-D252-459F-B732-97F63DB86D18}" dt="2023-10-30T06:30:57.729" v="85"/>
          <ac:picMkLst>
            <pc:docMk/>
            <pc:sldMk cId="1799939013" sldId="455"/>
            <ac:picMk id="13" creationId="{27F4463E-B86D-719B-DFDE-736DE3A83365}"/>
          </ac:picMkLst>
        </pc:picChg>
        <pc:picChg chg="add del mod">
          <ac:chgData name="Leonie Smith" userId="fed1330f33f5650e" providerId="LiveId" clId="{C4D3549F-D252-459F-B732-97F63DB86D18}" dt="2023-10-30T06:31:12.659" v="87"/>
          <ac:picMkLst>
            <pc:docMk/>
            <pc:sldMk cId="1799939013" sldId="455"/>
            <ac:picMk id="14" creationId="{995F9A39-0E50-E6A0-22C1-BC9F7F46DDD0}"/>
          </ac:picMkLst>
        </pc:picChg>
        <pc:picChg chg="add del mod ord">
          <ac:chgData name="Leonie Smith" userId="fed1330f33f5650e" providerId="LiveId" clId="{C4D3549F-D252-459F-B732-97F63DB86D18}" dt="2023-10-30T06:31:34.778" v="88"/>
          <ac:picMkLst>
            <pc:docMk/>
            <pc:sldMk cId="1799939013" sldId="455"/>
            <ac:picMk id="17" creationId="{F6A37787-202A-1C77-FB20-FABEB566E2D4}"/>
          </ac:picMkLst>
        </pc:picChg>
        <pc:picChg chg="add mod">
          <ac:chgData name="Leonie Smith" userId="fed1330f33f5650e" providerId="LiveId" clId="{C4D3549F-D252-459F-B732-97F63DB86D18}" dt="2023-10-30T06:31:34.778" v="88"/>
          <ac:picMkLst>
            <pc:docMk/>
            <pc:sldMk cId="1799939013" sldId="455"/>
            <ac:picMk id="18" creationId="{E116B349-C8D4-00D3-61C8-492982EF850D}"/>
          </ac:picMkLst>
        </pc:picChg>
      </pc:sldChg>
      <pc:sldChg chg="addSp delSp modSp mod modTransition modAnim">
        <pc:chgData name="Leonie Smith" userId="fed1330f33f5650e" providerId="LiveId" clId="{C4D3549F-D252-459F-B732-97F63DB86D18}" dt="2023-10-30T06:32:29.449" v="92"/>
        <pc:sldMkLst>
          <pc:docMk/>
          <pc:sldMk cId="783514268" sldId="459"/>
        </pc:sldMkLst>
        <pc:picChg chg="add del mod">
          <ac:chgData name="Leonie Smith" userId="fed1330f33f5650e" providerId="LiveId" clId="{C4D3549F-D252-459F-B732-97F63DB86D18}" dt="2023-10-30T06:32:17.633" v="91"/>
          <ac:picMkLst>
            <pc:docMk/>
            <pc:sldMk cId="783514268" sldId="459"/>
            <ac:picMk id="6" creationId="{629466E5-737F-7FBE-9630-B1A835D68E62}"/>
          </ac:picMkLst>
        </pc:picChg>
        <pc:picChg chg="add del mod">
          <ac:chgData name="Leonie Smith" userId="fed1330f33f5650e" providerId="LiveId" clId="{C4D3549F-D252-459F-B732-97F63DB86D18}" dt="2023-10-30T06:32:29.449" v="92"/>
          <ac:picMkLst>
            <pc:docMk/>
            <pc:sldMk cId="783514268" sldId="459"/>
            <ac:picMk id="9" creationId="{108EA833-F138-7E99-EB56-65870D848B03}"/>
          </ac:picMkLst>
        </pc:picChg>
        <pc:picChg chg="add mod">
          <ac:chgData name="Leonie Smith" userId="fed1330f33f5650e" providerId="LiveId" clId="{C4D3549F-D252-459F-B732-97F63DB86D18}" dt="2023-10-30T06:32:29.449" v="92"/>
          <ac:picMkLst>
            <pc:docMk/>
            <pc:sldMk cId="783514268" sldId="459"/>
            <ac:picMk id="10" creationId="{DA730BC6-65BA-945F-D95B-E8FDEF1B7FAF}"/>
          </ac:picMkLst>
        </pc:picChg>
      </pc:sldChg>
      <pc:sldChg chg="addSp delSp modSp mod modTransition modAnim">
        <pc:chgData name="Leonie Smith" userId="fed1330f33f5650e" providerId="LiveId" clId="{C4D3549F-D252-459F-B732-97F63DB86D18}" dt="2023-10-30T06:34:07.998" v="105"/>
        <pc:sldMkLst>
          <pc:docMk/>
          <pc:sldMk cId="3868250199" sldId="461"/>
        </pc:sldMkLst>
        <pc:picChg chg="add del mod">
          <ac:chgData name="Leonie Smith" userId="fed1330f33f5650e" providerId="LiveId" clId="{C4D3549F-D252-459F-B732-97F63DB86D18}" dt="2023-10-30T06:33:07.764" v="95"/>
          <ac:picMkLst>
            <pc:docMk/>
            <pc:sldMk cId="3868250199" sldId="461"/>
            <ac:picMk id="6" creationId="{0335DAA1-F9A7-2B42-AEA5-C7CAE27A3ABF}"/>
          </ac:picMkLst>
        </pc:picChg>
        <pc:picChg chg="add del mod">
          <ac:chgData name="Leonie Smith" userId="fed1330f33f5650e" providerId="LiveId" clId="{C4D3549F-D252-459F-B732-97F63DB86D18}" dt="2023-10-30T06:33:17.423" v="96"/>
          <ac:picMkLst>
            <pc:docMk/>
            <pc:sldMk cId="3868250199" sldId="461"/>
            <ac:picMk id="10" creationId="{F846012E-A125-39D5-7A86-4B3EA461B503}"/>
          </ac:picMkLst>
        </pc:picChg>
        <pc:picChg chg="add del mod">
          <ac:chgData name="Leonie Smith" userId="fed1330f33f5650e" providerId="LiveId" clId="{C4D3549F-D252-459F-B732-97F63DB86D18}" dt="2023-10-30T06:33:18.545" v="98"/>
          <ac:picMkLst>
            <pc:docMk/>
            <pc:sldMk cId="3868250199" sldId="461"/>
            <ac:picMk id="11" creationId="{5FBF4269-E26D-0F77-849E-54D8E1F85565}"/>
          </ac:picMkLst>
        </pc:picChg>
        <pc:picChg chg="add del mod ord">
          <ac:chgData name="Leonie Smith" userId="fed1330f33f5650e" providerId="LiveId" clId="{C4D3549F-D252-459F-B732-97F63DB86D18}" dt="2023-10-30T06:33:30.652" v="99"/>
          <ac:picMkLst>
            <pc:docMk/>
            <pc:sldMk cId="3868250199" sldId="461"/>
            <ac:picMk id="14" creationId="{2812A3FC-F26E-B7E7-F578-8F94CC41761C}"/>
          </ac:picMkLst>
        </pc:picChg>
        <pc:picChg chg="add del mod">
          <ac:chgData name="Leonie Smith" userId="fed1330f33f5650e" providerId="LiveId" clId="{C4D3549F-D252-459F-B732-97F63DB86D18}" dt="2023-10-30T06:33:37.307" v="101"/>
          <ac:picMkLst>
            <pc:docMk/>
            <pc:sldMk cId="3868250199" sldId="461"/>
            <ac:picMk id="15" creationId="{77C84289-B3E3-7414-E7B9-9B9C9463F2D8}"/>
          </ac:picMkLst>
        </pc:picChg>
        <pc:picChg chg="add del mod ord">
          <ac:chgData name="Leonie Smith" userId="fed1330f33f5650e" providerId="LiveId" clId="{C4D3549F-D252-459F-B732-97F63DB86D18}" dt="2023-10-30T06:33:49.671" v="102"/>
          <ac:picMkLst>
            <pc:docMk/>
            <pc:sldMk cId="3868250199" sldId="461"/>
            <ac:picMk id="19" creationId="{EF9C14D0-67F8-B60D-EEE2-77D7ED571B43}"/>
          </ac:picMkLst>
        </pc:picChg>
        <pc:picChg chg="add del mod">
          <ac:chgData name="Leonie Smith" userId="fed1330f33f5650e" providerId="LiveId" clId="{C4D3549F-D252-459F-B732-97F63DB86D18}" dt="2023-10-30T06:33:55.864" v="104"/>
          <ac:picMkLst>
            <pc:docMk/>
            <pc:sldMk cId="3868250199" sldId="461"/>
            <ac:picMk id="20" creationId="{99CAAB98-DF67-C841-CCD9-5C2B1F2A5746}"/>
          </ac:picMkLst>
        </pc:picChg>
        <pc:picChg chg="add del mod ord">
          <ac:chgData name="Leonie Smith" userId="fed1330f33f5650e" providerId="LiveId" clId="{C4D3549F-D252-459F-B732-97F63DB86D18}" dt="2023-10-30T06:34:07.998" v="105"/>
          <ac:picMkLst>
            <pc:docMk/>
            <pc:sldMk cId="3868250199" sldId="461"/>
            <ac:picMk id="24" creationId="{62FB08AF-2432-7BAD-EE81-CC849346EBCA}"/>
          </ac:picMkLst>
        </pc:picChg>
        <pc:picChg chg="add mod">
          <ac:chgData name="Leonie Smith" userId="fed1330f33f5650e" providerId="LiveId" clId="{C4D3549F-D252-459F-B732-97F63DB86D18}" dt="2023-10-30T06:34:07.998" v="105"/>
          <ac:picMkLst>
            <pc:docMk/>
            <pc:sldMk cId="3868250199" sldId="461"/>
            <ac:picMk id="25" creationId="{DCA03C40-E4A9-E2A9-6C0F-C5A556B033D9}"/>
          </ac:picMkLst>
        </pc:picChg>
      </pc:sldChg>
      <pc:sldChg chg="addSp modSp">
        <pc:chgData name="Leonie Smith" userId="fed1330f33f5650e" providerId="LiveId" clId="{C4D3549F-D252-459F-B732-97F63DB86D18}" dt="2023-10-30T06:34:51.620" v="106"/>
        <pc:sldMkLst>
          <pc:docMk/>
          <pc:sldMk cId="2982327576" sldId="463"/>
        </pc:sldMkLst>
        <pc:picChg chg="add mod">
          <ac:chgData name="Leonie Smith" userId="fed1330f33f5650e" providerId="LiveId" clId="{C4D3549F-D252-459F-B732-97F63DB86D18}" dt="2023-10-30T06:34:51.620" v="106"/>
          <ac:picMkLst>
            <pc:docMk/>
            <pc:sldMk cId="2982327576" sldId="463"/>
            <ac:picMk id="6" creationId="{003F4732-069B-ED2E-41BE-C4A33D498AB6}"/>
          </ac:picMkLst>
        </pc:picChg>
      </pc:sldChg>
      <pc:sldChg chg="addSp delSp modSp mod modTransition modAnim">
        <pc:chgData name="Leonie Smith" userId="fed1330f33f5650e" providerId="LiveId" clId="{C4D3549F-D252-459F-B732-97F63DB86D18}" dt="2023-10-30T06:07:49.289" v="3"/>
        <pc:sldMkLst>
          <pc:docMk/>
          <pc:sldMk cId="3596600315" sldId="468"/>
        </pc:sldMkLst>
        <pc:picChg chg="add del mod">
          <ac:chgData name="Leonie Smith" userId="fed1330f33f5650e" providerId="LiveId" clId="{C4D3549F-D252-459F-B732-97F63DB86D18}" dt="2023-10-30T06:07:43.188" v="2"/>
          <ac:picMkLst>
            <pc:docMk/>
            <pc:sldMk cId="3596600315" sldId="468"/>
            <ac:picMk id="7" creationId="{9114F838-07C8-CD9A-D0EC-57AB719C3E4C}"/>
          </ac:picMkLst>
        </pc:picChg>
        <pc:picChg chg="add del mod">
          <ac:chgData name="Leonie Smith" userId="fed1330f33f5650e" providerId="LiveId" clId="{C4D3549F-D252-459F-B732-97F63DB86D18}" dt="2023-10-30T06:07:49.289" v="3"/>
          <ac:picMkLst>
            <pc:docMk/>
            <pc:sldMk cId="3596600315" sldId="468"/>
            <ac:picMk id="11" creationId="{6C19B5FA-7AFC-568D-8C2D-FEC034D1F3FF}"/>
          </ac:picMkLst>
        </pc:picChg>
        <pc:picChg chg="add mod">
          <ac:chgData name="Leonie Smith" userId="fed1330f33f5650e" providerId="LiveId" clId="{C4D3549F-D252-459F-B732-97F63DB86D18}" dt="2023-10-30T06:07:49.289" v="3"/>
          <ac:picMkLst>
            <pc:docMk/>
            <pc:sldMk cId="3596600315" sldId="468"/>
            <ac:picMk id="12" creationId="{813A266B-BEB3-FA00-4200-339920907217}"/>
          </ac:picMkLst>
        </pc:picChg>
      </pc:sldChg>
      <pc:sldChg chg="addSp modSp">
        <pc:chgData name="Leonie Smith" userId="fed1330f33f5650e" providerId="LiveId" clId="{C4D3549F-D252-459F-B732-97F63DB86D18}" dt="2023-10-30T06:26:25.982" v="55"/>
        <pc:sldMkLst>
          <pc:docMk/>
          <pc:sldMk cId="2048031846" sldId="469"/>
        </pc:sldMkLst>
        <pc:picChg chg="add mod">
          <ac:chgData name="Leonie Smith" userId="fed1330f33f5650e" providerId="LiveId" clId="{C4D3549F-D252-459F-B732-97F63DB86D18}" dt="2023-10-30T06:26:25.982" v="55"/>
          <ac:picMkLst>
            <pc:docMk/>
            <pc:sldMk cId="2048031846" sldId="469"/>
            <ac:picMk id="6" creationId="{11181B46-9F20-285A-877E-CFA91582010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24-9</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813A266B-BEB3-FA00-4200-33992090721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818"/>
    </mc:Choice>
    <mc:Fallback xmlns="">
      <p:transition spd="slow" advTm="2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37257B-D544-B476-952B-267D76474B56}"/>
              </a:ext>
            </a:extLst>
          </p:cNvPr>
          <p:cNvPicPr>
            <a:picLocks noChangeAspect="1"/>
          </p:cNvPicPr>
          <p:nvPr/>
        </p:nvPicPr>
        <p:blipFill>
          <a:blip r:embed="rId2"/>
          <a:stretch>
            <a:fillRect/>
          </a:stretch>
        </p:blipFill>
        <p:spPr>
          <a:xfrm>
            <a:off x="0" y="-701040"/>
            <a:ext cx="12192000" cy="7559040"/>
          </a:xfrm>
          <a:prstGeom prst="rect">
            <a:avLst/>
          </a:prstGeom>
        </p:spPr>
      </p:pic>
      <p:sp>
        <p:nvSpPr>
          <p:cNvPr id="2" name="TextBox 1">
            <a:extLst>
              <a:ext uri="{FF2B5EF4-FFF2-40B4-BE49-F238E27FC236}">
                <a16:creationId xmlns:a16="http://schemas.microsoft.com/office/drawing/2014/main" id="{8BC2DC57-A501-65BA-9260-C14CC90AE8AB}"/>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Behold, I have made him a witness to the nations,</a:t>
            </a:r>
          </a:p>
          <a:p>
            <a:pPr algn="l"/>
            <a:r>
              <a:rPr lang="en-US" sz="4000" b="0" i="0">
                <a:solidFill>
                  <a:srgbClr val="121212"/>
                </a:solidFill>
                <a:effectLst/>
                <a:latin typeface="Inter" panose="020B0502030000000004" pitchFamily="34" charset="0"/>
              </a:rPr>
              <a:t>a leader and commander of the peoples.</a:t>
            </a:r>
          </a:p>
        </p:txBody>
      </p:sp>
      <p:sp>
        <p:nvSpPr>
          <p:cNvPr id="2" name="TextBox 1">
            <a:extLst>
              <a:ext uri="{FF2B5EF4-FFF2-40B4-BE49-F238E27FC236}">
                <a16:creationId xmlns:a16="http://schemas.microsoft.com/office/drawing/2014/main" id="{4A3308AB-C921-88D4-8320-45060F50CE12}"/>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4 सुनो, मैंने उसको राज्य-राज्य के लोगों के लिये साक्षी और प्रधान और आज्ञा देनेवाला ठहराया है।</a:t>
            </a:r>
          </a:p>
        </p:txBody>
      </p:sp>
      <p:pic>
        <p:nvPicPr>
          <p:cNvPr id="6" name="Audio 5">
            <a:hlinkClick r:id="" action="ppaction://media"/>
            <a:extLst>
              <a:ext uri="{FF2B5EF4-FFF2-40B4-BE49-F238E27FC236}">
                <a16:creationId xmlns:a16="http://schemas.microsoft.com/office/drawing/2014/main" id="{04F3DB2E-5E1A-BC04-6E2E-3C5716B2B0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5660"/>
    </mc:Choice>
    <mc:Fallback xmlns="">
      <p:transition spd="slow" advTm="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E56D76-5376-3F72-85E4-9DA013A2857F}"/>
              </a:ext>
            </a:extLst>
          </p:cNvPr>
          <p:cNvPicPr>
            <a:picLocks noChangeAspect="1"/>
          </p:cNvPicPr>
          <p:nvPr/>
        </p:nvPicPr>
        <p:blipFill>
          <a:blip r:embed="rId2"/>
          <a:stretch>
            <a:fillRect/>
          </a:stretch>
        </p:blipFill>
        <p:spPr>
          <a:xfrm>
            <a:off x="0" y="-1"/>
            <a:ext cx="12192000" cy="7594283"/>
          </a:xfrm>
          <a:prstGeom prst="rect">
            <a:avLst/>
          </a:prstGeom>
        </p:spPr>
      </p:pic>
      <p:sp>
        <p:nvSpPr>
          <p:cNvPr id="2" name="TextBox 1">
            <a:extLst>
              <a:ext uri="{FF2B5EF4-FFF2-40B4-BE49-F238E27FC236}">
                <a16:creationId xmlns:a16="http://schemas.microsoft.com/office/drawing/2014/main" id="{CDB810EE-392C-E84D-2044-F3734E1CA556}"/>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5</a:t>
            </a:r>
            <a:r>
              <a:rPr lang="en-US" sz="4000" b="0" i="0" dirty="0">
                <a:solidFill>
                  <a:srgbClr val="121212"/>
                </a:solidFill>
                <a:effectLst/>
                <a:latin typeface="Inter" panose="020B0502030000000004" pitchFamily="34" charset="0"/>
              </a:rPr>
              <a:t>Surely you will summon a nation you do not know,</a:t>
            </a:r>
          </a:p>
          <a:p>
            <a:pPr algn="l"/>
            <a:r>
              <a:rPr lang="en-US" sz="4000" b="0" i="0" dirty="0">
                <a:solidFill>
                  <a:srgbClr val="121212"/>
                </a:solidFill>
                <a:effectLst/>
                <a:latin typeface="Inter" panose="020B0502030000000004" pitchFamily="34" charset="0"/>
              </a:rPr>
              <a:t>and nations who do not know you will run to you.</a:t>
            </a:r>
          </a:p>
        </p:txBody>
      </p:sp>
      <p:sp>
        <p:nvSpPr>
          <p:cNvPr id="3" name="TextBox 2">
            <a:extLst>
              <a:ext uri="{FF2B5EF4-FFF2-40B4-BE49-F238E27FC236}">
                <a16:creationId xmlns:a16="http://schemas.microsoft.com/office/drawing/2014/main" id="{414DA1EC-222E-7C05-B5B3-E94A46B97C8A}"/>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सुन, तू ऐसी जाति को जिसे तू नहीं जानता बुलाएगा, और ऐसी जातियाँ जो तुझे नहीं जानती तेरे पास दौड़ी आएँगी, </a:t>
            </a:r>
          </a:p>
        </p:txBody>
      </p:sp>
      <p:pic>
        <p:nvPicPr>
          <p:cNvPr id="40" name="Audio 39">
            <a:hlinkClick r:id="" action="ppaction://media"/>
            <a:extLst>
              <a:ext uri="{FF2B5EF4-FFF2-40B4-BE49-F238E27FC236}">
                <a16:creationId xmlns:a16="http://schemas.microsoft.com/office/drawing/2014/main" id="{D8D6E36A-FB07-D361-8619-9C5C98DDA4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8669"/>
    </mc:Choice>
    <mc:Fallback xmlns="">
      <p:transition spd="slow" advTm="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045A65F-CBD5-CAB8-C285-99E5EF176025}"/>
              </a:ext>
            </a:extLst>
          </p:cNvPr>
          <p:cNvPicPr>
            <a:picLocks noChangeAspect="1"/>
          </p:cNvPicPr>
          <p:nvPr/>
        </p:nvPicPr>
        <p:blipFill>
          <a:blip r:embed="rId2"/>
          <a:stretch>
            <a:fillRect/>
          </a:stretch>
        </p:blipFill>
        <p:spPr>
          <a:xfrm>
            <a:off x="0" y="0"/>
            <a:ext cx="13066820" cy="6858000"/>
          </a:xfrm>
          <a:prstGeom prst="rect">
            <a:avLst/>
          </a:prstGeom>
        </p:spPr>
      </p:pic>
      <p:sp>
        <p:nvSpPr>
          <p:cNvPr id="2" name="TextBox 1">
            <a:extLst>
              <a:ext uri="{FF2B5EF4-FFF2-40B4-BE49-F238E27FC236}">
                <a16:creationId xmlns:a16="http://schemas.microsoft.com/office/drawing/2014/main" id="{FA84949F-0B43-3812-CF4E-F865D1D90237}"/>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429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…For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your God, the Holy One of Israel,</a:t>
            </a:r>
          </a:p>
          <a:p>
            <a:pPr algn="l"/>
            <a:r>
              <a:rPr lang="en-US" sz="4000" b="0" i="0" dirty="0">
                <a:solidFill>
                  <a:srgbClr val="121212"/>
                </a:solidFill>
                <a:effectLst/>
                <a:latin typeface="Inter" panose="020B0502030000000004" pitchFamily="34" charset="0"/>
              </a:rPr>
              <a:t>has bestowed glory on you.”</a:t>
            </a:r>
          </a:p>
        </p:txBody>
      </p:sp>
      <p:sp>
        <p:nvSpPr>
          <p:cNvPr id="3" name="TextBox 2">
            <a:extLst>
              <a:ext uri="{FF2B5EF4-FFF2-40B4-BE49-F238E27FC236}">
                <a16:creationId xmlns:a16="http://schemas.microsoft.com/office/drawing/2014/main" id="{3CFEC3AE-F76F-93EC-52EE-0B5E7B031372}"/>
              </a:ext>
            </a:extLst>
          </p:cNvPr>
          <p:cNvSpPr txBox="1"/>
          <p:nvPr/>
        </p:nvSpPr>
        <p:spPr>
          <a:xfrm>
            <a:off x="6096000" y="166254"/>
            <a:ext cx="6096000" cy="6558101"/>
          </a:xfrm>
          <a:prstGeom prst="rect">
            <a:avLst/>
          </a:prstGeom>
          <a:noFill/>
        </p:spPr>
        <p:txBody>
          <a:bodyPr wrap="square" rtlCol="0">
            <a:noAutofit/>
          </a:bodyPr>
          <a:lstStyle/>
          <a:p>
            <a:pPr algn="l"/>
            <a:r>
              <a:rPr lang="en-US" sz="3600" b="0" i="0" dirty="0">
                <a:solidFill>
                  <a:srgbClr val="121212"/>
                </a:solidFill>
                <a:effectLst/>
                <a:latin typeface="Inter" panose="020B0502030000000004" pitchFamily="34" charset="0"/>
              </a:rPr>
              <a:t>…</a:t>
            </a:r>
            <a:r>
              <a:rPr lang="hi-IN" sz="3600" b="0" i="0" dirty="0">
                <a:solidFill>
                  <a:srgbClr val="121212"/>
                </a:solidFill>
                <a:effectLst/>
                <a:latin typeface="Inter" panose="020B0502030000000004" pitchFamily="34" charset="0"/>
              </a:rPr>
              <a:t>वे तेरे परमेश्वर यहोवा और इस्राएल के पवित्र के निमित्त यह करेंगी, क्योंकि उसने तुझे शोभायमान किया है।</a:t>
            </a:r>
          </a:p>
        </p:txBody>
      </p:sp>
      <p:pic>
        <p:nvPicPr>
          <p:cNvPr id="6" name="Audio 5">
            <a:hlinkClick r:id="" action="ppaction://media"/>
            <a:extLst>
              <a:ext uri="{FF2B5EF4-FFF2-40B4-BE49-F238E27FC236}">
                <a16:creationId xmlns:a16="http://schemas.microsoft.com/office/drawing/2014/main" id="{11181B46-9F20-285A-877E-CFA9158201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8031846"/>
      </p:ext>
    </p:extLst>
  </p:cSld>
  <p:clrMapOvr>
    <a:masterClrMapping/>
  </p:clrMapOvr>
  <mc:AlternateContent xmlns:mc="http://schemas.openxmlformats.org/markup-compatibility/2006" xmlns:p14="http://schemas.microsoft.com/office/powerpoint/2010/main">
    <mc:Choice Requires="p14">
      <p:transition spd="slow" p14:dur="2000" advTm="7973"/>
    </mc:Choice>
    <mc:Fallback xmlns="">
      <p:transition spd="slow" advTm="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2BD6A8-01AD-EDF3-1278-9F386C02AEE0}"/>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A84B7A1-9E01-A0B0-067F-EBE9B0198243}"/>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Seek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while He may be found;</a:t>
            </a:r>
          </a:p>
          <a:p>
            <a:pPr algn="l"/>
            <a:r>
              <a:rPr lang="en-US" sz="4400" b="0" i="0">
                <a:solidFill>
                  <a:srgbClr val="121212"/>
                </a:solidFill>
                <a:effectLst/>
                <a:latin typeface="Inter" panose="020B0502030000000004" pitchFamily="34" charset="0"/>
              </a:rPr>
              <a:t>call on Him while He is near.</a:t>
            </a:r>
          </a:p>
        </p:txBody>
      </p:sp>
      <p:sp>
        <p:nvSpPr>
          <p:cNvPr id="3" name="TextBox 2">
            <a:extLst>
              <a:ext uri="{FF2B5EF4-FFF2-40B4-BE49-F238E27FC236}">
                <a16:creationId xmlns:a16="http://schemas.microsoft.com/office/drawing/2014/main" id="{6DC14866-E136-AC77-6FE7-3BD0528B6E0E}"/>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“जब तक यहोवा मिल सकता है तब तक उसकी खोज में रहो, जब तक वह निकट है</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तब तक उसे पुकारो;</a:t>
            </a:r>
          </a:p>
        </p:txBody>
      </p:sp>
      <p:pic>
        <p:nvPicPr>
          <p:cNvPr id="6" name="Audio 5">
            <a:hlinkClick r:id="" action="ppaction://media"/>
            <a:extLst>
              <a:ext uri="{FF2B5EF4-FFF2-40B4-BE49-F238E27FC236}">
                <a16:creationId xmlns:a16="http://schemas.microsoft.com/office/drawing/2014/main" id="{4DF67149-73BC-13B5-19CB-7AD43AF01C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132"/>
    </mc:Choice>
    <mc:Fallback xmlns="">
      <p:transition spd="slow" advTm="7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A5AC21-A0FE-CB9E-AA02-76424DF96941}"/>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0B4DB46-3205-030B-D63D-F65938F44423}"/>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dirty="0">
                <a:solidFill>
                  <a:srgbClr val="777A7B"/>
                </a:solidFill>
                <a:effectLst/>
                <a:latin typeface="Inter" panose="020B0502030000000004" pitchFamily="34" charset="0"/>
              </a:rPr>
              <a:t>7</a:t>
            </a:r>
            <a:r>
              <a:rPr lang="en-US" sz="3800" b="0" i="0" dirty="0">
                <a:solidFill>
                  <a:srgbClr val="121212"/>
                </a:solidFill>
                <a:effectLst/>
                <a:latin typeface="Inter" panose="020B0502030000000004" pitchFamily="34" charset="0"/>
              </a:rPr>
              <a:t>Let the wicked man forsake his own way</a:t>
            </a:r>
          </a:p>
          <a:p>
            <a:pPr algn="l"/>
            <a:r>
              <a:rPr lang="en-US" sz="3800" b="0" i="0" dirty="0">
                <a:solidFill>
                  <a:srgbClr val="121212"/>
                </a:solidFill>
                <a:effectLst/>
                <a:latin typeface="Inter" panose="020B0502030000000004" pitchFamily="34" charset="0"/>
              </a:rPr>
              <a:t>and the unrighteous man his own thoughts;</a:t>
            </a:r>
          </a:p>
          <a:p>
            <a:pPr algn="l"/>
            <a:r>
              <a:rPr lang="en-US" sz="3800" b="0" i="0" dirty="0">
                <a:solidFill>
                  <a:srgbClr val="121212"/>
                </a:solidFill>
                <a:effectLst/>
                <a:latin typeface="Inter" panose="020B0502030000000004" pitchFamily="34" charset="0"/>
              </a:rPr>
              <a:t>let him return to the </a:t>
            </a:r>
            <a:r>
              <a:rPr lang="en-US" sz="3800" b="0" i="0" cap="small" dirty="0">
                <a:solidFill>
                  <a:srgbClr val="121212"/>
                </a:solidFill>
                <a:effectLst/>
                <a:latin typeface="Inter" panose="020B0502030000000004" pitchFamily="34" charset="0"/>
              </a:rPr>
              <a:t>Lord</a:t>
            </a:r>
            <a:r>
              <a:rPr lang="en-US" sz="3800" b="0" i="0" dirty="0">
                <a:solidFill>
                  <a:srgbClr val="121212"/>
                </a:solidFill>
                <a:effectLst/>
                <a:latin typeface="Inter" panose="020B0502030000000004" pitchFamily="34" charset="0"/>
              </a:rPr>
              <a:t>,</a:t>
            </a:r>
          </a:p>
          <a:p>
            <a:pPr algn="l"/>
            <a:r>
              <a:rPr lang="en-US" sz="3800" b="0" i="0" dirty="0">
                <a:solidFill>
                  <a:srgbClr val="121212"/>
                </a:solidFill>
                <a:effectLst/>
                <a:latin typeface="Inter" panose="020B0502030000000004" pitchFamily="34" charset="0"/>
              </a:rPr>
              <a:t>that He may have compassion,</a:t>
            </a:r>
          </a:p>
          <a:p>
            <a:pPr algn="l"/>
            <a:r>
              <a:rPr lang="en-US" sz="3800" b="0" i="0" dirty="0">
                <a:solidFill>
                  <a:srgbClr val="121212"/>
                </a:solidFill>
                <a:effectLst/>
                <a:latin typeface="Inter" panose="020B0502030000000004" pitchFamily="34" charset="0"/>
              </a:rPr>
              <a:t>and to our God,</a:t>
            </a:r>
          </a:p>
          <a:p>
            <a:pPr algn="l"/>
            <a:r>
              <a:rPr lang="en-US" sz="3800" b="0" i="0" dirty="0">
                <a:solidFill>
                  <a:srgbClr val="121212"/>
                </a:solidFill>
                <a:effectLst/>
                <a:latin typeface="Inter" panose="020B0502030000000004" pitchFamily="34" charset="0"/>
              </a:rPr>
              <a:t>for He will freely pardon.</a:t>
            </a:r>
          </a:p>
        </p:txBody>
      </p:sp>
      <p:sp>
        <p:nvSpPr>
          <p:cNvPr id="3" name="TextBox 2">
            <a:extLst>
              <a:ext uri="{FF2B5EF4-FFF2-40B4-BE49-F238E27FC236}">
                <a16:creationId xmlns:a16="http://schemas.microsoft.com/office/drawing/2014/main" id="{DC2CB40C-6CD1-B23A-2514-7455E010B9D7}"/>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7 दुष्ट अपनी चाल चलन और अनर्थकारी अपने सोच-विचार छोड़कर यहोवा ही की ओर फिरे, वह उस पर दया करेगा, वह हमारे परमेश्वर की ओर फिरे और वह पूरी रीति से उसको क्षमा करेगा।</a:t>
            </a:r>
          </a:p>
        </p:txBody>
      </p:sp>
      <p:pic>
        <p:nvPicPr>
          <p:cNvPr id="37" name="Audio 36">
            <a:hlinkClick r:id="" action="ppaction://media"/>
            <a:extLst>
              <a:ext uri="{FF2B5EF4-FFF2-40B4-BE49-F238E27FC236}">
                <a16:creationId xmlns:a16="http://schemas.microsoft.com/office/drawing/2014/main" id="{8C0C63B2-BD95-F9C6-EADD-EDB43DFD2E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533"/>
    </mc:Choice>
    <mc:Fallback xmlns="">
      <p:transition spd="slow" advTm="1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710DE-D0D2-3FC1-CE76-267AB01E519B}"/>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C6FE23B-51F5-77C2-01E7-7F091D45A5C9}"/>
              </a:ext>
            </a:extLst>
          </p:cNvPr>
          <p:cNvSpPr txBox="1"/>
          <p:nvPr/>
        </p:nvSpPr>
        <p:spPr>
          <a:xfrm>
            <a:off x="572345" y="4192576"/>
            <a:ext cx="8033773" cy="1481569"/>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जो कोई प्यासा हो, जल के पास आए - यशायाह 55:1-13</a:t>
            </a:r>
            <a:endParaRPr lang="en-IN" sz="4800" dirty="0">
              <a:solidFill>
                <a:schemeClr val="bg1"/>
              </a:solidFill>
            </a:endParaRPr>
          </a:p>
        </p:txBody>
      </p:sp>
      <p:sp>
        <p:nvSpPr>
          <p:cNvPr id="4" name="TextBox 3">
            <a:extLst>
              <a:ext uri="{FF2B5EF4-FFF2-40B4-BE49-F238E27FC236}">
                <a16:creationId xmlns:a16="http://schemas.microsoft.com/office/drawing/2014/main" id="{05464089-3CD2-01FF-A9CA-2DC6FC69438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89786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61902D-EC3B-2829-9DD9-50FEC9FD1C16}"/>
              </a:ext>
            </a:extLst>
          </p:cNvPr>
          <p:cNvPicPr>
            <a:picLocks noChangeAspect="1"/>
          </p:cNvPicPr>
          <p:nvPr/>
        </p:nvPicPr>
        <p:blipFill rotWithShape="1">
          <a:blip r:embed="rId2"/>
          <a:srcRect r="1376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87D7A94-F815-94BE-12BC-5C5243A260C6}"/>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8“For My thoughts are not your thoughts,</a:t>
            </a:r>
          </a:p>
          <a:p>
            <a:pPr algn="l"/>
            <a:r>
              <a:rPr lang="en-US" sz="3600" b="0" i="0" dirty="0">
                <a:solidFill>
                  <a:srgbClr val="121212"/>
                </a:solidFill>
                <a:effectLst/>
                <a:latin typeface="ArialMT"/>
              </a:rPr>
              <a:t>neither are your ways My ways,”</a:t>
            </a:r>
          </a:p>
          <a:p>
            <a:pPr algn="l"/>
            <a:r>
              <a:rPr lang="en-US" sz="3600" b="0" i="0" dirty="0">
                <a:solidFill>
                  <a:srgbClr val="121212"/>
                </a:solidFill>
                <a:effectLst/>
                <a:latin typeface="ArialMT"/>
              </a:rPr>
              <a:t>declares the Lord.</a:t>
            </a:r>
          </a:p>
          <a:p>
            <a:pPr algn="l"/>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“For as the heavens are higher than the earth,</a:t>
            </a:r>
          </a:p>
          <a:p>
            <a:pPr algn="l"/>
            <a:r>
              <a:rPr lang="en-US" sz="3600" b="0" i="0" dirty="0">
                <a:solidFill>
                  <a:srgbClr val="121212"/>
                </a:solidFill>
                <a:effectLst/>
                <a:latin typeface="Inter" panose="020B0502030000000004" pitchFamily="34" charset="0"/>
              </a:rPr>
              <a:t>so My ways are higher than your ways</a:t>
            </a:r>
          </a:p>
          <a:p>
            <a:pPr algn="l"/>
            <a:r>
              <a:rPr lang="en-US" sz="3600" b="0" i="0" dirty="0">
                <a:solidFill>
                  <a:srgbClr val="121212"/>
                </a:solidFill>
                <a:effectLst/>
                <a:latin typeface="Inter" panose="020B0502030000000004" pitchFamily="34" charset="0"/>
              </a:rPr>
              <a:t>and My thoughts than your thoughts.</a:t>
            </a:r>
          </a:p>
          <a:p>
            <a:pPr algn="l"/>
            <a:endParaRPr lang="en-US" sz="3600" b="0" i="0" dirty="0">
              <a:solidFill>
                <a:srgbClr val="121212"/>
              </a:solidFill>
              <a:effectLst/>
              <a:latin typeface="ArialMT"/>
            </a:endParaRPr>
          </a:p>
        </p:txBody>
      </p:sp>
      <p:sp>
        <p:nvSpPr>
          <p:cNvPr id="3" name="TextBox 2">
            <a:extLst>
              <a:ext uri="{FF2B5EF4-FFF2-40B4-BE49-F238E27FC236}">
                <a16:creationId xmlns:a16="http://schemas.microsoft.com/office/drawing/2014/main" id="{A1652F7C-89F7-788A-C4A2-1498948DF8F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8 क्योंकि यहोवा कहता है, मेरे विचार और तुम्हारे विचार एक समान नहीं है, न तुम्हारी गति और मेरी गति एक सी है। </a:t>
            </a:r>
            <a:endParaRPr lang="en-US" sz="3600" b="0" i="0" dirty="0">
              <a:solidFill>
                <a:srgbClr val="121212"/>
              </a:solidFill>
              <a:effectLst/>
              <a:latin typeface="Inter" panose="020B0502030000000004" pitchFamily="34" charset="0"/>
            </a:endParaRPr>
          </a:p>
          <a:p>
            <a:pPr algn="l"/>
            <a:r>
              <a:rPr lang="hi-IN" sz="3600" b="0" i="0" dirty="0">
                <a:solidFill>
                  <a:srgbClr val="121212"/>
                </a:solidFill>
                <a:effectLst/>
                <a:latin typeface="Inter" panose="020B0502030000000004" pitchFamily="34" charset="0"/>
              </a:rPr>
              <a:t>9 क्योंकि मेरी और तुम्हारी गति में और मेरे और तुम्हारे सोच विचारों में, आकाश और पृथ्वी का अन्तर है।</a:t>
            </a:r>
          </a:p>
        </p:txBody>
      </p:sp>
      <p:pic>
        <p:nvPicPr>
          <p:cNvPr id="18" name="Audio 17">
            <a:hlinkClick r:id="" action="ppaction://media"/>
            <a:extLst>
              <a:ext uri="{FF2B5EF4-FFF2-40B4-BE49-F238E27FC236}">
                <a16:creationId xmlns:a16="http://schemas.microsoft.com/office/drawing/2014/main" id="{E116B349-C8D4-00D3-61C8-492982EF85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8774"/>
    </mc:Choice>
    <mc:Fallback xmlns="">
      <p:transition spd="slow" advTm="18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4D7D7B-7892-2131-4773-C749D8026811}"/>
              </a:ext>
            </a:extLst>
          </p:cNvPr>
          <p:cNvPicPr>
            <a:picLocks noChangeAspect="1"/>
          </p:cNvPicPr>
          <p:nvPr/>
        </p:nvPicPr>
        <p:blipFill>
          <a:blip r:embed="rId2"/>
          <a:stretch>
            <a:fillRect/>
          </a:stretch>
        </p:blipFill>
        <p:spPr>
          <a:xfrm>
            <a:off x="-878281" y="1"/>
            <a:ext cx="13070280" cy="6858000"/>
          </a:xfrm>
          <a:prstGeom prst="rect">
            <a:avLst/>
          </a:prstGeom>
        </p:spPr>
      </p:pic>
      <p:sp>
        <p:nvSpPr>
          <p:cNvPr id="2" name="TextBox 1">
            <a:extLst>
              <a:ext uri="{FF2B5EF4-FFF2-40B4-BE49-F238E27FC236}">
                <a16:creationId xmlns:a16="http://schemas.microsoft.com/office/drawing/2014/main" id="{1A74A6BB-4EB7-0615-69D8-4DCC08F0063B}"/>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8,9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For just as rain and snow fall from heaven</a:t>
            </a:r>
          </a:p>
          <a:p>
            <a:pPr algn="l"/>
            <a:r>
              <a:rPr lang="en-US" sz="4000" b="0" i="0">
                <a:solidFill>
                  <a:srgbClr val="121212"/>
                </a:solidFill>
                <a:effectLst/>
                <a:latin typeface="Inter" panose="020B0502030000000004" pitchFamily="34" charset="0"/>
              </a:rPr>
              <a:t>and do not return without watering the earth,</a:t>
            </a:r>
          </a:p>
          <a:p>
            <a:pPr algn="l"/>
            <a:r>
              <a:rPr lang="en-US" sz="4000" b="0" i="0">
                <a:solidFill>
                  <a:srgbClr val="121212"/>
                </a:solidFill>
                <a:effectLst/>
                <a:latin typeface="Inter" panose="020B0502030000000004" pitchFamily="34" charset="0"/>
              </a:rPr>
              <a:t>making it bud and sprout,</a:t>
            </a:r>
          </a:p>
          <a:p>
            <a:pPr algn="l"/>
            <a:r>
              <a:rPr lang="en-US" sz="4000" b="0" i="0">
                <a:solidFill>
                  <a:srgbClr val="121212"/>
                </a:solidFill>
                <a:effectLst/>
                <a:latin typeface="Inter" panose="020B0502030000000004" pitchFamily="34" charset="0"/>
              </a:rPr>
              <a:t>and providing seed to sow and food to eat,</a:t>
            </a:r>
          </a:p>
        </p:txBody>
      </p:sp>
      <p:sp>
        <p:nvSpPr>
          <p:cNvPr id="3" name="TextBox 2">
            <a:extLst>
              <a:ext uri="{FF2B5EF4-FFF2-40B4-BE49-F238E27FC236}">
                <a16:creationId xmlns:a16="http://schemas.microsoft.com/office/drawing/2014/main" id="{573AE91C-7E04-B8D2-1845-3743197EFE09}"/>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10 “जिस प्रकार से वर्षा और हिम आकाश से गिरते हैं और वहाँ ऐसे ही लौट नहीं जाते, वरन् भूमि पर पड़कर उपज उपजाते हैं जिस से बोनेवाले को बीज और खानेवाले को रोटी मिलती है,</a:t>
            </a:r>
          </a:p>
        </p:txBody>
      </p:sp>
      <p:pic>
        <p:nvPicPr>
          <p:cNvPr id="10" name="Audio 9">
            <a:hlinkClick r:id="" action="ppaction://media"/>
            <a:extLst>
              <a:ext uri="{FF2B5EF4-FFF2-40B4-BE49-F238E27FC236}">
                <a16:creationId xmlns:a16="http://schemas.microsoft.com/office/drawing/2014/main" id="{DA730BC6-65BA-945F-D95B-E8FDEF1B7F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463"/>
    </mc:Choice>
    <mc:Fallback xmlns="">
      <p:transition spd="slow" advTm="8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36EF0B-458B-158D-CE83-36F43BA21C19}"/>
              </a:ext>
            </a:extLst>
          </p:cNvPr>
          <p:cNvPicPr>
            <a:picLocks noChangeAspect="1"/>
          </p:cNvPicPr>
          <p:nvPr/>
        </p:nvPicPr>
        <p:blipFill rotWithShape="1">
          <a:blip r:embed="rId2"/>
          <a:srcRect l="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92D8990-550A-21DF-C065-EAE1822E2B15}"/>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so My word that proceeds from My mouth</a:t>
            </a:r>
          </a:p>
          <a:p>
            <a:pPr algn="l"/>
            <a:r>
              <a:rPr lang="en-US" sz="4000" b="0" i="0">
                <a:solidFill>
                  <a:srgbClr val="121212"/>
                </a:solidFill>
                <a:effectLst/>
                <a:latin typeface="Inter" panose="020B0502030000000004" pitchFamily="34" charset="0"/>
              </a:rPr>
              <a:t>will not return to Me empty,</a:t>
            </a:r>
          </a:p>
          <a:p>
            <a:pPr algn="l"/>
            <a:r>
              <a:rPr lang="en-US" sz="4000" b="0" i="0">
                <a:solidFill>
                  <a:srgbClr val="121212"/>
                </a:solidFill>
                <a:effectLst/>
                <a:latin typeface="Inter" panose="020B0502030000000004" pitchFamily="34" charset="0"/>
              </a:rPr>
              <a:t>but it will accomplish what I please,</a:t>
            </a:r>
          </a:p>
          <a:p>
            <a:pPr algn="l"/>
            <a:r>
              <a:rPr lang="en-US" sz="4000" b="0" i="0">
                <a:solidFill>
                  <a:srgbClr val="121212"/>
                </a:solidFill>
                <a:effectLst/>
                <a:latin typeface="Inter" panose="020B0502030000000004" pitchFamily="34" charset="0"/>
              </a:rPr>
              <a:t>and it will prosper where I send it.</a:t>
            </a:r>
          </a:p>
        </p:txBody>
      </p:sp>
      <p:sp>
        <p:nvSpPr>
          <p:cNvPr id="3" name="TextBox 2">
            <a:extLst>
              <a:ext uri="{FF2B5EF4-FFF2-40B4-BE49-F238E27FC236}">
                <a16:creationId xmlns:a16="http://schemas.microsoft.com/office/drawing/2014/main" id="{EB7460C1-A4D0-AE42-A202-EBAE8E38325C}"/>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11 उसी प्रकार से मेरा वचन भी होगा जो मेरे मुख से निकलता है; वह व्यर्थ ठहरकर मेरे पास न लौटेगा, परन्तु, जो मेरी इच्छा है उसे वह पूरा करेगा</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और जिस काम के लिये मैंने उसको भेजा है उसे वह सफल करेगा।</a:t>
            </a:r>
          </a:p>
        </p:txBody>
      </p:sp>
      <p:pic>
        <p:nvPicPr>
          <p:cNvPr id="25" name="Audio 24">
            <a:hlinkClick r:id="" action="ppaction://media"/>
            <a:extLst>
              <a:ext uri="{FF2B5EF4-FFF2-40B4-BE49-F238E27FC236}">
                <a16:creationId xmlns:a16="http://schemas.microsoft.com/office/drawing/2014/main" id="{DCA03C40-E4A9-E2A9-6C0F-C5A556B033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8798"/>
    </mc:Choice>
    <mc:Fallback xmlns="">
      <p:transition spd="slow" advTm="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7CA423-A977-E74B-880C-AD84DA5C9274}"/>
              </a:ext>
            </a:extLst>
          </p:cNvPr>
          <p:cNvPicPr>
            <a:picLocks noChangeAspect="1"/>
          </p:cNvPicPr>
          <p:nvPr/>
        </p:nvPicPr>
        <p:blipFill rotWithShape="1">
          <a:blip r:embed="rId2"/>
          <a:srcRect r="522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1644DA1-1CCB-0451-408F-49AFBFB12539}"/>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12</a:t>
            </a:r>
            <a:r>
              <a:rPr lang="en-US" sz="4000" b="0" i="0" dirty="0">
                <a:solidFill>
                  <a:srgbClr val="121212"/>
                </a:solidFill>
                <a:effectLst/>
                <a:latin typeface="Inter" panose="020B0502030000000004" pitchFamily="34" charset="0"/>
              </a:rPr>
              <a:t>You will indeed go out with joy</a:t>
            </a:r>
          </a:p>
          <a:p>
            <a:pPr algn="l"/>
            <a:r>
              <a:rPr lang="en-US" sz="4000" b="0" i="0" dirty="0">
                <a:solidFill>
                  <a:srgbClr val="121212"/>
                </a:solidFill>
                <a:effectLst/>
                <a:latin typeface="Inter" panose="020B0502030000000004" pitchFamily="34" charset="0"/>
              </a:rPr>
              <a:t>and be led forth in peace;</a:t>
            </a:r>
          </a:p>
          <a:p>
            <a:pPr algn="l"/>
            <a:r>
              <a:rPr lang="en-US" sz="4000" b="0" i="0" dirty="0">
                <a:solidFill>
                  <a:srgbClr val="121212"/>
                </a:solidFill>
                <a:effectLst/>
                <a:latin typeface="Inter" panose="020B0502030000000004" pitchFamily="34" charset="0"/>
              </a:rPr>
              <a:t>the mountains and hills will burst into song before you,</a:t>
            </a:r>
          </a:p>
          <a:p>
            <a:pPr algn="l"/>
            <a:r>
              <a:rPr lang="en-US" sz="4000" b="0" i="0" dirty="0">
                <a:solidFill>
                  <a:srgbClr val="121212"/>
                </a:solidFill>
                <a:effectLst/>
                <a:latin typeface="Inter" panose="020B0502030000000004" pitchFamily="34" charset="0"/>
              </a:rPr>
              <a:t>and all the trees of the field will clap their hands.</a:t>
            </a:r>
          </a:p>
        </p:txBody>
      </p:sp>
      <p:sp>
        <p:nvSpPr>
          <p:cNvPr id="3" name="TextBox 2">
            <a:extLst>
              <a:ext uri="{FF2B5EF4-FFF2-40B4-BE49-F238E27FC236}">
                <a16:creationId xmlns:a16="http://schemas.microsoft.com/office/drawing/2014/main" id="{C9869102-F005-5D71-C17A-70A88CC4991C}"/>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12 “क्योंकि तुम आनन्द के साथ निकलोगे, और शान्ति के साथ पहुँचाए जाओगे; तुम्हारे आगे-आगे पहाड़ और पहाड़ियाँ गला खोलकर जयजयकार करेंगी, और मैदान के सब वृक्ष आनन्द के मारे ताली बजाएँगे।</a:t>
            </a:r>
          </a:p>
        </p:txBody>
      </p:sp>
      <p:pic>
        <p:nvPicPr>
          <p:cNvPr id="6" name="Audio 5">
            <a:hlinkClick r:id="" action="ppaction://media"/>
            <a:extLst>
              <a:ext uri="{FF2B5EF4-FFF2-40B4-BE49-F238E27FC236}">
                <a16:creationId xmlns:a16="http://schemas.microsoft.com/office/drawing/2014/main" id="{003F4732-069B-ED2E-41BE-C4A33D498A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1718"/>
    </mc:Choice>
    <mc:Fallback xmlns="">
      <p:transition spd="slow" advTm="1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“My people, you will go out of Babylon with joy.</a:t>
            </a:r>
          </a:p>
          <a:p>
            <a:pPr algn="l"/>
            <a:r>
              <a:rPr lang="en-US" sz="4000" b="0" i="0" dirty="0">
                <a:solidFill>
                  <a:srgbClr val="121212"/>
                </a:solidFill>
                <a:effectLst/>
                <a:latin typeface="Arial" panose="020B0604020202020204" pitchFamily="34" charset="0"/>
              </a:rPr>
              <a:t>You will be led out of it in peace.</a:t>
            </a:r>
          </a:p>
          <a:p>
            <a:pPr algn="l"/>
            <a:r>
              <a:rPr lang="en-US" sz="4000" b="0" i="0" dirty="0">
                <a:solidFill>
                  <a:srgbClr val="121212"/>
                </a:solidFill>
                <a:effectLst/>
                <a:latin typeface="Arial" panose="020B0604020202020204" pitchFamily="34" charset="0"/>
              </a:rPr>
              <a:t>The mountains and hills</a:t>
            </a:r>
          </a:p>
          <a:p>
            <a:pPr algn="l"/>
            <a:r>
              <a:rPr lang="en-US" sz="4000" b="0" i="0" dirty="0">
                <a:solidFill>
                  <a:srgbClr val="121212"/>
                </a:solidFill>
                <a:effectLst/>
                <a:latin typeface="Arial" panose="020B0604020202020204" pitchFamily="34" charset="0"/>
              </a:rPr>
              <a:t>will burst into song as you go.</a:t>
            </a:r>
          </a:p>
          <a:p>
            <a:pPr algn="l"/>
            <a:r>
              <a:rPr lang="en-US" sz="4000" b="0" i="0" dirty="0">
                <a:solidFill>
                  <a:srgbClr val="121212"/>
                </a:solidFill>
                <a:effectLst/>
                <a:latin typeface="Arial" panose="020B0604020202020204" pitchFamily="34" charset="0"/>
              </a:rPr>
              <a:t>And all the trees in the fields</a:t>
            </a:r>
          </a:p>
          <a:p>
            <a:pPr algn="l"/>
            <a:r>
              <a:rPr lang="en-US" sz="4000" b="0" i="0" dirty="0">
                <a:solidFill>
                  <a:srgbClr val="121212"/>
                </a:solidFill>
                <a:effectLst/>
                <a:latin typeface="Arial" panose="020B0604020202020204" pitchFamily="34" charset="0"/>
              </a:rPr>
              <a:t>will clap their hands.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6600" b="0" i="0" dirty="0">
                <a:solidFill>
                  <a:srgbClr val="777A7B"/>
                </a:solidFill>
                <a:effectLst/>
                <a:latin typeface="Arial" panose="020B0604020202020204" pitchFamily="34" charset="0"/>
              </a:rPr>
              <a:t>12</a:t>
            </a:r>
            <a:r>
              <a:rPr lang="bo-CN" sz="6600" b="0" i="0" dirty="0">
                <a:solidFill>
                  <a:srgbClr val="121212"/>
                </a:solidFill>
                <a:effectLst/>
                <a:latin typeface="Arial" panose="020B0604020202020204" pitchFamily="34" charset="0"/>
              </a:rPr>
              <a:t>ཁྱོད་ཚོ་བྷེ་བྷི་ལོན་ནས་དགའ་ཞིང་ཏོན། ཁྱོད་ཚོ་གྲོང་ཁྱེར་ནང་ནས་ཞི་བདེར་འཁྲིད།</a:t>
            </a:r>
          </a:p>
          <a:p>
            <a:pPr algn="l"/>
            <a:r>
              <a:rPr lang="bo-CN" sz="6600" b="0" i="0" dirty="0">
                <a:solidFill>
                  <a:srgbClr val="121212"/>
                </a:solidFill>
                <a:effectLst/>
                <a:latin typeface="Arial" panose="020B0604020202020204" pitchFamily="34" charset="0"/>
              </a:rPr>
              <a:t>རི་དང་རི་ཕྲན་རྣམས་ནི་གཞས་གཏོང་ངོ་། ཤིང་སྡོང་རྣམས་ནི་དགའ་སྤྲོའི་སྐད་འབོད་བྱེད།</a:t>
            </a:r>
          </a:p>
        </p:txBody>
      </p:sp>
      <p:pic>
        <p:nvPicPr>
          <p:cNvPr id="3" name="Picture 2">
            <a:extLst>
              <a:ext uri="{FF2B5EF4-FFF2-40B4-BE49-F238E27FC236}">
                <a16:creationId xmlns:a16="http://schemas.microsoft.com/office/drawing/2014/main" id="{D21CEE25-F513-FC79-209E-2BCFD5AF64DA}"/>
              </a:ext>
            </a:extLst>
          </p:cNvPr>
          <p:cNvPicPr>
            <a:picLocks noChangeAspect="1"/>
          </p:cNvPicPr>
          <p:nvPr/>
        </p:nvPicPr>
        <p:blipFill>
          <a:blip r:embed="rId2"/>
          <a:stretch>
            <a:fillRect/>
          </a:stretch>
        </p:blipFill>
        <p:spPr>
          <a:xfrm>
            <a:off x="0" y="0"/>
            <a:ext cx="12679581" cy="6858000"/>
          </a:xfrm>
          <a:prstGeom prst="rect">
            <a:avLst/>
          </a:prstGeom>
        </p:spPr>
      </p:pic>
      <p:sp>
        <p:nvSpPr>
          <p:cNvPr id="2" name="TextBox 1">
            <a:extLst>
              <a:ext uri="{FF2B5EF4-FFF2-40B4-BE49-F238E27FC236}">
                <a16:creationId xmlns:a16="http://schemas.microsoft.com/office/drawing/2014/main" id="{84EBF946-C743-A147-550C-6AA8CF183719}"/>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7720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Everyone who thirsts, come to the waters - Isaiah 55:1-13</a:t>
            </a:r>
            <a:endParaRPr lang="en-IN" sz="4400" dirty="0"/>
          </a:p>
        </p:txBody>
      </p:sp>
      <p:sp>
        <p:nvSpPr>
          <p:cNvPr id="2" name="TextBox 1">
            <a:extLst>
              <a:ext uri="{FF2B5EF4-FFF2-40B4-BE49-F238E27FC236}">
                <a16:creationId xmlns:a16="http://schemas.microsoft.com/office/drawing/2014/main" id="{1F5A8D8D-D970-33E0-AD6D-CE95BD6774BE}"/>
              </a:ext>
            </a:extLst>
          </p:cNvPr>
          <p:cNvSpPr txBox="1"/>
          <p:nvPr/>
        </p:nvSpPr>
        <p:spPr>
          <a:xfrm>
            <a:off x="6096000" y="166254"/>
            <a:ext cx="6096000" cy="6558101"/>
          </a:xfrm>
          <a:prstGeom prst="rect">
            <a:avLst/>
          </a:prstGeom>
          <a:noFill/>
        </p:spPr>
        <p:txBody>
          <a:bodyPr wrap="square" rtlCol="0">
            <a:noAutofit/>
          </a:bodyPr>
          <a:lstStyle/>
          <a:p>
            <a:r>
              <a:rPr lang="hi-IN" sz="5400" dirty="0"/>
              <a:t>जो कोई प्यासा हो, जल के पास आए - यशायाह 55:1-13</a:t>
            </a:r>
            <a:endParaRPr lang="en-IN" sz="5400" dirty="0"/>
          </a:p>
        </p:txBody>
      </p:sp>
      <p:pic>
        <p:nvPicPr>
          <p:cNvPr id="22" name="Audio 21">
            <a:hlinkClick r:id="" action="ppaction://media"/>
            <a:extLst>
              <a:ext uri="{FF2B5EF4-FFF2-40B4-BE49-F238E27FC236}">
                <a16:creationId xmlns:a16="http://schemas.microsoft.com/office/drawing/2014/main" id="{E597A1EF-09AB-9EC2-B195-A7282C6B95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567"/>
    </mc:Choice>
    <mc:Fallback xmlns="">
      <p:transition spd="slow" advTm="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A710DE-D0D2-3FC1-CE76-267AB01E519B}"/>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8EAFA25-4AC8-B36D-B6F6-8E6A85F70EC2}"/>
              </a:ext>
            </a:extLst>
          </p:cNvPr>
          <p:cNvSpPr txBox="1"/>
          <p:nvPr/>
        </p:nvSpPr>
        <p:spPr>
          <a:xfrm>
            <a:off x="572345" y="4192576"/>
            <a:ext cx="8033773" cy="1481569"/>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जो कोई प्यासा हो, जल के पास आए - यशायाह 55:1-13</a:t>
            </a:r>
            <a:endParaRPr lang="en-IN" sz="4800" dirty="0">
              <a:solidFill>
                <a:schemeClr val="bg1"/>
              </a:solidFill>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“Come, all you who are thirsty,</a:t>
            </a:r>
          </a:p>
          <a:p>
            <a:pPr algn="l"/>
            <a:r>
              <a:rPr lang="en-US" sz="3600" b="0" i="0">
                <a:solidFill>
                  <a:srgbClr val="121212"/>
                </a:solidFill>
                <a:effectLst/>
                <a:latin typeface="Inter" panose="020B0502030000000004" pitchFamily="34" charset="0"/>
              </a:rPr>
              <a:t>come to the waters;</a:t>
            </a:r>
          </a:p>
          <a:p>
            <a:pPr algn="l"/>
            <a:r>
              <a:rPr lang="en-US" sz="3600" b="0" i="0">
                <a:solidFill>
                  <a:srgbClr val="121212"/>
                </a:solidFill>
                <a:effectLst/>
                <a:latin typeface="Inter" panose="020B0502030000000004" pitchFamily="34" charset="0"/>
              </a:rPr>
              <a:t>and you without money,</a:t>
            </a:r>
          </a:p>
          <a:p>
            <a:pPr algn="l"/>
            <a:r>
              <a:rPr lang="en-US" sz="3600" b="0" i="0">
                <a:solidFill>
                  <a:srgbClr val="121212"/>
                </a:solidFill>
                <a:effectLst/>
                <a:latin typeface="Inter" panose="020B0502030000000004" pitchFamily="34" charset="0"/>
              </a:rPr>
              <a:t>come, buy, and eat!</a:t>
            </a:r>
          </a:p>
          <a:p>
            <a:pPr algn="l"/>
            <a:r>
              <a:rPr lang="en-US" sz="3600" b="0" i="0">
                <a:solidFill>
                  <a:srgbClr val="121212"/>
                </a:solidFill>
                <a:effectLst/>
                <a:latin typeface="Inter" panose="020B0502030000000004" pitchFamily="34" charset="0"/>
              </a:rPr>
              <a:t>Come, buy wine and milk</a:t>
            </a:r>
          </a:p>
          <a:p>
            <a:pPr algn="l"/>
            <a:r>
              <a:rPr lang="en-US" sz="3600" b="0" i="0">
                <a:solidFill>
                  <a:srgbClr val="121212"/>
                </a:solidFill>
                <a:effectLst/>
                <a:latin typeface="Inter" panose="020B0502030000000004" pitchFamily="34" charset="0"/>
              </a:rPr>
              <a:t>without money and without cost!</a:t>
            </a:r>
          </a:p>
        </p:txBody>
      </p:sp>
      <p:sp>
        <p:nvSpPr>
          <p:cNvPr id="2" name="TextBox 1">
            <a:extLst>
              <a:ext uri="{FF2B5EF4-FFF2-40B4-BE49-F238E27FC236}">
                <a16:creationId xmlns:a16="http://schemas.microsoft.com/office/drawing/2014/main" id="{E0F17A71-E59F-8B06-D2EB-C5A38D193638}"/>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“अहो सब प्यासे लोगों, पानी के पास आओ; और जिनके पास रुपया न हो, तुम भी आकर मोल लो और खाओ! दाखमधु और दूध बिन रुपये और बिना दाम</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ही आकर ले लो।</a:t>
            </a:r>
          </a:p>
        </p:txBody>
      </p:sp>
      <p:pic>
        <p:nvPicPr>
          <p:cNvPr id="16" name="Audio 15">
            <a:hlinkClick r:id="" action="ppaction://media"/>
            <a:extLst>
              <a:ext uri="{FF2B5EF4-FFF2-40B4-BE49-F238E27FC236}">
                <a16:creationId xmlns:a16="http://schemas.microsoft.com/office/drawing/2014/main" id="{19134266-20DB-BAA2-4BF1-3DC563AF52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290"/>
    </mc:Choice>
    <mc:Fallback xmlns="">
      <p:transition spd="slow" advTm="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C741365-9E63-C9E9-14EC-A2810430CBEF}"/>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F982C57-A1FF-7DF4-98DD-A68D9635C96C}"/>
              </a:ext>
            </a:extLst>
          </p:cNvPr>
          <p:cNvSpPr txBox="1"/>
          <p:nvPr/>
        </p:nvSpPr>
        <p:spPr>
          <a:xfrm>
            <a:off x="330505"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Why spend money on that which is not bread,</a:t>
            </a:r>
          </a:p>
          <a:p>
            <a:pPr algn="l"/>
            <a:r>
              <a:rPr lang="en-US" sz="4000" b="0" i="0">
                <a:solidFill>
                  <a:srgbClr val="121212"/>
                </a:solidFill>
                <a:effectLst/>
                <a:latin typeface="Inter" panose="020B0502030000000004" pitchFamily="34" charset="0"/>
              </a:rPr>
              <a:t>and your labor on that which does not satisfy?</a:t>
            </a:r>
          </a:p>
          <a:p>
            <a:pPr algn="l"/>
            <a:r>
              <a:rPr lang="en-US" sz="4000" b="0" i="0">
                <a:solidFill>
                  <a:srgbClr val="121212"/>
                </a:solidFill>
                <a:effectLst/>
                <a:latin typeface="Inter" panose="020B0502030000000004" pitchFamily="34" charset="0"/>
              </a:rPr>
              <a:t>Listen carefully to Me, and eat what is good,</a:t>
            </a:r>
          </a:p>
          <a:p>
            <a:pPr algn="l"/>
            <a:r>
              <a:rPr lang="en-US" sz="4000" b="0" i="0">
                <a:solidFill>
                  <a:srgbClr val="121212"/>
                </a:solidFill>
                <a:effectLst/>
                <a:latin typeface="Inter" panose="020B0502030000000004" pitchFamily="34" charset="0"/>
              </a:rPr>
              <a:t>and your soul will delight in the richest of foods.</a:t>
            </a:r>
          </a:p>
        </p:txBody>
      </p:sp>
      <p:sp>
        <p:nvSpPr>
          <p:cNvPr id="3" name="TextBox 2">
            <a:extLst>
              <a:ext uri="{FF2B5EF4-FFF2-40B4-BE49-F238E27FC236}">
                <a16:creationId xmlns:a16="http://schemas.microsoft.com/office/drawing/2014/main" id="{312F2818-4143-28C5-5F76-EA4D79A71FA4}"/>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 जो भोजनवस्तु नहीं है, उसके लिये तुम क्यों रुपया लगाते हो, और जिससे पेट नहीं भरता उसके लिये क्यों परिश्रम करते हो? मेरी ओर मन लगाकर सुनो, तब उत्तम वस्तुएँ खाने पाओगे और चिकनी-चिकनी वस्तुएँ खाकर सन्तुष्ट हो जाओगे।</a:t>
            </a:r>
          </a:p>
        </p:txBody>
      </p:sp>
      <p:pic>
        <p:nvPicPr>
          <p:cNvPr id="12" name="Audio 11">
            <a:hlinkClick r:id="" action="ppaction://media"/>
            <a:extLst>
              <a:ext uri="{FF2B5EF4-FFF2-40B4-BE49-F238E27FC236}">
                <a16:creationId xmlns:a16="http://schemas.microsoft.com/office/drawing/2014/main" id="{804FF380-18EC-0091-D1BB-E5B3883FB5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965"/>
    </mc:Choice>
    <mc:Fallback xmlns="">
      <p:transition spd="slow" advTm="1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76512E-D857-CD37-C961-03A1566D38B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A0570B6-FDC9-6FA3-629B-15A229C19CFD}"/>
              </a:ext>
            </a:extLst>
          </p:cNvPr>
          <p:cNvSpPr txBox="1"/>
          <p:nvPr/>
        </p:nvSpPr>
        <p:spPr>
          <a:xfrm>
            <a:off x="9838063" y="415792"/>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55:</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Incline your ear and come to Me;</a:t>
            </a:r>
          </a:p>
          <a:p>
            <a:pPr algn="l"/>
            <a:r>
              <a:rPr lang="en-US" sz="4000" b="0" i="0">
                <a:solidFill>
                  <a:srgbClr val="121212"/>
                </a:solidFill>
                <a:effectLst/>
                <a:latin typeface="Inter" panose="020B0502030000000004" pitchFamily="34" charset="0"/>
              </a:rPr>
              <a:t>listen, so that your soul may live.</a:t>
            </a:r>
          </a:p>
          <a:p>
            <a:pPr algn="l"/>
            <a:r>
              <a:rPr lang="en-US" sz="4000" b="0" i="0">
                <a:solidFill>
                  <a:srgbClr val="121212"/>
                </a:solidFill>
                <a:effectLst/>
                <a:latin typeface="Inter" panose="020B0502030000000004" pitchFamily="34" charset="0"/>
              </a:rPr>
              <a:t>I will make with you an everlasting covenant—</a:t>
            </a:r>
          </a:p>
          <a:p>
            <a:pPr algn="l"/>
            <a:r>
              <a:rPr lang="en-US" sz="4000" b="0" i="0">
                <a:solidFill>
                  <a:srgbClr val="121212"/>
                </a:solidFill>
                <a:effectLst/>
                <a:latin typeface="Inter" panose="020B0502030000000004" pitchFamily="34" charset="0"/>
              </a:rPr>
              <a:t>My loving devotion promised to David.</a:t>
            </a:r>
          </a:p>
        </p:txBody>
      </p:sp>
      <p:sp>
        <p:nvSpPr>
          <p:cNvPr id="3" name="TextBox 2">
            <a:extLst>
              <a:ext uri="{FF2B5EF4-FFF2-40B4-BE49-F238E27FC236}">
                <a16:creationId xmlns:a16="http://schemas.microsoft.com/office/drawing/2014/main" id="{4A1B15D7-2502-38D2-6701-BF7636D77BF2}"/>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3 कान लगाओ, और मेरे पास आओ; सुनो, तब तुम जीवित रहोगे; और मैं तुम्हारे साथ सदा की वाचा बाँधूँगा, अर्थात् दाऊद पर की अटल करुणा की वाचा।</a:t>
            </a:r>
          </a:p>
        </p:txBody>
      </p:sp>
      <p:pic>
        <p:nvPicPr>
          <p:cNvPr id="12" name="Audio 11">
            <a:hlinkClick r:id="" action="ppaction://media"/>
            <a:extLst>
              <a:ext uri="{FF2B5EF4-FFF2-40B4-BE49-F238E27FC236}">
                <a16:creationId xmlns:a16="http://schemas.microsoft.com/office/drawing/2014/main" id="{9456818E-8ED7-E6C8-D733-B13BBDCC1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588"/>
    </mc:Choice>
    <mc:Fallback xmlns="">
      <p:transition spd="slow" advTm="1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1727</TotalTime>
  <Words>1310</Words>
  <Application>Microsoft Office PowerPoint</Application>
  <PresentationFormat>Widescreen</PresentationFormat>
  <Paragraphs>106</Paragraphs>
  <Slides>28</Slides>
  <Notes>1</Notes>
  <HiddenSlides>0</HiddenSlides>
  <MMClips>14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24-9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84</cp:revision>
  <dcterms:created xsi:type="dcterms:W3CDTF">2021-07-20T09:23:46Z</dcterms:created>
  <dcterms:modified xsi:type="dcterms:W3CDTF">2024-07-30T18:41:31Z</dcterms:modified>
</cp:coreProperties>
</file>