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627D00-2A5F-4E13-BD44-6CBBE7CC8E92}" v="41" dt="2023-11-03T05:23:16.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951" autoAdjust="0"/>
  </p:normalViewPr>
  <p:slideViewPr>
    <p:cSldViewPr snapToGrid="0">
      <p:cViewPr varScale="1">
        <p:scale>
          <a:sx n="43" d="100"/>
          <a:sy n="43" d="100"/>
        </p:scale>
        <p:origin x="30" y="21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0627D00-2A5F-4E13-BD44-6CBBE7CC8E92}"/>
    <pc:docChg chg="modSld">
      <pc:chgData name="Leonie Smith" userId="fed1330f33f5650e" providerId="LiveId" clId="{70627D00-2A5F-4E13-BD44-6CBBE7CC8E92}" dt="2023-11-03T05:23:16.659" v="55"/>
      <pc:docMkLst>
        <pc:docMk/>
      </pc:docMkLst>
      <pc:sldChg chg="addSp delSp modSp mod modTransition modAnim">
        <pc:chgData name="Leonie Smith" userId="fed1330f33f5650e" providerId="LiveId" clId="{70627D00-2A5F-4E13-BD44-6CBBE7CC8E92}" dt="2023-11-03T05:04:30.368" v="13"/>
        <pc:sldMkLst>
          <pc:docMk/>
          <pc:sldMk cId="3759221820" sldId="439"/>
        </pc:sldMkLst>
        <pc:picChg chg="add del mod">
          <ac:chgData name="Leonie Smith" userId="fed1330f33f5650e" providerId="LiveId" clId="{70627D00-2A5F-4E13-BD44-6CBBE7CC8E92}" dt="2023-11-03T05:04:11.859" v="9"/>
          <ac:picMkLst>
            <pc:docMk/>
            <pc:sldMk cId="3759221820" sldId="439"/>
            <ac:picMk id="7" creationId="{614E5E41-9C58-CADC-41E7-047967537094}"/>
          </ac:picMkLst>
        </pc:picChg>
        <pc:picChg chg="add del mod">
          <ac:chgData name="Leonie Smith" userId="fed1330f33f5650e" providerId="LiveId" clId="{70627D00-2A5F-4E13-BD44-6CBBE7CC8E92}" dt="2023-11-03T05:04:17.694" v="10"/>
          <ac:picMkLst>
            <pc:docMk/>
            <pc:sldMk cId="3759221820" sldId="439"/>
            <ac:picMk id="12" creationId="{92D7EAD8-A266-5585-37CF-4FF95BE7E87F}"/>
          </ac:picMkLst>
        </pc:picChg>
        <pc:picChg chg="add del mod">
          <ac:chgData name="Leonie Smith" userId="fed1330f33f5650e" providerId="LiveId" clId="{70627D00-2A5F-4E13-BD44-6CBBE7CC8E92}" dt="2023-11-03T05:04:24.503" v="12"/>
          <ac:picMkLst>
            <pc:docMk/>
            <pc:sldMk cId="3759221820" sldId="439"/>
            <ac:picMk id="13" creationId="{3B0075F6-147A-BE00-4350-08C40F8273D8}"/>
          </ac:picMkLst>
        </pc:picChg>
        <pc:picChg chg="add del mod ord">
          <ac:chgData name="Leonie Smith" userId="fed1330f33f5650e" providerId="LiveId" clId="{70627D00-2A5F-4E13-BD44-6CBBE7CC8E92}" dt="2023-11-03T05:04:30.368" v="13"/>
          <ac:picMkLst>
            <pc:docMk/>
            <pc:sldMk cId="3759221820" sldId="439"/>
            <ac:picMk id="18" creationId="{17AB3518-24EB-58F0-94F2-FA0E000CC9D8}"/>
          </ac:picMkLst>
        </pc:picChg>
        <pc:picChg chg="add mod">
          <ac:chgData name="Leonie Smith" userId="fed1330f33f5650e" providerId="LiveId" clId="{70627D00-2A5F-4E13-BD44-6CBBE7CC8E92}" dt="2023-11-03T05:04:30.368" v="13"/>
          <ac:picMkLst>
            <pc:docMk/>
            <pc:sldMk cId="3759221820" sldId="439"/>
            <ac:picMk id="19" creationId="{96D2D235-66AD-5846-9194-85905BA7EC03}"/>
          </ac:picMkLst>
        </pc:picChg>
      </pc:sldChg>
      <pc:sldChg chg="addSp delSp modSp mod modTransition modAnim">
        <pc:chgData name="Leonie Smith" userId="fed1330f33f5650e" providerId="LiveId" clId="{70627D00-2A5F-4E13-BD44-6CBBE7CC8E92}" dt="2023-11-03T05:12:43.687" v="17"/>
        <pc:sldMkLst>
          <pc:docMk/>
          <pc:sldMk cId="3676245138" sldId="441"/>
        </pc:sldMkLst>
        <pc:picChg chg="add del mod">
          <ac:chgData name="Leonie Smith" userId="fed1330f33f5650e" providerId="LiveId" clId="{70627D00-2A5F-4E13-BD44-6CBBE7CC8E92}" dt="2023-11-03T05:12:22.681" v="16"/>
          <ac:picMkLst>
            <pc:docMk/>
            <pc:sldMk cId="3676245138" sldId="441"/>
            <ac:picMk id="6" creationId="{6ED9C920-08C4-F92D-3283-1AB0591A491B}"/>
          </ac:picMkLst>
        </pc:picChg>
        <pc:picChg chg="add del mod">
          <ac:chgData name="Leonie Smith" userId="fed1330f33f5650e" providerId="LiveId" clId="{70627D00-2A5F-4E13-BD44-6CBBE7CC8E92}" dt="2023-11-03T05:12:43.687" v="17"/>
          <ac:picMkLst>
            <pc:docMk/>
            <pc:sldMk cId="3676245138" sldId="441"/>
            <ac:picMk id="12" creationId="{BF43D1CE-2EEA-F467-C640-AECCC7DC7D80}"/>
          </ac:picMkLst>
        </pc:picChg>
        <pc:picChg chg="add mod">
          <ac:chgData name="Leonie Smith" userId="fed1330f33f5650e" providerId="LiveId" clId="{70627D00-2A5F-4E13-BD44-6CBBE7CC8E92}" dt="2023-11-03T05:12:43.687" v="17"/>
          <ac:picMkLst>
            <pc:docMk/>
            <pc:sldMk cId="3676245138" sldId="441"/>
            <ac:picMk id="13" creationId="{86EE7116-7D10-7586-2F2F-C1FB25C4353E}"/>
          </ac:picMkLst>
        </pc:picChg>
      </pc:sldChg>
      <pc:sldChg chg="addSp delSp modSp mod modTransition modAnim">
        <pc:chgData name="Leonie Smith" userId="fed1330f33f5650e" providerId="LiveId" clId="{70627D00-2A5F-4E13-BD44-6CBBE7CC8E92}" dt="2023-11-03T05:14:06.754" v="24"/>
        <pc:sldMkLst>
          <pc:docMk/>
          <pc:sldMk cId="3095902142" sldId="443"/>
        </pc:sldMkLst>
        <pc:picChg chg="add del mod">
          <ac:chgData name="Leonie Smith" userId="fed1330f33f5650e" providerId="LiveId" clId="{70627D00-2A5F-4E13-BD44-6CBBE7CC8E92}" dt="2023-11-03T05:13:40.498" v="20"/>
          <ac:picMkLst>
            <pc:docMk/>
            <pc:sldMk cId="3095902142" sldId="443"/>
            <ac:picMk id="8" creationId="{DDE2AC90-5539-25F1-EE69-F68732C0FD15}"/>
          </ac:picMkLst>
        </pc:picChg>
        <pc:picChg chg="add del mod">
          <ac:chgData name="Leonie Smith" userId="fed1330f33f5650e" providerId="LiveId" clId="{70627D00-2A5F-4E13-BD44-6CBBE7CC8E92}" dt="2023-11-03T05:13:51.084" v="21"/>
          <ac:picMkLst>
            <pc:docMk/>
            <pc:sldMk cId="3095902142" sldId="443"/>
            <ac:picMk id="11" creationId="{68338137-DB70-5B3D-1672-404E94E0E608}"/>
          </ac:picMkLst>
        </pc:picChg>
        <pc:picChg chg="add del mod">
          <ac:chgData name="Leonie Smith" userId="fed1330f33f5650e" providerId="LiveId" clId="{70627D00-2A5F-4E13-BD44-6CBBE7CC8E92}" dt="2023-11-03T05:13:55.981" v="23"/>
          <ac:picMkLst>
            <pc:docMk/>
            <pc:sldMk cId="3095902142" sldId="443"/>
            <ac:picMk id="12" creationId="{3F9DC5DA-0F29-7323-E7D7-940A104A162E}"/>
          </ac:picMkLst>
        </pc:picChg>
        <pc:picChg chg="add del mod ord">
          <ac:chgData name="Leonie Smith" userId="fed1330f33f5650e" providerId="LiveId" clId="{70627D00-2A5F-4E13-BD44-6CBBE7CC8E92}" dt="2023-11-03T05:14:06.754" v="24"/>
          <ac:picMkLst>
            <pc:docMk/>
            <pc:sldMk cId="3095902142" sldId="443"/>
            <ac:picMk id="16" creationId="{B226BAA7-1E91-7B47-1333-B3C68BB5E458}"/>
          </ac:picMkLst>
        </pc:picChg>
        <pc:picChg chg="add mod">
          <ac:chgData name="Leonie Smith" userId="fed1330f33f5650e" providerId="LiveId" clId="{70627D00-2A5F-4E13-BD44-6CBBE7CC8E92}" dt="2023-11-03T05:14:06.754" v="24"/>
          <ac:picMkLst>
            <pc:docMk/>
            <pc:sldMk cId="3095902142" sldId="443"/>
            <ac:picMk id="17" creationId="{59228617-4A9B-CBFE-1FE8-A30D70069A70}"/>
          </ac:picMkLst>
        </pc:picChg>
      </pc:sldChg>
      <pc:sldChg chg="addSp delSp modSp mod modTransition modAnim">
        <pc:chgData name="Leonie Smith" userId="fed1330f33f5650e" providerId="LiveId" clId="{70627D00-2A5F-4E13-BD44-6CBBE7CC8E92}" dt="2023-11-03T05:14:43.377" v="28"/>
        <pc:sldMkLst>
          <pc:docMk/>
          <pc:sldMk cId="2166098122" sldId="445"/>
        </pc:sldMkLst>
        <pc:picChg chg="add del mod">
          <ac:chgData name="Leonie Smith" userId="fed1330f33f5650e" providerId="LiveId" clId="{70627D00-2A5F-4E13-BD44-6CBBE7CC8E92}" dt="2023-11-03T05:14:30.689" v="27"/>
          <ac:picMkLst>
            <pc:docMk/>
            <pc:sldMk cId="2166098122" sldId="445"/>
            <ac:picMk id="7" creationId="{FA049EF8-168B-CF32-FC9E-9EC79478FA89}"/>
          </ac:picMkLst>
        </pc:picChg>
        <pc:picChg chg="add del mod">
          <ac:chgData name="Leonie Smith" userId="fed1330f33f5650e" providerId="LiveId" clId="{70627D00-2A5F-4E13-BD44-6CBBE7CC8E92}" dt="2023-11-03T05:14:43.377" v="28"/>
          <ac:picMkLst>
            <pc:docMk/>
            <pc:sldMk cId="2166098122" sldId="445"/>
            <ac:picMk id="10" creationId="{2470E518-21B9-CDD3-C2D7-A47C8D96B3AF}"/>
          </ac:picMkLst>
        </pc:picChg>
        <pc:picChg chg="add mod">
          <ac:chgData name="Leonie Smith" userId="fed1330f33f5650e" providerId="LiveId" clId="{70627D00-2A5F-4E13-BD44-6CBBE7CC8E92}" dt="2023-11-03T05:14:43.377" v="28"/>
          <ac:picMkLst>
            <pc:docMk/>
            <pc:sldMk cId="2166098122" sldId="445"/>
            <ac:picMk id="11" creationId="{C732D359-ACB1-AAD7-C08B-289D412CA1EB}"/>
          </ac:picMkLst>
        </pc:picChg>
      </pc:sldChg>
      <pc:sldChg chg="addSp delSp modSp mod modTransition modAnim">
        <pc:chgData name="Leonie Smith" userId="fed1330f33f5650e" providerId="LiveId" clId="{70627D00-2A5F-4E13-BD44-6CBBE7CC8E92}" dt="2023-11-03T05:16:15.363" v="32"/>
        <pc:sldMkLst>
          <pc:docMk/>
          <pc:sldMk cId="2422728137" sldId="447"/>
        </pc:sldMkLst>
        <pc:picChg chg="add del mod">
          <ac:chgData name="Leonie Smith" userId="fed1330f33f5650e" providerId="LiveId" clId="{70627D00-2A5F-4E13-BD44-6CBBE7CC8E92}" dt="2023-11-03T05:15:42.070" v="31"/>
          <ac:picMkLst>
            <pc:docMk/>
            <pc:sldMk cId="2422728137" sldId="447"/>
            <ac:picMk id="6" creationId="{63A39723-1C77-5B2D-CE32-5E3F1FCEFED1}"/>
          </ac:picMkLst>
        </pc:picChg>
        <pc:picChg chg="add del mod">
          <ac:chgData name="Leonie Smith" userId="fed1330f33f5650e" providerId="LiveId" clId="{70627D00-2A5F-4E13-BD44-6CBBE7CC8E92}" dt="2023-11-03T05:16:15.363" v="32"/>
          <ac:picMkLst>
            <pc:docMk/>
            <pc:sldMk cId="2422728137" sldId="447"/>
            <ac:picMk id="10" creationId="{6A14B241-F690-02E5-D802-F63DD4A7BB85}"/>
          </ac:picMkLst>
        </pc:picChg>
        <pc:picChg chg="add mod">
          <ac:chgData name="Leonie Smith" userId="fed1330f33f5650e" providerId="LiveId" clId="{70627D00-2A5F-4E13-BD44-6CBBE7CC8E92}" dt="2023-11-03T05:16:15.363" v="32"/>
          <ac:picMkLst>
            <pc:docMk/>
            <pc:sldMk cId="2422728137" sldId="447"/>
            <ac:picMk id="11" creationId="{55AB97E3-A5B5-B2FD-46FE-0EB77D199F6A}"/>
          </ac:picMkLst>
        </pc:picChg>
      </pc:sldChg>
      <pc:sldChg chg="addSp delSp modSp mod modTransition modAnim">
        <pc:chgData name="Leonie Smith" userId="fed1330f33f5650e" providerId="LiveId" clId="{70627D00-2A5F-4E13-BD44-6CBBE7CC8E92}" dt="2023-11-03T05:17:27.739" v="36"/>
        <pc:sldMkLst>
          <pc:docMk/>
          <pc:sldMk cId="4160448636" sldId="449"/>
        </pc:sldMkLst>
        <pc:picChg chg="add del mod">
          <ac:chgData name="Leonie Smith" userId="fed1330f33f5650e" providerId="LiveId" clId="{70627D00-2A5F-4E13-BD44-6CBBE7CC8E92}" dt="2023-11-03T05:17:05.799" v="35"/>
          <ac:picMkLst>
            <pc:docMk/>
            <pc:sldMk cId="4160448636" sldId="449"/>
            <ac:picMk id="6" creationId="{031FF18A-F369-3E64-601E-4801614EF29C}"/>
          </ac:picMkLst>
        </pc:picChg>
        <pc:picChg chg="add del mod">
          <ac:chgData name="Leonie Smith" userId="fed1330f33f5650e" providerId="LiveId" clId="{70627D00-2A5F-4E13-BD44-6CBBE7CC8E92}" dt="2023-11-03T05:17:27.739" v="36"/>
          <ac:picMkLst>
            <pc:docMk/>
            <pc:sldMk cId="4160448636" sldId="449"/>
            <ac:picMk id="9" creationId="{87B62B6F-64D5-3095-6E01-C0743083CB47}"/>
          </ac:picMkLst>
        </pc:picChg>
        <pc:picChg chg="add mod">
          <ac:chgData name="Leonie Smith" userId="fed1330f33f5650e" providerId="LiveId" clId="{70627D00-2A5F-4E13-BD44-6CBBE7CC8E92}" dt="2023-11-03T05:17:27.739" v="36"/>
          <ac:picMkLst>
            <pc:docMk/>
            <pc:sldMk cId="4160448636" sldId="449"/>
            <ac:picMk id="10" creationId="{C7CB579E-3868-AF62-0E06-F22382006158}"/>
          </ac:picMkLst>
        </pc:picChg>
      </pc:sldChg>
      <pc:sldChg chg="addSp modSp">
        <pc:chgData name="Leonie Smith" userId="fed1330f33f5650e" providerId="LiveId" clId="{70627D00-2A5F-4E13-BD44-6CBBE7CC8E92}" dt="2023-11-03T05:18:13.403" v="37"/>
        <pc:sldMkLst>
          <pc:docMk/>
          <pc:sldMk cId="3386340796" sldId="451"/>
        </pc:sldMkLst>
        <pc:picChg chg="add mod">
          <ac:chgData name="Leonie Smith" userId="fed1330f33f5650e" providerId="LiveId" clId="{70627D00-2A5F-4E13-BD44-6CBBE7CC8E92}" dt="2023-11-03T05:18:13.403" v="37"/>
          <ac:picMkLst>
            <pc:docMk/>
            <pc:sldMk cId="3386340796" sldId="451"/>
            <ac:picMk id="6" creationId="{D534772A-76DD-8A59-9BF7-7BC2112A8A0F}"/>
          </ac:picMkLst>
        </pc:picChg>
      </pc:sldChg>
      <pc:sldChg chg="addSp modSp">
        <pc:chgData name="Leonie Smith" userId="fed1330f33f5650e" providerId="LiveId" clId="{70627D00-2A5F-4E13-BD44-6CBBE7CC8E92}" dt="2023-11-03T05:18:58.734" v="38"/>
        <pc:sldMkLst>
          <pc:docMk/>
          <pc:sldMk cId="283334129" sldId="453"/>
        </pc:sldMkLst>
        <pc:picChg chg="add mod">
          <ac:chgData name="Leonie Smith" userId="fed1330f33f5650e" providerId="LiveId" clId="{70627D00-2A5F-4E13-BD44-6CBBE7CC8E92}" dt="2023-11-03T05:18:58.734" v="38"/>
          <ac:picMkLst>
            <pc:docMk/>
            <pc:sldMk cId="283334129" sldId="453"/>
            <ac:picMk id="6" creationId="{88EA4D63-8D16-4647-9AB6-602DEFC2A2C3}"/>
          </ac:picMkLst>
        </pc:picChg>
      </pc:sldChg>
      <pc:sldChg chg="addSp delSp modSp mod modTransition modAnim">
        <pc:chgData name="Leonie Smith" userId="fed1330f33f5650e" providerId="LiveId" clId="{70627D00-2A5F-4E13-BD44-6CBBE7CC8E92}" dt="2023-11-03T05:19:49.288" v="45"/>
        <pc:sldMkLst>
          <pc:docMk/>
          <pc:sldMk cId="1799939013" sldId="455"/>
        </pc:sldMkLst>
        <pc:picChg chg="add del mod">
          <ac:chgData name="Leonie Smith" userId="fed1330f33f5650e" providerId="LiveId" clId="{70627D00-2A5F-4E13-BD44-6CBBE7CC8E92}" dt="2023-11-03T05:19:26.491" v="41"/>
          <ac:picMkLst>
            <pc:docMk/>
            <pc:sldMk cId="1799939013" sldId="455"/>
            <ac:picMk id="6" creationId="{B301673B-7F7C-7473-CAAE-22449184598E}"/>
          </ac:picMkLst>
        </pc:picChg>
        <pc:picChg chg="add del mod">
          <ac:chgData name="Leonie Smith" userId="fed1330f33f5650e" providerId="LiveId" clId="{70627D00-2A5F-4E13-BD44-6CBBE7CC8E92}" dt="2023-11-03T05:19:33.040" v="42"/>
          <ac:picMkLst>
            <pc:docMk/>
            <pc:sldMk cId="1799939013" sldId="455"/>
            <ac:picMk id="9" creationId="{83835647-0DE7-C250-588D-E9108CF13712}"/>
          </ac:picMkLst>
        </pc:picChg>
        <pc:picChg chg="add del mod">
          <ac:chgData name="Leonie Smith" userId="fed1330f33f5650e" providerId="LiveId" clId="{70627D00-2A5F-4E13-BD44-6CBBE7CC8E92}" dt="2023-11-03T05:19:34.543" v="44"/>
          <ac:picMkLst>
            <pc:docMk/>
            <pc:sldMk cId="1799939013" sldId="455"/>
            <ac:picMk id="10" creationId="{705962EF-9EF6-DEE5-989D-B997AFD8F968}"/>
          </ac:picMkLst>
        </pc:picChg>
        <pc:picChg chg="add del mod ord">
          <ac:chgData name="Leonie Smith" userId="fed1330f33f5650e" providerId="LiveId" clId="{70627D00-2A5F-4E13-BD44-6CBBE7CC8E92}" dt="2023-11-03T05:19:49.288" v="45"/>
          <ac:picMkLst>
            <pc:docMk/>
            <pc:sldMk cId="1799939013" sldId="455"/>
            <ac:picMk id="13" creationId="{9948E748-9393-8647-9268-15A6AE0E4BFA}"/>
          </ac:picMkLst>
        </pc:picChg>
        <pc:picChg chg="add mod">
          <ac:chgData name="Leonie Smith" userId="fed1330f33f5650e" providerId="LiveId" clId="{70627D00-2A5F-4E13-BD44-6CBBE7CC8E92}" dt="2023-11-03T05:19:49.288" v="45"/>
          <ac:picMkLst>
            <pc:docMk/>
            <pc:sldMk cId="1799939013" sldId="455"/>
            <ac:picMk id="14" creationId="{6ABD6C3B-F719-64C3-883F-EC1E1B52CA2C}"/>
          </ac:picMkLst>
        </pc:picChg>
      </pc:sldChg>
      <pc:sldChg chg="addSp delSp modSp mod modTransition modAnim">
        <pc:chgData name="Leonie Smith" userId="fed1330f33f5650e" providerId="LiveId" clId="{70627D00-2A5F-4E13-BD44-6CBBE7CC8E92}" dt="2023-11-03T05:20:51.095" v="52"/>
        <pc:sldMkLst>
          <pc:docMk/>
          <pc:sldMk cId="2618424304" sldId="457"/>
        </pc:sldMkLst>
        <pc:picChg chg="add del mod">
          <ac:chgData name="Leonie Smith" userId="fed1330f33f5650e" providerId="LiveId" clId="{70627D00-2A5F-4E13-BD44-6CBBE7CC8E92}" dt="2023-11-03T05:20:16.438" v="48"/>
          <ac:picMkLst>
            <pc:docMk/>
            <pc:sldMk cId="2618424304" sldId="457"/>
            <ac:picMk id="6" creationId="{EEC9CA7E-0A96-DA41-DBF0-48915E87D13D}"/>
          </ac:picMkLst>
        </pc:picChg>
        <pc:picChg chg="add del mod">
          <ac:chgData name="Leonie Smith" userId="fed1330f33f5650e" providerId="LiveId" clId="{70627D00-2A5F-4E13-BD44-6CBBE7CC8E92}" dt="2023-11-03T05:20:30.032" v="49"/>
          <ac:picMkLst>
            <pc:docMk/>
            <pc:sldMk cId="2618424304" sldId="457"/>
            <ac:picMk id="9" creationId="{67904686-2984-12C6-ED49-8DBBB4CAEBEE}"/>
          </ac:picMkLst>
        </pc:picChg>
        <pc:picChg chg="add del mod">
          <ac:chgData name="Leonie Smith" userId="fed1330f33f5650e" providerId="LiveId" clId="{70627D00-2A5F-4E13-BD44-6CBBE7CC8E92}" dt="2023-11-03T05:20:37.355" v="51"/>
          <ac:picMkLst>
            <pc:docMk/>
            <pc:sldMk cId="2618424304" sldId="457"/>
            <ac:picMk id="10" creationId="{5A6122C6-D194-A3A9-E8E2-86E7853AC473}"/>
          </ac:picMkLst>
        </pc:picChg>
        <pc:picChg chg="add del mod ord">
          <ac:chgData name="Leonie Smith" userId="fed1330f33f5650e" providerId="LiveId" clId="{70627D00-2A5F-4E13-BD44-6CBBE7CC8E92}" dt="2023-11-03T05:20:51.095" v="52"/>
          <ac:picMkLst>
            <pc:docMk/>
            <pc:sldMk cId="2618424304" sldId="457"/>
            <ac:picMk id="14" creationId="{72DF7A1B-56A9-D3F8-8777-667F968553A9}"/>
          </ac:picMkLst>
        </pc:picChg>
        <pc:picChg chg="add mod">
          <ac:chgData name="Leonie Smith" userId="fed1330f33f5650e" providerId="LiveId" clId="{70627D00-2A5F-4E13-BD44-6CBBE7CC8E92}" dt="2023-11-03T05:20:51.095" v="52"/>
          <ac:picMkLst>
            <pc:docMk/>
            <pc:sldMk cId="2618424304" sldId="457"/>
            <ac:picMk id="15" creationId="{B398494E-F6B4-5F30-EF0C-D7377A3E6A26}"/>
          </ac:picMkLst>
        </pc:picChg>
      </pc:sldChg>
      <pc:sldChg chg="addSp delSp modSp mod modTransition modAnim">
        <pc:chgData name="Leonie Smith" userId="fed1330f33f5650e" providerId="LiveId" clId="{70627D00-2A5F-4E13-BD44-6CBBE7CC8E92}" dt="2023-11-03T05:23:16.659" v="55"/>
        <pc:sldMkLst>
          <pc:docMk/>
          <pc:sldMk cId="3596600315" sldId="468"/>
        </pc:sldMkLst>
        <pc:picChg chg="add del mod">
          <ac:chgData name="Leonie Smith" userId="fed1330f33f5650e" providerId="LiveId" clId="{70627D00-2A5F-4E13-BD44-6CBBE7CC8E92}" dt="2023-11-03T05:03:06.675" v="3"/>
          <ac:picMkLst>
            <pc:docMk/>
            <pc:sldMk cId="3596600315" sldId="468"/>
            <ac:picMk id="6" creationId="{1DF13ECD-2D3F-6F72-E1ED-8F2E98035148}"/>
          </ac:picMkLst>
        </pc:picChg>
        <pc:picChg chg="add del mod">
          <ac:chgData name="Leonie Smith" userId="fed1330f33f5650e" providerId="LiveId" clId="{70627D00-2A5F-4E13-BD44-6CBBE7CC8E92}" dt="2023-11-03T05:02:55.501" v="2"/>
          <ac:picMkLst>
            <pc:docMk/>
            <pc:sldMk cId="3596600315" sldId="468"/>
            <ac:picMk id="7" creationId="{1534E10D-3D07-0C77-8937-43985F53582B}"/>
          </ac:picMkLst>
        </pc:picChg>
        <pc:picChg chg="add del mod">
          <ac:chgData name="Leonie Smith" userId="fed1330f33f5650e" providerId="LiveId" clId="{70627D00-2A5F-4E13-BD44-6CBBE7CC8E92}" dt="2023-11-03T05:03:17.555" v="5"/>
          <ac:picMkLst>
            <pc:docMk/>
            <pc:sldMk cId="3596600315" sldId="468"/>
            <ac:picMk id="8" creationId="{A90638C1-35DA-F8D0-0EB5-F765CBAE8413}"/>
          </ac:picMkLst>
        </pc:picChg>
        <pc:picChg chg="add del mod ord">
          <ac:chgData name="Leonie Smith" userId="fed1330f33f5650e" providerId="LiveId" clId="{70627D00-2A5F-4E13-BD44-6CBBE7CC8E92}" dt="2023-11-03T05:03:23.730" v="6"/>
          <ac:picMkLst>
            <pc:docMk/>
            <pc:sldMk cId="3596600315" sldId="468"/>
            <ac:picMk id="13" creationId="{19CBC723-75B0-D38B-97FC-FC4900E608B8}"/>
          </ac:picMkLst>
        </pc:picChg>
        <pc:picChg chg="add del mod">
          <ac:chgData name="Leonie Smith" userId="fed1330f33f5650e" providerId="LiveId" clId="{70627D00-2A5F-4E13-BD44-6CBBE7CC8E92}" dt="2023-11-03T05:23:10.430" v="54"/>
          <ac:picMkLst>
            <pc:docMk/>
            <pc:sldMk cId="3596600315" sldId="468"/>
            <ac:picMk id="14" creationId="{9F76C2F2-62E0-762B-3C36-B786A098F7E2}"/>
          </ac:picMkLst>
        </pc:picChg>
        <pc:picChg chg="add del mod ord">
          <ac:chgData name="Leonie Smith" userId="fed1330f33f5650e" providerId="LiveId" clId="{70627D00-2A5F-4E13-BD44-6CBBE7CC8E92}" dt="2023-11-03T05:23:16.659" v="55"/>
          <ac:picMkLst>
            <pc:docMk/>
            <pc:sldMk cId="3596600315" sldId="468"/>
            <ac:picMk id="23" creationId="{90A7F3E3-D2F8-972E-75FA-6E74CEC83E84}"/>
          </ac:picMkLst>
        </pc:picChg>
        <pc:picChg chg="add mod">
          <ac:chgData name="Leonie Smith" userId="fed1330f33f5650e" providerId="LiveId" clId="{70627D00-2A5F-4E13-BD44-6CBBE7CC8E92}" dt="2023-11-03T05:23:16.659" v="55"/>
          <ac:picMkLst>
            <pc:docMk/>
            <pc:sldMk cId="3596600315" sldId="468"/>
            <ac:picMk id="24" creationId="{7D8F04FA-D95C-C755-3CE3-A4776392EDAA}"/>
          </ac:picMkLst>
        </pc:picChg>
      </pc:sldChg>
    </pc:docChg>
  </pc:docChgLst>
  <pc:docChgLst>
    <pc:chgData name="Alfred Smith" userId="3c60a3631c0db8ad" providerId="LiveId" clId="{1971B110-D9B7-412F-AACA-B13918F43AEB}"/>
    <pc:docChg chg="custSel modSld">
      <pc:chgData name="Alfred Smith" userId="3c60a3631c0db8ad" providerId="LiveId" clId="{1971B110-D9B7-412F-AACA-B13918F43AEB}" dt="2023-01-19T11:32:08.358" v="41"/>
      <pc:docMkLst>
        <pc:docMk/>
      </pc:docMkLst>
      <pc:sldChg chg="modSp mod modTransition">
        <pc:chgData name="Alfred Smith" userId="3c60a3631c0db8ad" providerId="LiveId" clId="{1971B110-D9B7-412F-AACA-B13918F43AEB}" dt="2023-01-19T11:31:23.783" v="21"/>
        <pc:sldMkLst>
          <pc:docMk/>
          <pc:sldMk cId="3261377596" sldId="438"/>
        </pc:sldMkLst>
        <pc:spChg chg="mod">
          <ac:chgData name="Alfred Smith" userId="3c60a3631c0db8ad" providerId="LiveId" clId="{1971B110-D9B7-412F-AACA-B13918F43AEB}" dt="2023-01-19T11:28:01.550" v="5" actId="14100"/>
          <ac:spMkLst>
            <pc:docMk/>
            <pc:sldMk cId="3261377596" sldId="438"/>
            <ac:spMk id="5" creationId="{F79B6370-2B39-ADF1-F549-12E5B87B1D27}"/>
          </ac:spMkLst>
        </pc:spChg>
      </pc:sldChg>
      <pc:sldChg chg="addSp delSp modSp mod modTransition modAnim">
        <pc:chgData name="Alfred Smith" userId="3c60a3631c0db8ad" providerId="LiveId" clId="{1971B110-D9B7-412F-AACA-B13918F43AEB}" dt="2023-01-19T11:31:56.028" v="32"/>
        <pc:sldMkLst>
          <pc:docMk/>
          <pc:sldMk cId="3759221820" sldId="439"/>
        </pc:sldMkLst>
        <pc:spChg chg="add mod">
          <ac:chgData name="Alfred Smith" userId="3c60a3631c0db8ad" providerId="LiveId" clId="{1971B110-D9B7-412F-AACA-B13918F43AEB}" dt="2023-01-19T11:31:56.028" v="32"/>
          <ac:spMkLst>
            <pc:docMk/>
            <pc:sldMk cId="3759221820" sldId="439"/>
            <ac:spMk id="2" creationId="{CA22351B-DD35-9768-5031-2589E9E919EF}"/>
          </ac:spMkLst>
        </pc:spChg>
        <pc:spChg chg="mod">
          <ac:chgData name="Alfred Smith" userId="3c60a3631c0db8ad" providerId="LiveId" clId="{1971B110-D9B7-412F-AACA-B13918F43AEB}" dt="2023-01-19T11:27:34.995" v="1" actId="20577"/>
          <ac:spMkLst>
            <pc:docMk/>
            <pc:sldMk cId="3759221820" sldId="439"/>
            <ac:spMk id="4" creationId="{9A13E2D8-2F59-44C1-B1D2-79C300C26DD4}"/>
          </ac:spMkLst>
        </pc:spChg>
        <pc:spChg chg="del">
          <ac:chgData name="Alfred Smith" userId="3c60a3631c0db8ad" providerId="LiveId" clId="{1971B110-D9B7-412F-AACA-B13918F43AEB}" dt="2023-01-19T11:31:43.707" v="31" actId="478"/>
          <ac:spMkLst>
            <pc:docMk/>
            <pc:sldMk cId="3759221820" sldId="439"/>
            <ac:spMk id="6" creationId="{416C064E-628E-47C0-A712-DB178FE9901E}"/>
          </ac:spMkLst>
        </pc:spChg>
        <pc:picChg chg="del">
          <ac:chgData name="Alfred Smith" userId="3c60a3631c0db8ad" providerId="LiveId" clId="{1971B110-D9B7-412F-AACA-B13918F43AEB}" dt="2023-01-19T11:31:23.783" v="21"/>
          <ac:picMkLst>
            <pc:docMk/>
            <pc:sldMk cId="3759221820" sldId="439"/>
            <ac:picMk id="5" creationId="{C3111B6A-7C00-B1A9-BD62-08407553F291}"/>
          </ac:picMkLst>
        </pc:picChg>
      </pc:sldChg>
      <pc:sldChg chg="addSp delSp modSp mod modTransition modAnim">
        <pc:chgData name="Alfred Smith" userId="3c60a3631c0db8ad" providerId="LiveId" clId="{1971B110-D9B7-412F-AACA-B13918F43AEB}" dt="2023-01-19T11:31:57.324" v="33"/>
        <pc:sldMkLst>
          <pc:docMk/>
          <pc:sldMk cId="3676245138" sldId="441"/>
        </pc:sldMkLst>
        <pc:spChg chg="add mod">
          <ac:chgData name="Alfred Smith" userId="3c60a3631c0db8ad" providerId="LiveId" clId="{1971B110-D9B7-412F-AACA-B13918F43AEB}" dt="2023-01-19T11:31:57.324" v="33"/>
          <ac:spMkLst>
            <pc:docMk/>
            <pc:sldMk cId="3676245138" sldId="441"/>
            <ac:spMk id="2" creationId="{CE7B77F5-D508-06B3-4412-3D9E680EB27D}"/>
          </ac:spMkLst>
        </pc:spChg>
        <pc:spChg chg="del">
          <ac:chgData name="Alfred Smith" userId="3c60a3631c0db8ad" providerId="LiveId" clId="{1971B110-D9B7-412F-AACA-B13918F43AEB}" dt="2023-01-19T11:31:42.223" v="30" actId="478"/>
          <ac:spMkLst>
            <pc:docMk/>
            <pc:sldMk cId="3676245138" sldId="441"/>
            <ac:spMk id="6" creationId="{416C064E-628E-47C0-A712-DB178FE9901E}"/>
          </ac:spMkLst>
        </pc:spChg>
        <pc:picChg chg="del">
          <ac:chgData name="Alfred Smith" userId="3c60a3631c0db8ad" providerId="LiveId" clId="{1971B110-D9B7-412F-AACA-B13918F43AEB}" dt="2023-01-19T11:31:23.783" v="21"/>
          <ac:picMkLst>
            <pc:docMk/>
            <pc:sldMk cId="3676245138" sldId="441"/>
            <ac:picMk id="5" creationId="{554CA961-3DC7-A6C1-EFF7-4987D8A3CD21}"/>
          </ac:picMkLst>
        </pc:picChg>
      </pc:sldChg>
      <pc:sldChg chg="modSp mod modTransition">
        <pc:chgData name="Alfred Smith" userId="3c60a3631c0db8ad" providerId="LiveId" clId="{1971B110-D9B7-412F-AACA-B13918F43AEB}" dt="2023-01-19T11:31:23.783" v="21"/>
        <pc:sldMkLst>
          <pc:docMk/>
          <pc:sldMk cId="2180228365" sldId="442"/>
        </pc:sldMkLst>
        <pc:spChg chg="mod">
          <ac:chgData name="Alfred Smith" userId="3c60a3631c0db8ad" providerId="LiveId" clId="{1971B110-D9B7-412F-AACA-B13918F43AEB}" dt="2023-01-19T11:28:23.906" v="8"/>
          <ac:spMkLst>
            <pc:docMk/>
            <pc:sldMk cId="2180228365" sldId="442"/>
            <ac:spMk id="7" creationId="{A46A8CC2-25E5-A30B-B0EF-F19363094CD1}"/>
          </ac:spMkLst>
        </pc:spChg>
      </pc:sldChg>
      <pc:sldChg chg="addSp delSp modSp mod modTransition modAnim">
        <pc:chgData name="Alfred Smith" userId="3c60a3631c0db8ad" providerId="LiveId" clId="{1971B110-D9B7-412F-AACA-B13918F43AEB}" dt="2023-01-19T11:31:58.447" v="34"/>
        <pc:sldMkLst>
          <pc:docMk/>
          <pc:sldMk cId="3095902142" sldId="443"/>
        </pc:sldMkLst>
        <pc:spChg chg="add mod">
          <ac:chgData name="Alfred Smith" userId="3c60a3631c0db8ad" providerId="LiveId" clId="{1971B110-D9B7-412F-AACA-B13918F43AEB}" dt="2023-01-19T11:31:58.447" v="34"/>
          <ac:spMkLst>
            <pc:docMk/>
            <pc:sldMk cId="3095902142" sldId="443"/>
            <ac:spMk id="2" creationId="{DFD79E67-0904-FA00-5F96-5BA5B51ED819}"/>
          </ac:spMkLst>
        </pc:spChg>
        <pc:spChg chg="del">
          <ac:chgData name="Alfred Smith" userId="3c60a3631c0db8ad" providerId="LiveId" clId="{1971B110-D9B7-412F-AACA-B13918F43AEB}" dt="2023-01-19T11:31:40.842" v="29" actId="478"/>
          <ac:spMkLst>
            <pc:docMk/>
            <pc:sldMk cId="3095902142" sldId="443"/>
            <ac:spMk id="6" creationId="{416C064E-628E-47C0-A712-DB178FE9901E}"/>
          </ac:spMkLst>
        </pc:spChg>
        <pc:picChg chg="del">
          <ac:chgData name="Alfred Smith" userId="3c60a3631c0db8ad" providerId="LiveId" clId="{1971B110-D9B7-412F-AACA-B13918F43AEB}" dt="2023-01-19T11:31:23.783" v="21"/>
          <ac:picMkLst>
            <pc:docMk/>
            <pc:sldMk cId="3095902142" sldId="443"/>
            <ac:picMk id="7" creationId="{EDD0E670-0A5E-E7FE-5954-290B505ACD6C}"/>
          </ac:picMkLst>
        </pc:picChg>
      </pc:sldChg>
      <pc:sldChg chg="modSp mod modTransition">
        <pc:chgData name="Alfred Smith" userId="3c60a3631c0db8ad" providerId="LiveId" clId="{1971B110-D9B7-412F-AACA-B13918F43AEB}" dt="2023-01-19T11:31:23.783" v="21"/>
        <pc:sldMkLst>
          <pc:docMk/>
          <pc:sldMk cId="1718612039" sldId="444"/>
        </pc:sldMkLst>
        <pc:spChg chg="mod">
          <ac:chgData name="Alfred Smith" userId="3c60a3631c0db8ad" providerId="LiveId" clId="{1971B110-D9B7-412F-AACA-B13918F43AEB}" dt="2023-01-19T11:28:28.561" v="9"/>
          <ac:spMkLst>
            <pc:docMk/>
            <pc:sldMk cId="1718612039" sldId="444"/>
            <ac:spMk id="7" creationId="{E2AA8380-63E2-3208-23CE-E83EA041ED0E}"/>
          </ac:spMkLst>
        </pc:spChg>
      </pc:sldChg>
      <pc:sldChg chg="addSp delSp modSp mod modTransition modAnim">
        <pc:chgData name="Alfred Smith" userId="3c60a3631c0db8ad" providerId="LiveId" clId="{1971B110-D9B7-412F-AACA-B13918F43AEB}" dt="2023-01-19T11:31:59.543" v="35"/>
        <pc:sldMkLst>
          <pc:docMk/>
          <pc:sldMk cId="2166098122" sldId="445"/>
        </pc:sldMkLst>
        <pc:spChg chg="add mod">
          <ac:chgData name="Alfred Smith" userId="3c60a3631c0db8ad" providerId="LiveId" clId="{1971B110-D9B7-412F-AACA-B13918F43AEB}" dt="2023-01-19T11:31:59.543" v="35"/>
          <ac:spMkLst>
            <pc:docMk/>
            <pc:sldMk cId="2166098122" sldId="445"/>
            <ac:spMk id="3" creationId="{489CE474-439E-BCBF-71BB-AB6C079D1942}"/>
          </ac:spMkLst>
        </pc:spChg>
        <pc:spChg chg="del">
          <ac:chgData name="Alfred Smith" userId="3c60a3631c0db8ad" providerId="LiveId" clId="{1971B110-D9B7-412F-AACA-B13918F43AEB}" dt="2023-01-19T11:31:39.146" v="28" actId="478"/>
          <ac:spMkLst>
            <pc:docMk/>
            <pc:sldMk cId="2166098122" sldId="445"/>
            <ac:spMk id="6" creationId="{416C064E-628E-47C0-A712-DB178FE9901E}"/>
          </ac:spMkLst>
        </pc:spChg>
        <pc:picChg chg="del">
          <ac:chgData name="Alfred Smith" userId="3c60a3631c0db8ad" providerId="LiveId" clId="{1971B110-D9B7-412F-AACA-B13918F43AEB}" dt="2023-01-19T11:31:23.783" v="21"/>
          <ac:picMkLst>
            <pc:docMk/>
            <pc:sldMk cId="2166098122" sldId="445"/>
            <ac:picMk id="2" creationId="{5255934B-1CE9-107F-C094-023C0BC5D497}"/>
          </ac:picMkLst>
        </pc:picChg>
      </pc:sldChg>
      <pc:sldChg chg="modSp mod modTransition">
        <pc:chgData name="Alfred Smith" userId="3c60a3631c0db8ad" providerId="LiveId" clId="{1971B110-D9B7-412F-AACA-B13918F43AEB}" dt="2023-01-19T11:31:23.783" v="21"/>
        <pc:sldMkLst>
          <pc:docMk/>
          <pc:sldMk cId="665805102" sldId="446"/>
        </pc:sldMkLst>
        <pc:spChg chg="mod">
          <ac:chgData name="Alfred Smith" userId="3c60a3631c0db8ad" providerId="LiveId" clId="{1971B110-D9B7-412F-AACA-B13918F43AEB}" dt="2023-01-19T11:28:36.541" v="10"/>
          <ac:spMkLst>
            <pc:docMk/>
            <pc:sldMk cId="665805102" sldId="446"/>
            <ac:spMk id="7" creationId="{E844ADA6-9B09-2654-3307-9F17D11000F9}"/>
          </ac:spMkLst>
        </pc:spChg>
      </pc:sldChg>
      <pc:sldChg chg="addSp delSp modSp mod modTransition modAnim">
        <pc:chgData name="Alfred Smith" userId="3c60a3631c0db8ad" providerId="LiveId" clId="{1971B110-D9B7-412F-AACA-B13918F43AEB}" dt="2023-01-19T11:32:00.620" v="36"/>
        <pc:sldMkLst>
          <pc:docMk/>
          <pc:sldMk cId="2422728137" sldId="447"/>
        </pc:sldMkLst>
        <pc:spChg chg="add mod">
          <ac:chgData name="Alfred Smith" userId="3c60a3631c0db8ad" providerId="LiveId" clId="{1971B110-D9B7-412F-AACA-B13918F43AEB}" dt="2023-01-19T11:32:00.620" v="36"/>
          <ac:spMkLst>
            <pc:docMk/>
            <pc:sldMk cId="2422728137" sldId="447"/>
            <ac:spMk id="3" creationId="{30CA6625-4268-87D7-7EC8-4A6CAE6AEDBB}"/>
          </ac:spMkLst>
        </pc:spChg>
        <pc:spChg chg="del">
          <ac:chgData name="Alfred Smith" userId="3c60a3631c0db8ad" providerId="LiveId" clId="{1971B110-D9B7-412F-AACA-B13918F43AEB}" dt="2023-01-19T11:31:36.865" v="27" actId="478"/>
          <ac:spMkLst>
            <pc:docMk/>
            <pc:sldMk cId="2422728137" sldId="447"/>
            <ac:spMk id="6" creationId="{416C064E-628E-47C0-A712-DB178FE9901E}"/>
          </ac:spMkLst>
        </pc:spChg>
        <pc:picChg chg="del">
          <ac:chgData name="Alfred Smith" userId="3c60a3631c0db8ad" providerId="LiveId" clId="{1971B110-D9B7-412F-AACA-B13918F43AEB}" dt="2023-01-19T11:31:23.783" v="21"/>
          <ac:picMkLst>
            <pc:docMk/>
            <pc:sldMk cId="2422728137" sldId="447"/>
            <ac:picMk id="2" creationId="{75547E42-AD0C-DF2E-3384-FB7BBD620501}"/>
          </ac:picMkLst>
        </pc:picChg>
      </pc:sldChg>
      <pc:sldChg chg="modSp mod modTransition">
        <pc:chgData name="Alfred Smith" userId="3c60a3631c0db8ad" providerId="LiveId" clId="{1971B110-D9B7-412F-AACA-B13918F43AEB}" dt="2023-01-19T11:31:23.783" v="21"/>
        <pc:sldMkLst>
          <pc:docMk/>
          <pc:sldMk cId="843663555" sldId="448"/>
        </pc:sldMkLst>
        <pc:spChg chg="mod">
          <ac:chgData name="Alfred Smith" userId="3c60a3631c0db8ad" providerId="LiveId" clId="{1971B110-D9B7-412F-AACA-B13918F43AEB}" dt="2023-01-19T11:28:56.368" v="13" actId="20577"/>
          <ac:spMkLst>
            <pc:docMk/>
            <pc:sldMk cId="843663555" sldId="448"/>
            <ac:spMk id="5" creationId="{0B764D5B-8D7E-CA01-E48F-0A7D673B8255}"/>
          </ac:spMkLst>
        </pc:spChg>
      </pc:sldChg>
      <pc:sldChg chg="addSp delSp modSp mod modTransition modAnim">
        <pc:chgData name="Alfred Smith" userId="3c60a3631c0db8ad" providerId="LiveId" clId="{1971B110-D9B7-412F-AACA-B13918F43AEB}" dt="2023-01-19T11:32:01.781" v="37"/>
        <pc:sldMkLst>
          <pc:docMk/>
          <pc:sldMk cId="4160448636" sldId="449"/>
        </pc:sldMkLst>
        <pc:spChg chg="add mod">
          <ac:chgData name="Alfred Smith" userId="3c60a3631c0db8ad" providerId="LiveId" clId="{1971B110-D9B7-412F-AACA-B13918F43AEB}" dt="2023-01-19T11:32:01.781" v="37"/>
          <ac:spMkLst>
            <pc:docMk/>
            <pc:sldMk cId="4160448636" sldId="449"/>
            <ac:spMk id="3" creationId="{018E90B0-AA82-35AB-3F9A-0D658E5C89AA}"/>
          </ac:spMkLst>
        </pc:spChg>
        <pc:spChg chg="del">
          <ac:chgData name="Alfred Smith" userId="3c60a3631c0db8ad" providerId="LiveId" clId="{1971B110-D9B7-412F-AACA-B13918F43AEB}" dt="2023-01-19T11:31:34.726" v="26" actId="478"/>
          <ac:spMkLst>
            <pc:docMk/>
            <pc:sldMk cId="4160448636" sldId="449"/>
            <ac:spMk id="6" creationId="{416C064E-628E-47C0-A712-DB178FE9901E}"/>
          </ac:spMkLst>
        </pc:spChg>
        <pc:picChg chg="del">
          <ac:chgData name="Alfred Smith" userId="3c60a3631c0db8ad" providerId="LiveId" clId="{1971B110-D9B7-412F-AACA-B13918F43AEB}" dt="2023-01-19T11:31:23.783" v="21"/>
          <ac:picMkLst>
            <pc:docMk/>
            <pc:sldMk cId="4160448636" sldId="449"/>
            <ac:picMk id="2" creationId="{F591C401-D328-AA59-E119-F5D0F33A18E4}"/>
          </ac:picMkLst>
        </pc:picChg>
      </pc:sldChg>
      <pc:sldChg chg="modSp mod modTransition">
        <pc:chgData name="Alfred Smith" userId="3c60a3631c0db8ad" providerId="LiveId" clId="{1971B110-D9B7-412F-AACA-B13918F43AEB}" dt="2023-01-19T11:31:23.783" v="21"/>
        <pc:sldMkLst>
          <pc:docMk/>
          <pc:sldMk cId="538051216" sldId="450"/>
        </pc:sldMkLst>
        <pc:spChg chg="mod">
          <ac:chgData name="Alfred Smith" userId="3c60a3631c0db8ad" providerId="LiveId" clId="{1971B110-D9B7-412F-AACA-B13918F43AEB}" dt="2023-01-19T11:29:09.267" v="16"/>
          <ac:spMkLst>
            <pc:docMk/>
            <pc:sldMk cId="538051216" sldId="450"/>
            <ac:spMk id="7" creationId="{18A297DA-661B-83DA-5F43-E23F41E36E4B}"/>
          </ac:spMkLst>
        </pc:spChg>
      </pc:sldChg>
      <pc:sldChg chg="addSp delSp modSp mod modTransition modAnim">
        <pc:chgData name="Alfred Smith" userId="3c60a3631c0db8ad" providerId="LiveId" clId="{1971B110-D9B7-412F-AACA-B13918F43AEB}" dt="2023-01-19T11:32:02.985" v="38"/>
        <pc:sldMkLst>
          <pc:docMk/>
          <pc:sldMk cId="3386340796" sldId="451"/>
        </pc:sldMkLst>
        <pc:spChg chg="add mod">
          <ac:chgData name="Alfred Smith" userId="3c60a3631c0db8ad" providerId="LiveId" clId="{1971B110-D9B7-412F-AACA-B13918F43AEB}" dt="2023-01-19T11:32:02.985" v="38"/>
          <ac:spMkLst>
            <pc:docMk/>
            <pc:sldMk cId="3386340796" sldId="451"/>
            <ac:spMk id="2" creationId="{D9428773-44E7-3420-9271-1AA8498415FD}"/>
          </ac:spMkLst>
        </pc:spChg>
        <pc:spChg chg="del">
          <ac:chgData name="Alfred Smith" userId="3c60a3631c0db8ad" providerId="LiveId" clId="{1971B110-D9B7-412F-AACA-B13918F43AEB}" dt="2023-01-19T11:31:32.603" v="25" actId="478"/>
          <ac:spMkLst>
            <pc:docMk/>
            <pc:sldMk cId="3386340796" sldId="451"/>
            <ac:spMk id="6" creationId="{416C064E-628E-47C0-A712-DB178FE9901E}"/>
          </ac:spMkLst>
        </pc:spChg>
        <pc:picChg chg="del">
          <ac:chgData name="Alfred Smith" userId="3c60a3631c0db8ad" providerId="LiveId" clId="{1971B110-D9B7-412F-AACA-B13918F43AEB}" dt="2023-01-19T11:31:23.783" v="21"/>
          <ac:picMkLst>
            <pc:docMk/>
            <pc:sldMk cId="3386340796" sldId="451"/>
            <ac:picMk id="7" creationId="{B0EC361C-11BA-0E62-EFD8-A6FE406343D4}"/>
          </ac:picMkLst>
        </pc:picChg>
      </pc:sldChg>
      <pc:sldChg chg="modSp mod modTransition">
        <pc:chgData name="Alfred Smith" userId="3c60a3631c0db8ad" providerId="LiveId" clId="{1971B110-D9B7-412F-AACA-B13918F43AEB}" dt="2023-01-19T11:31:23.783" v="21"/>
        <pc:sldMkLst>
          <pc:docMk/>
          <pc:sldMk cId="4002949039" sldId="452"/>
        </pc:sldMkLst>
        <pc:spChg chg="mod">
          <ac:chgData name="Alfred Smith" userId="3c60a3631c0db8ad" providerId="LiveId" clId="{1971B110-D9B7-412F-AACA-B13918F43AEB}" dt="2023-01-19T11:29:13.995" v="17"/>
          <ac:spMkLst>
            <pc:docMk/>
            <pc:sldMk cId="4002949039" sldId="452"/>
            <ac:spMk id="8" creationId="{EC189059-17BB-5609-F6E5-286BB84CA37C}"/>
          </ac:spMkLst>
        </pc:spChg>
      </pc:sldChg>
      <pc:sldChg chg="addSp delSp modSp mod modTransition modAnim">
        <pc:chgData name="Alfred Smith" userId="3c60a3631c0db8ad" providerId="LiveId" clId="{1971B110-D9B7-412F-AACA-B13918F43AEB}" dt="2023-01-19T11:32:04.156" v="39"/>
        <pc:sldMkLst>
          <pc:docMk/>
          <pc:sldMk cId="283334129" sldId="453"/>
        </pc:sldMkLst>
        <pc:spChg chg="add mod">
          <ac:chgData name="Alfred Smith" userId="3c60a3631c0db8ad" providerId="LiveId" clId="{1971B110-D9B7-412F-AACA-B13918F43AEB}" dt="2023-01-19T11:32:04.156" v="39"/>
          <ac:spMkLst>
            <pc:docMk/>
            <pc:sldMk cId="283334129" sldId="453"/>
            <ac:spMk id="2" creationId="{0983523A-8A12-FE6F-33A3-8E38B60B80D6}"/>
          </ac:spMkLst>
        </pc:spChg>
        <pc:spChg chg="del">
          <ac:chgData name="Alfred Smith" userId="3c60a3631c0db8ad" providerId="LiveId" clId="{1971B110-D9B7-412F-AACA-B13918F43AEB}" dt="2023-01-19T11:31:30.632" v="24" actId="478"/>
          <ac:spMkLst>
            <pc:docMk/>
            <pc:sldMk cId="283334129" sldId="453"/>
            <ac:spMk id="6" creationId="{416C064E-628E-47C0-A712-DB178FE9901E}"/>
          </ac:spMkLst>
        </pc:spChg>
        <pc:picChg chg="del">
          <ac:chgData name="Alfred Smith" userId="3c60a3631c0db8ad" providerId="LiveId" clId="{1971B110-D9B7-412F-AACA-B13918F43AEB}" dt="2023-01-19T11:31:23.783" v="21"/>
          <ac:picMkLst>
            <pc:docMk/>
            <pc:sldMk cId="283334129" sldId="453"/>
            <ac:picMk id="3" creationId="{F7CFAE8E-879C-71AF-36E0-ED2FF778E1FE}"/>
          </ac:picMkLst>
        </pc:picChg>
      </pc:sldChg>
      <pc:sldChg chg="modSp mod modTransition">
        <pc:chgData name="Alfred Smith" userId="3c60a3631c0db8ad" providerId="LiveId" clId="{1971B110-D9B7-412F-AACA-B13918F43AEB}" dt="2023-01-19T11:31:23.783" v="21"/>
        <pc:sldMkLst>
          <pc:docMk/>
          <pc:sldMk cId="2511564658" sldId="454"/>
        </pc:sldMkLst>
        <pc:spChg chg="mod">
          <ac:chgData name="Alfred Smith" userId="3c60a3631c0db8ad" providerId="LiveId" clId="{1971B110-D9B7-412F-AACA-B13918F43AEB}" dt="2023-01-19T11:29:17.595" v="18"/>
          <ac:spMkLst>
            <pc:docMk/>
            <pc:sldMk cId="2511564658" sldId="454"/>
            <ac:spMk id="7" creationId="{C7E6078F-5E5C-D789-2169-EF60DBC7AFA3}"/>
          </ac:spMkLst>
        </pc:spChg>
      </pc:sldChg>
      <pc:sldChg chg="addSp delSp modSp mod modTransition modAnim">
        <pc:chgData name="Alfred Smith" userId="3c60a3631c0db8ad" providerId="LiveId" clId="{1971B110-D9B7-412F-AACA-B13918F43AEB}" dt="2023-01-19T11:32:05.324" v="40"/>
        <pc:sldMkLst>
          <pc:docMk/>
          <pc:sldMk cId="1799939013" sldId="455"/>
        </pc:sldMkLst>
        <pc:spChg chg="add mod">
          <ac:chgData name="Alfred Smith" userId="3c60a3631c0db8ad" providerId="LiveId" clId="{1971B110-D9B7-412F-AACA-B13918F43AEB}" dt="2023-01-19T11:32:05.324" v="40"/>
          <ac:spMkLst>
            <pc:docMk/>
            <pc:sldMk cId="1799939013" sldId="455"/>
            <ac:spMk id="2" creationId="{C0956B08-7528-E473-2BD2-876C0A6262F5}"/>
          </ac:spMkLst>
        </pc:spChg>
        <pc:spChg chg="del">
          <ac:chgData name="Alfred Smith" userId="3c60a3631c0db8ad" providerId="LiveId" clId="{1971B110-D9B7-412F-AACA-B13918F43AEB}" dt="2023-01-19T11:31:29.264" v="23" actId="478"/>
          <ac:spMkLst>
            <pc:docMk/>
            <pc:sldMk cId="1799939013" sldId="455"/>
            <ac:spMk id="6" creationId="{416C064E-628E-47C0-A712-DB178FE9901E}"/>
          </ac:spMkLst>
        </pc:spChg>
        <pc:picChg chg="del">
          <ac:chgData name="Alfred Smith" userId="3c60a3631c0db8ad" providerId="LiveId" clId="{1971B110-D9B7-412F-AACA-B13918F43AEB}" dt="2023-01-19T11:31:23.783" v="21"/>
          <ac:picMkLst>
            <pc:docMk/>
            <pc:sldMk cId="1799939013" sldId="455"/>
            <ac:picMk id="15" creationId="{8ED47F3D-5C3A-0383-1541-6BBF8739A798}"/>
          </ac:picMkLst>
        </pc:picChg>
      </pc:sldChg>
      <pc:sldChg chg="modSp mod modTransition">
        <pc:chgData name="Alfred Smith" userId="3c60a3631c0db8ad" providerId="LiveId" clId="{1971B110-D9B7-412F-AACA-B13918F43AEB}" dt="2023-01-19T11:31:23.783" v="21"/>
        <pc:sldMkLst>
          <pc:docMk/>
          <pc:sldMk cId="4049696417" sldId="456"/>
        </pc:sldMkLst>
        <pc:spChg chg="mod">
          <ac:chgData name="Alfred Smith" userId="3c60a3631c0db8ad" providerId="LiveId" clId="{1971B110-D9B7-412F-AACA-B13918F43AEB}" dt="2023-01-19T11:29:21.691" v="19"/>
          <ac:spMkLst>
            <pc:docMk/>
            <pc:sldMk cId="4049696417" sldId="456"/>
            <ac:spMk id="7" creationId="{171190B4-F5A1-FBE7-623A-62F15ADB9D0A}"/>
          </ac:spMkLst>
        </pc:spChg>
      </pc:sldChg>
      <pc:sldChg chg="addSp delSp modSp mod modTransition modAnim">
        <pc:chgData name="Alfred Smith" userId="3c60a3631c0db8ad" providerId="LiveId" clId="{1971B110-D9B7-412F-AACA-B13918F43AEB}" dt="2023-01-19T11:32:08.358" v="41"/>
        <pc:sldMkLst>
          <pc:docMk/>
          <pc:sldMk cId="2618424304" sldId="457"/>
        </pc:sldMkLst>
        <pc:spChg chg="add mod">
          <ac:chgData name="Alfred Smith" userId="3c60a3631c0db8ad" providerId="LiveId" clId="{1971B110-D9B7-412F-AACA-B13918F43AEB}" dt="2023-01-19T11:32:08.358" v="41"/>
          <ac:spMkLst>
            <pc:docMk/>
            <pc:sldMk cId="2618424304" sldId="457"/>
            <ac:spMk id="2" creationId="{318D96DC-CBEE-C42F-F5AE-037200CB79D9}"/>
          </ac:spMkLst>
        </pc:spChg>
        <pc:spChg chg="del">
          <ac:chgData name="Alfred Smith" userId="3c60a3631c0db8ad" providerId="LiveId" clId="{1971B110-D9B7-412F-AACA-B13918F43AEB}" dt="2023-01-19T11:31:27.840" v="22" actId="478"/>
          <ac:spMkLst>
            <pc:docMk/>
            <pc:sldMk cId="2618424304" sldId="457"/>
            <ac:spMk id="6" creationId="{416C064E-628E-47C0-A712-DB178FE9901E}"/>
          </ac:spMkLst>
        </pc:spChg>
        <pc:picChg chg="del">
          <ac:chgData name="Alfred Smith" userId="3c60a3631c0db8ad" providerId="LiveId" clId="{1971B110-D9B7-412F-AACA-B13918F43AEB}" dt="2023-01-19T11:31:23.783" v="21"/>
          <ac:picMkLst>
            <pc:docMk/>
            <pc:sldMk cId="2618424304" sldId="457"/>
            <ac:picMk id="3" creationId="{2BBB750F-544C-37D8-9BCB-FEBCC3F6CF8A}"/>
          </ac:picMkLst>
        </pc:picChg>
      </pc:sldChg>
      <pc:sldChg chg="delSp modTransition modAnim">
        <pc:chgData name="Alfred Smith" userId="3c60a3631c0db8ad" providerId="LiveId" clId="{1971B110-D9B7-412F-AACA-B13918F43AEB}" dt="2023-01-19T11:31:23.783" v="21"/>
        <pc:sldMkLst>
          <pc:docMk/>
          <pc:sldMk cId="3596600315" sldId="468"/>
        </pc:sldMkLst>
        <pc:picChg chg="del">
          <ac:chgData name="Alfred Smith" userId="3c60a3631c0db8ad" providerId="LiveId" clId="{1971B110-D9B7-412F-AACA-B13918F43AEB}" dt="2023-01-19T11:31:23.783" v="21"/>
          <ac:picMkLst>
            <pc:docMk/>
            <pc:sldMk cId="3596600315" sldId="468"/>
            <ac:picMk id="4" creationId="{7E3D0DA4-C05D-7112-D7D1-3B9A2CF4D30C}"/>
          </ac:picMkLst>
        </pc:picChg>
      </pc:sldChg>
      <pc:sldChg chg="addSp delSp modSp mod modTransition">
        <pc:chgData name="Alfred Smith" userId="3c60a3631c0db8ad" providerId="LiveId" clId="{1971B110-D9B7-412F-AACA-B13918F43AEB}" dt="2023-01-19T11:31:23.783" v="21"/>
        <pc:sldMkLst>
          <pc:docMk/>
          <pc:sldMk cId="2211457714" sldId="469"/>
        </pc:sldMkLst>
        <pc:spChg chg="add mod">
          <ac:chgData name="Alfred Smith" userId="3c60a3631c0db8ad" providerId="LiveId" clId="{1971B110-D9B7-412F-AACA-B13918F43AEB}" dt="2023-01-19T11:28:10.963" v="7"/>
          <ac:spMkLst>
            <pc:docMk/>
            <pc:sldMk cId="2211457714" sldId="469"/>
            <ac:spMk id="2" creationId="{599C0F42-45F1-5682-7935-B388052E3FAC}"/>
          </ac:spMkLst>
        </pc:spChg>
        <pc:spChg chg="del">
          <ac:chgData name="Alfred Smith" userId="3c60a3631c0db8ad" providerId="LiveId" clId="{1971B110-D9B7-412F-AACA-B13918F43AEB}" dt="2023-01-19T11:28:09.944" v="6" actId="478"/>
          <ac:spMkLst>
            <pc:docMk/>
            <pc:sldMk cId="2211457714" sldId="469"/>
            <ac:spMk id="5" creationId="{E027CDEB-515D-3BBE-03D9-48EB68B66744}"/>
          </ac:spMkLst>
        </pc:spChg>
      </pc:sldChg>
      <pc:sldChg chg="modSp mod modTransition">
        <pc:chgData name="Alfred Smith" userId="3c60a3631c0db8ad" providerId="LiveId" clId="{1971B110-D9B7-412F-AACA-B13918F43AEB}" dt="2023-01-19T11:31:23.783" v="21"/>
        <pc:sldMkLst>
          <pc:docMk/>
          <pc:sldMk cId="2920363107" sldId="470"/>
        </pc:sldMkLst>
        <pc:spChg chg="mod">
          <ac:chgData name="Alfred Smith" userId="3c60a3631c0db8ad" providerId="LiveId" clId="{1971B110-D9B7-412F-AACA-B13918F43AEB}" dt="2023-01-19T11:29:25.534" v="20"/>
          <ac:spMkLst>
            <pc:docMk/>
            <pc:sldMk cId="2920363107" sldId="470"/>
            <ac:spMk id="5" creationId="{960B08BD-AD8E-6B7A-4C24-D161DADEC3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25 </a:t>
            </a:r>
            <a:r>
              <a:rPr lang="en-IN" sz="1800" b="1" i="0" u="none" strike="noStrike" baseline="0" dirty="0">
                <a:latin typeface="TimesNewRomanPS-BoldMT"/>
              </a:rPr>
              <a:t>Into Exile</a:t>
            </a:r>
          </a:p>
          <a:p>
            <a:pPr algn="l"/>
            <a:r>
              <a:rPr lang="en-US" sz="1800" b="0" i="0" u="none" strike="noStrike" baseline="0" dirty="0">
                <a:latin typeface="TimesNewRomanPSMT"/>
              </a:rPr>
              <a:t>1. Israel’s evil deeds -1 Kings 12:25- 13:5; 2 Kings 17:1-19 (Left Top)</a:t>
            </a:r>
          </a:p>
          <a:p>
            <a:pPr algn="l"/>
            <a:r>
              <a:rPr lang="en-US" sz="1800" b="0" i="0" u="none" strike="noStrike" baseline="0" dirty="0">
                <a:latin typeface="TimesNewRomanPSMT"/>
              </a:rPr>
              <a:t>2. Book of the law is found - 2 Kings 22-23:25 (Right Top)</a:t>
            </a:r>
          </a:p>
          <a:p>
            <a:pPr algn="l"/>
            <a:r>
              <a:rPr lang="en-IN" sz="1800" b="0" i="0" u="none" strike="noStrike" baseline="0" dirty="0">
                <a:latin typeface="TimesNewRomanPSMT"/>
              </a:rPr>
              <a:t>3. Jehoiakim burns Jeremiah’s scroll - Jeremiah 36 (Right Bottom)</a:t>
            </a:r>
          </a:p>
          <a:p>
            <a:pPr algn="l"/>
            <a:r>
              <a:rPr lang="en-US" sz="1800" b="0" i="0" u="none" strike="noStrike" baseline="0" dirty="0">
                <a:latin typeface="TimesNewRomanPSMT"/>
              </a:rPr>
              <a:t>4. Jeremiah is thrown into the cistern - Jeremiah 38:1-13 (Left Bottom)</a:t>
            </a:r>
          </a:p>
          <a:p>
            <a:pPr algn="l"/>
            <a:r>
              <a:rPr lang="en-US" sz="1800" b="0" i="0" u="none" strike="noStrike" baseline="0" dirty="0">
                <a:latin typeface="TimesNewRomanPSMT"/>
              </a:rPr>
              <a:t>5. Destruction of Jerusalem/ Judah into exile - 2 Kings 24:8-16 , 25:8-21 Jeremiah</a:t>
            </a:r>
          </a:p>
          <a:p>
            <a:pPr algn="l"/>
            <a:r>
              <a:rPr lang="en-IN" sz="1800" b="0" i="0" u="none" strike="noStrike" baseline="0" dirty="0">
                <a:latin typeface="TimesNewRomanPSMT"/>
              </a:rPr>
              <a:t>39:11-14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4" name="Audio 23">
            <a:hlinkClick r:id="" action="ppaction://media"/>
            <a:extLst>
              <a:ext uri="{FF2B5EF4-FFF2-40B4-BE49-F238E27FC236}">
                <a16:creationId xmlns:a16="http://schemas.microsoft.com/office/drawing/2014/main" id="{7D8F04FA-D95C-C755-3CE3-A4776392EDA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22"/>
    </mc:Choice>
    <mc:Fallback xmlns="">
      <p:transition spd="slow" advTm="2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A7836E3-0FC9-A637-7A43-E770823020FA}"/>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C3988DA-2A18-AA90-A3E8-F360BAD8FA5D}"/>
              </a:ext>
            </a:extLst>
          </p:cNvPr>
          <p:cNvSpPr txBox="1"/>
          <p:nvPr/>
        </p:nvSpPr>
        <p:spPr>
          <a:xfrm>
            <a:off x="319488"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1 राजा 12:</a:t>
            </a:r>
            <a:r>
              <a:rPr lang="en-US" sz="2400" b="0" i="0" u="none" strike="noStrike" baseline="0" dirty="0">
                <a:solidFill>
                  <a:schemeClr val="bg1"/>
                </a:solidFill>
                <a:latin typeface="Mangal" panose="02040503050203030202" pitchFamily="18" charset="0"/>
                <a:cs typeface="Mangal" panose="02040503050203030202" pitchFamily="18" charset="0"/>
              </a:rPr>
              <a:t>31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1" dirty="0">
                <a:solidFill>
                  <a:srgbClr val="121212"/>
                </a:solidFill>
                <a:latin typeface="ArialMT"/>
              </a:rPr>
              <a:t>2 KINGS 17</a:t>
            </a:r>
          </a:p>
          <a:p>
            <a:r>
              <a:rPr lang="en-US" sz="3200" b="0" i="0" dirty="0">
                <a:solidFill>
                  <a:srgbClr val="121212"/>
                </a:solidFill>
                <a:effectLst/>
                <a:latin typeface="ArialMT"/>
              </a:rPr>
              <a:t>15They rejected His statutes and the covenant He had made with their fathers, as well as the decrees He had given them. They pursued worthless idols and themselves became worthless, going after the surrounding nations that the Lord had commanded them not to imitate.</a:t>
            </a:r>
            <a:endParaRPr lang="en-ZA" sz="3200" dirty="0"/>
          </a:p>
        </p:txBody>
      </p:sp>
      <p:sp>
        <p:nvSpPr>
          <p:cNvPr id="2" name="TextBox 1">
            <a:extLst>
              <a:ext uri="{FF2B5EF4-FFF2-40B4-BE49-F238E27FC236}">
                <a16:creationId xmlns:a16="http://schemas.microsoft.com/office/drawing/2014/main" id="{11C9BA26-1058-1A09-AAA9-FDE7AE97B2FD}"/>
              </a:ext>
            </a:extLst>
          </p:cNvPr>
          <p:cNvSpPr txBox="1"/>
          <p:nvPr/>
        </p:nvSpPr>
        <p:spPr>
          <a:xfrm>
            <a:off x="6096000" y="166255"/>
            <a:ext cx="6096000" cy="6558101"/>
          </a:xfrm>
          <a:prstGeom prst="rect">
            <a:avLst/>
          </a:prstGeom>
          <a:noFill/>
        </p:spPr>
        <p:txBody>
          <a:bodyPr wrap="square" rtlCol="0">
            <a:noAutofit/>
          </a:bodyPr>
          <a:lstStyle/>
          <a:p>
            <a:r>
              <a:rPr lang="en-US" sz="4000" b="1" dirty="0">
                <a:solidFill>
                  <a:srgbClr val="121212"/>
                </a:solidFill>
                <a:latin typeface="ArialMT"/>
              </a:rPr>
              <a:t>2</a:t>
            </a:r>
            <a:r>
              <a:rPr lang="hi-IN" sz="4000" b="1" dirty="0">
                <a:solidFill>
                  <a:srgbClr val="121212"/>
                </a:solidFill>
                <a:latin typeface="ArialMT"/>
              </a:rPr>
              <a:t> राजाओं</a:t>
            </a:r>
            <a:r>
              <a:rPr lang="en-US" sz="4000" b="1" dirty="0">
                <a:solidFill>
                  <a:srgbClr val="121212"/>
                </a:solidFill>
                <a:latin typeface="ArialMT"/>
              </a:rPr>
              <a:t> 17</a:t>
            </a:r>
          </a:p>
          <a:p>
            <a:r>
              <a:rPr lang="hi-IN" sz="3200" b="0" i="0" dirty="0">
                <a:solidFill>
                  <a:srgbClr val="121212"/>
                </a:solidFill>
                <a:effectLst/>
                <a:latin typeface="Inter" panose="020B0502030000000004" pitchFamily="34" charset="0"/>
              </a:rPr>
              <a:t>15 वे उसकी विधियों और अपने पुरखाओं के साथ उसकी वाचा, और जो चितौनियाँ उसने उन्हें दी थीं, उनको तुच्छ जानकर, निकम्मी बातों के पीछे हो लिए; जिससे वे आप निकम्मे हो गए, और अपने चारों ओर की उन जातियों के पीछे भी हो लिए जिनके विषय यहोवा ने उन्हें आज्ञा दी थी कि उनके से काम न करना।</a:t>
            </a:r>
            <a:endParaRPr lang="en-IN" sz="3200" dirty="0"/>
          </a:p>
        </p:txBody>
      </p:sp>
      <p:pic>
        <p:nvPicPr>
          <p:cNvPr id="11" name="Audio 10">
            <a:hlinkClick r:id="" action="ppaction://media"/>
            <a:extLst>
              <a:ext uri="{FF2B5EF4-FFF2-40B4-BE49-F238E27FC236}">
                <a16:creationId xmlns:a16="http://schemas.microsoft.com/office/drawing/2014/main" id="{55AB97E3-A5B5-B2FD-46FE-0EB77D199F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9947"/>
    </mc:Choice>
    <mc:Fallback xmlns="">
      <p:transition spd="slow" advTm="29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6F82C96-42FD-C9E5-4602-5550B2F86564}"/>
              </a:ext>
            </a:extLst>
          </p:cNvPr>
          <p:cNvPicPr>
            <a:picLocks noChangeAspect="1"/>
          </p:cNvPicPr>
          <p:nvPr/>
        </p:nvPicPr>
        <p:blipFill>
          <a:blip r:embed="rId2"/>
          <a:stretch>
            <a:fillRect/>
          </a:stretch>
        </p:blipFill>
        <p:spPr>
          <a:xfrm>
            <a:off x="-1" y="-63840"/>
            <a:ext cx="12327467" cy="6921840"/>
          </a:xfrm>
          <a:prstGeom prst="rect">
            <a:avLst/>
          </a:prstGeom>
        </p:spPr>
      </p:pic>
      <p:sp>
        <p:nvSpPr>
          <p:cNvPr id="2" name="TextBox 1">
            <a:extLst>
              <a:ext uri="{FF2B5EF4-FFF2-40B4-BE49-F238E27FC236}">
                <a16:creationId xmlns:a16="http://schemas.microsoft.com/office/drawing/2014/main" id="{D1EF3842-E882-BA8F-4D4F-F1AAC96144C0}"/>
              </a:ext>
            </a:extLst>
          </p:cNvPr>
          <p:cNvSpPr txBox="1"/>
          <p:nvPr/>
        </p:nvSpPr>
        <p:spPr>
          <a:xfrm>
            <a:off x="319488" y="371724"/>
            <a:ext cx="3116424" cy="461665"/>
          </a:xfrm>
          <a:prstGeom prst="rect">
            <a:avLst/>
          </a:prstGeom>
          <a:noFill/>
        </p:spPr>
        <p:txBody>
          <a:bodyPr wrap="square" rtlCol="0">
            <a:spAutoFit/>
          </a:bodyPr>
          <a:lstStyle/>
          <a:p>
            <a:r>
              <a:rPr lang="en-US" sz="2400" dirty="0">
                <a:solidFill>
                  <a:schemeClr val="bg1"/>
                </a:solidFill>
                <a:latin typeface="Mangal" panose="02040503050203030202" pitchFamily="18" charset="0"/>
                <a:cs typeface="Mangal" panose="02040503050203030202" pitchFamily="18" charset="0"/>
              </a:rPr>
              <a:t>2</a:t>
            </a:r>
            <a:r>
              <a:rPr lang="hi-IN" sz="2400" b="0" i="0" u="none" strike="noStrike" baseline="0" dirty="0">
                <a:solidFill>
                  <a:schemeClr val="bg1"/>
                </a:solidFill>
                <a:latin typeface="TimesNewRomanPSMT"/>
              </a:rPr>
              <a:t> राजा 1</a:t>
            </a:r>
            <a:r>
              <a:rPr lang="en-US" sz="2400" b="0" i="0" u="none" strike="noStrike" baseline="0" dirty="0">
                <a:solidFill>
                  <a:schemeClr val="bg1"/>
                </a:solidFill>
                <a:latin typeface="Mangal" panose="02040503050203030202" pitchFamily="18" charset="0"/>
                <a:cs typeface="Mangal" panose="02040503050203030202" pitchFamily="18" charset="0"/>
              </a:rPr>
              <a:t>7</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15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They abandoned all the commandments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their God and made for themselves two cast idols of calves and an Asherah pole. They bowed down to all the host of heaven and served Baal.</a:t>
            </a:r>
            <a:endParaRPr lang="en-ZA" dirty="0"/>
          </a:p>
        </p:txBody>
      </p:sp>
      <p:sp>
        <p:nvSpPr>
          <p:cNvPr id="2" name="TextBox 1">
            <a:extLst>
              <a:ext uri="{FF2B5EF4-FFF2-40B4-BE49-F238E27FC236}">
                <a16:creationId xmlns:a16="http://schemas.microsoft.com/office/drawing/2014/main" id="{547F6BB3-40DF-2545-C980-6013C3DDF21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16 वरन् उन्होंने अपने परमेश्वर यहोवा की सब आज्ञाओं को त्याग दिया, और दो बछड़ों की मूरतें ढालकर बनाईं, और अशेरा भी बनाई; और आकाश के सारे गणों को दण्डवत् की, और बाल की उपासना की।</a:t>
            </a:r>
            <a:endParaRPr lang="en-IN" sz="3600" dirty="0"/>
          </a:p>
        </p:txBody>
      </p:sp>
      <p:pic>
        <p:nvPicPr>
          <p:cNvPr id="10" name="Audio 9">
            <a:hlinkClick r:id="" action="ppaction://media"/>
            <a:extLst>
              <a:ext uri="{FF2B5EF4-FFF2-40B4-BE49-F238E27FC236}">
                <a16:creationId xmlns:a16="http://schemas.microsoft.com/office/drawing/2014/main" id="{C7CB579E-3868-AF62-0E06-F223820061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8601"/>
    </mc:Choice>
    <mc:Fallback xmlns="">
      <p:transition spd="slow" advTm="1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16C637F-6033-DAC9-B3A1-C042DE1DC348}"/>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775E028-6D4B-167F-06D2-539789E86772}"/>
              </a:ext>
            </a:extLst>
          </p:cNvPr>
          <p:cNvSpPr txBox="1"/>
          <p:nvPr/>
        </p:nvSpPr>
        <p:spPr>
          <a:xfrm>
            <a:off x="319488" y="371724"/>
            <a:ext cx="3116424" cy="461665"/>
          </a:xfrm>
          <a:prstGeom prst="rect">
            <a:avLst/>
          </a:prstGeom>
          <a:noFill/>
        </p:spPr>
        <p:txBody>
          <a:bodyPr wrap="square" rtlCol="0">
            <a:spAutoFit/>
          </a:bodyPr>
          <a:lstStyle/>
          <a:p>
            <a:r>
              <a:rPr lang="en-US" sz="2400" dirty="0">
                <a:solidFill>
                  <a:schemeClr val="bg1"/>
                </a:solidFill>
                <a:latin typeface="Mangal" panose="02040503050203030202" pitchFamily="18" charset="0"/>
                <a:cs typeface="Mangal" panose="02040503050203030202" pitchFamily="18" charset="0"/>
              </a:rPr>
              <a:t>2</a:t>
            </a:r>
            <a:r>
              <a:rPr lang="hi-IN" sz="2400" b="0" i="0" u="none" strike="noStrike" baseline="0" dirty="0">
                <a:solidFill>
                  <a:schemeClr val="bg1"/>
                </a:solidFill>
                <a:latin typeface="TimesNewRomanPSMT"/>
              </a:rPr>
              <a:t> राजा 1</a:t>
            </a:r>
            <a:r>
              <a:rPr lang="en-US" sz="2400" b="0" i="0" u="none" strike="noStrike" baseline="0" dirty="0">
                <a:solidFill>
                  <a:schemeClr val="bg1"/>
                </a:solidFill>
                <a:latin typeface="Mangal" panose="02040503050203030202" pitchFamily="18" charset="0"/>
                <a:cs typeface="Mangal" panose="02040503050203030202" pitchFamily="18" charset="0"/>
              </a:rPr>
              <a:t>7</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16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They sacrificed their sons and daughters in the fire  and practiced divination and soothsaying. They devoted themselves to doing evil in the sight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provoking Him to anger.</a:t>
            </a:r>
            <a:endParaRPr lang="en-ZA" dirty="0"/>
          </a:p>
        </p:txBody>
      </p:sp>
      <p:sp>
        <p:nvSpPr>
          <p:cNvPr id="3" name="TextBox 2">
            <a:extLst>
              <a:ext uri="{FF2B5EF4-FFF2-40B4-BE49-F238E27FC236}">
                <a16:creationId xmlns:a16="http://schemas.microsoft.com/office/drawing/2014/main" id="{CBBD358E-12A8-0876-9A3B-06FF9D0D64BD}"/>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17 उन्होंने अपने बेटे-बेटियों को आग में होम करके चढ़ाया; और भावी कहनेवालों से पूछने, और टोना करने लगे; और जो यहोवा की दृष्टि में बुरा था जिससे वह क्रोधित भी होता है, उसके करने को अपनी इच्छा से बिक गए।</a:t>
            </a:r>
            <a:endParaRPr lang="en-IN" sz="3800" dirty="0"/>
          </a:p>
        </p:txBody>
      </p:sp>
      <p:pic>
        <p:nvPicPr>
          <p:cNvPr id="6" name="Audio 5">
            <a:hlinkClick r:id="" action="ppaction://media"/>
            <a:extLst>
              <a:ext uri="{FF2B5EF4-FFF2-40B4-BE49-F238E27FC236}">
                <a16:creationId xmlns:a16="http://schemas.microsoft.com/office/drawing/2014/main" id="{D534772A-76DD-8A59-9BF7-7BC2112A8A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21169"/>
    </mc:Choice>
    <mc:Fallback xmlns="">
      <p:transition spd="slow" advTm="2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F23E46C-EEA8-F24D-638D-51A908893C8B}"/>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0334DEB-D180-5A9F-DB95-A33D59EBA67E}"/>
              </a:ext>
            </a:extLst>
          </p:cNvPr>
          <p:cNvSpPr txBox="1"/>
          <p:nvPr/>
        </p:nvSpPr>
        <p:spPr>
          <a:xfrm>
            <a:off x="9827046" y="371724"/>
            <a:ext cx="3116424" cy="461665"/>
          </a:xfrm>
          <a:prstGeom prst="rect">
            <a:avLst/>
          </a:prstGeom>
          <a:noFill/>
        </p:spPr>
        <p:txBody>
          <a:bodyPr wrap="square" rtlCol="0">
            <a:spAutoFit/>
          </a:bodyPr>
          <a:lstStyle/>
          <a:p>
            <a:r>
              <a:rPr lang="en-US" sz="2400" dirty="0">
                <a:solidFill>
                  <a:schemeClr val="bg1"/>
                </a:solidFill>
                <a:latin typeface="Mangal" panose="02040503050203030202" pitchFamily="18" charset="0"/>
                <a:cs typeface="Mangal" panose="02040503050203030202" pitchFamily="18" charset="0"/>
              </a:rPr>
              <a:t>2</a:t>
            </a:r>
            <a:r>
              <a:rPr lang="hi-IN" sz="2400" b="0" i="0" u="none" strike="noStrike" baseline="0" dirty="0">
                <a:solidFill>
                  <a:schemeClr val="bg1"/>
                </a:solidFill>
                <a:latin typeface="TimesNewRomanPSMT"/>
              </a:rPr>
              <a:t> राजा 1</a:t>
            </a:r>
            <a:r>
              <a:rPr lang="en-US" sz="2400" b="0" i="0" u="none" strike="noStrike" baseline="0" dirty="0">
                <a:solidFill>
                  <a:schemeClr val="bg1"/>
                </a:solidFill>
                <a:latin typeface="Mangal" panose="02040503050203030202" pitchFamily="18" charset="0"/>
                <a:cs typeface="Mangal" panose="02040503050203030202" pitchFamily="18" charset="0"/>
              </a:rPr>
              <a:t>7</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17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18</a:t>
            </a:r>
            <a:r>
              <a:rPr lang="en-US" sz="4400" b="0" i="0">
                <a:solidFill>
                  <a:srgbClr val="121212"/>
                </a:solidFill>
                <a:effectLst/>
                <a:latin typeface="Inter" panose="020B0502030000000004" pitchFamily="34" charset="0"/>
              </a:rPr>
              <a:t>So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was very angry with Israel, and He removed them from His presence. Only the tribe of Judah remained,</a:t>
            </a:r>
            <a:endParaRPr lang="en-ZA" dirty="0"/>
          </a:p>
        </p:txBody>
      </p:sp>
      <p:sp>
        <p:nvSpPr>
          <p:cNvPr id="3" name="TextBox 2">
            <a:extLst>
              <a:ext uri="{FF2B5EF4-FFF2-40B4-BE49-F238E27FC236}">
                <a16:creationId xmlns:a16="http://schemas.microsoft.com/office/drawing/2014/main" id="{E24D5C9D-DB6E-D7DF-815A-D691D2042D04}"/>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18 इस कारण यहोवा इस्राएल से अति क्रोधित हुआ, और उन्हें अपने सामने से दूर कर दिया; यहूदा का गोत्र छोड़ और कोई बचा न रहा।</a:t>
            </a:r>
            <a:endParaRPr lang="en-IN" sz="4000" dirty="0"/>
          </a:p>
        </p:txBody>
      </p:sp>
      <p:pic>
        <p:nvPicPr>
          <p:cNvPr id="6" name="Audio 5">
            <a:hlinkClick r:id="" action="ppaction://media"/>
            <a:extLst>
              <a:ext uri="{FF2B5EF4-FFF2-40B4-BE49-F238E27FC236}">
                <a16:creationId xmlns:a16="http://schemas.microsoft.com/office/drawing/2014/main" id="{88EA4D63-8D16-4647-9AB6-602DEFC2A2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2075"/>
    </mc:Choice>
    <mc:Fallback xmlns="">
      <p:transition spd="slow" advTm="12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33ECB5-F421-ED57-867F-321E4248DA62}"/>
              </a:ext>
            </a:extLst>
          </p:cNvPr>
          <p:cNvPicPr>
            <a:picLocks noChangeAspect="1"/>
          </p:cNvPicPr>
          <p:nvPr/>
        </p:nvPicPr>
        <p:blipFill rotWithShape="1">
          <a:blip r:embed="rId2"/>
          <a:srcRect t="778" b="225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4F565E5-F569-BA1E-0043-D4FC3701A042}"/>
              </a:ext>
            </a:extLst>
          </p:cNvPr>
          <p:cNvSpPr txBox="1"/>
          <p:nvPr/>
        </p:nvSpPr>
        <p:spPr>
          <a:xfrm>
            <a:off x="319488" y="371724"/>
            <a:ext cx="3116424" cy="461665"/>
          </a:xfrm>
          <a:prstGeom prst="rect">
            <a:avLst/>
          </a:prstGeom>
          <a:noFill/>
        </p:spPr>
        <p:txBody>
          <a:bodyPr wrap="square" rtlCol="0">
            <a:spAutoFit/>
          </a:bodyPr>
          <a:lstStyle/>
          <a:p>
            <a:r>
              <a:rPr lang="en-US" sz="2400" dirty="0">
                <a:solidFill>
                  <a:schemeClr val="bg1"/>
                </a:solidFill>
                <a:latin typeface="Mangal" panose="02040503050203030202" pitchFamily="18" charset="0"/>
                <a:cs typeface="Mangal" panose="02040503050203030202" pitchFamily="18" charset="0"/>
              </a:rPr>
              <a:t>2</a:t>
            </a:r>
            <a:r>
              <a:rPr lang="hi-IN" sz="2400" b="0" i="0" u="none" strike="noStrike" baseline="0" dirty="0">
                <a:solidFill>
                  <a:schemeClr val="bg1"/>
                </a:solidFill>
                <a:latin typeface="TimesNewRomanPSMT"/>
              </a:rPr>
              <a:t> राजा 1</a:t>
            </a:r>
            <a:r>
              <a:rPr lang="en-US" sz="2400" b="0" i="0" u="none" strike="noStrike" baseline="0" dirty="0">
                <a:solidFill>
                  <a:schemeClr val="bg1"/>
                </a:solidFill>
                <a:latin typeface="Mangal" panose="02040503050203030202" pitchFamily="18" charset="0"/>
                <a:cs typeface="Mangal" panose="02040503050203030202" pitchFamily="18" charset="0"/>
              </a:rPr>
              <a:t>7</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18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and even Judah did not keep the commandments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their God, but lived according to the customs Israel had introduced.</a:t>
            </a:r>
            <a:endParaRPr lang="en-ZA" sz="1600" dirty="0"/>
          </a:p>
        </p:txBody>
      </p:sp>
      <p:sp>
        <p:nvSpPr>
          <p:cNvPr id="3" name="TextBox 2">
            <a:extLst>
              <a:ext uri="{FF2B5EF4-FFF2-40B4-BE49-F238E27FC236}">
                <a16:creationId xmlns:a16="http://schemas.microsoft.com/office/drawing/2014/main" id="{59482592-A733-F653-BDDE-2073DF50B43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19 यहूदा ने भी अपने परमेश्वर यहोवा की आज्ञाएँ न मानीं, वरन् जो विधियाँ इस्राएल ने चलाई थीं, उन पर चलने लगे।</a:t>
            </a:r>
            <a:endParaRPr lang="en-IN" sz="4000" dirty="0"/>
          </a:p>
        </p:txBody>
      </p:sp>
      <p:pic>
        <p:nvPicPr>
          <p:cNvPr id="14" name="Audio 13">
            <a:hlinkClick r:id="" action="ppaction://media"/>
            <a:extLst>
              <a:ext uri="{FF2B5EF4-FFF2-40B4-BE49-F238E27FC236}">
                <a16:creationId xmlns:a16="http://schemas.microsoft.com/office/drawing/2014/main" id="{6ABD6C3B-F719-64C3-883F-EC1E1B52CA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1422"/>
    </mc:Choice>
    <mc:Fallback xmlns="">
      <p:transition spd="slow" advTm="11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5" name="TextBox 4">
            <a:extLst>
              <a:ext uri="{FF2B5EF4-FFF2-40B4-BE49-F238E27FC236}">
                <a16:creationId xmlns:a16="http://schemas.microsoft.com/office/drawing/2014/main" id="{F79B6370-2B39-ADF1-F549-12E5B87B1D27}"/>
              </a:ext>
            </a:extLst>
          </p:cNvPr>
          <p:cNvSpPr txBox="1"/>
          <p:nvPr/>
        </p:nvSpPr>
        <p:spPr>
          <a:xfrm>
            <a:off x="572346" y="511940"/>
            <a:ext cx="5975129" cy="2079815"/>
          </a:xfrm>
          <a:prstGeom prst="rect">
            <a:avLst/>
          </a:prstGeom>
          <a:noFill/>
        </p:spPr>
        <p:txBody>
          <a:bodyPr wrap="square" rtlCol="0">
            <a:noAutofit/>
          </a:bodyPr>
          <a:lstStyle/>
          <a:p>
            <a:r>
              <a:rPr lang="hi-IN" sz="4800" i="0" u="none" strike="noStrike" baseline="0" dirty="0">
                <a:solidFill>
                  <a:schemeClr val="bg1"/>
                </a:solidFill>
                <a:latin typeface="TimesNewRomanPSMT"/>
              </a:rPr>
              <a:t>इजराइल के बुरे काम </a:t>
            </a:r>
            <a:r>
              <a:rPr lang="en-US" sz="4800" i="0" u="none" strike="noStrike" baseline="0" dirty="0">
                <a:solidFill>
                  <a:schemeClr val="bg1"/>
                </a:solidFill>
                <a:latin typeface="TimesNewRomanPSMT"/>
              </a:rPr>
              <a:t>- 1 </a:t>
            </a:r>
            <a:r>
              <a:rPr lang="hi-IN" sz="4800" i="0" u="none" strike="noStrike" baseline="0" dirty="0">
                <a:solidFill>
                  <a:schemeClr val="bg1"/>
                </a:solidFill>
                <a:latin typeface="TimesNewRomanPSMT"/>
              </a:rPr>
              <a:t>राजा</a:t>
            </a:r>
            <a:r>
              <a:rPr lang="en-US" sz="4800" i="0" u="none" strike="noStrike" baseline="0" dirty="0">
                <a:solidFill>
                  <a:schemeClr val="bg1"/>
                </a:solidFill>
                <a:latin typeface="TimesNewRomanPSMT"/>
              </a:rPr>
              <a:t> 12:25-13:5;</a:t>
            </a:r>
          </a:p>
          <a:p>
            <a:r>
              <a:rPr lang="en-US" sz="4800" i="0" u="none" strike="noStrike" baseline="0" dirty="0">
                <a:solidFill>
                  <a:schemeClr val="bg1"/>
                </a:solidFill>
                <a:latin typeface="TimesNewRomanPSMT"/>
              </a:rPr>
              <a:t>2 </a:t>
            </a:r>
            <a:r>
              <a:rPr lang="hi-IN" sz="4800" i="0" u="none" strike="noStrike" baseline="0" dirty="0">
                <a:solidFill>
                  <a:schemeClr val="bg1"/>
                </a:solidFill>
                <a:latin typeface="TimesNewRomanPSMT"/>
              </a:rPr>
              <a:t>राजा</a:t>
            </a:r>
            <a:r>
              <a:rPr lang="en-US" sz="4800" i="0" u="none" strike="noStrike" baseline="0" dirty="0">
                <a:solidFill>
                  <a:schemeClr val="bg1"/>
                </a:solidFill>
                <a:latin typeface="TimesNewRomanPSMT"/>
              </a:rPr>
              <a:t> 17:1-19</a:t>
            </a:r>
            <a:endParaRPr lang="en-ZA" sz="4800" dirty="0">
              <a:solidFill>
                <a:schemeClr val="bg1"/>
              </a:solidFill>
            </a:endParaRPr>
          </a:p>
        </p:txBody>
      </p:sp>
      <p:sp>
        <p:nvSpPr>
          <p:cNvPr id="2" name="TextBox 1">
            <a:extLst>
              <a:ext uri="{FF2B5EF4-FFF2-40B4-BE49-F238E27FC236}">
                <a16:creationId xmlns:a16="http://schemas.microsoft.com/office/drawing/2014/main" id="{7796F11B-FC84-F045-96DE-B68663EE0C8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DD4D19F-BDB1-477F-B9C0-6E0E1963D117}"/>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EFB7CEE-5AA2-16C0-A670-665C174F7AF2}"/>
              </a:ext>
            </a:extLst>
          </p:cNvPr>
          <p:cNvSpPr txBox="1"/>
          <p:nvPr/>
        </p:nvSpPr>
        <p:spPr>
          <a:xfrm>
            <a:off x="319488" y="371724"/>
            <a:ext cx="3116424" cy="461665"/>
          </a:xfrm>
          <a:prstGeom prst="rect">
            <a:avLst/>
          </a:prstGeom>
          <a:noFill/>
        </p:spPr>
        <p:txBody>
          <a:bodyPr wrap="square" rtlCol="0">
            <a:spAutoFit/>
          </a:bodyPr>
          <a:lstStyle/>
          <a:p>
            <a:r>
              <a:rPr lang="en-US" sz="2400" dirty="0">
                <a:solidFill>
                  <a:schemeClr val="bg1"/>
                </a:solidFill>
                <a:latin typeface="Mangal" panose="02040503050203030202" pitchFamily="18" charset="0"/>
                <a:cs typeface="Mangal" panose="02040503050203030202" pitchFamily="18" charset="0"/>
              </a:rPr>
              <a:t>2</a:t>
            </a:r>
            <a:r>
              <a:rPr lang="hi-IN" sz="2400" b="0" i="0" u="none" strike="noStrike" baseline="0" dirty="0">
                <a:solidFill>
                  <a:schemeClr val="bg1"/>
                </a:solidFill>
                <a:latin typeface="TimesNewRomanPSMT"/>
              </a:rPr>
              <a:t> राजा 1</a:t>
            </a:r>
            <a:r>
              <a:rPr lang="en-US" sz="2400" b="0" i="0" u="none" strike="noStrike" baseline="0" dirty="0">
                <a:solidFill>
                  <a:schemeClr val="bg1"/>
                </a:solidFill>
                <a:latin typeface="Mangal" panose="02040503050203030202" pitchFamily="18" charset="0"/>
                <a:cs typeface="Mangal" panose="02040503050203030202" pitchFamily="18" charset="0"/>
              </a:rPr>
              <a:t>7</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19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So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rejected all the descendants of Israel. He afflicted them and delivered them into the hands of plunderers, until He had banished them from His presence.</a:t>
            </a:r>
            <a:endParaRPr lang="en-ZA" sz="1600" dirty="0"/>
          </a:p>
        </p:txBody>
      </p:sp>
      <p:sp>
        <p:nvSpPr>
          <p:cNvPr id="3" name="TextBox 2">
            <a:extLst>
              <a:ext uri="{FF2B5EF4-FFF2-40B4-BE49-F238E27FC236}">
                <a16:creationId xmlns:a16="http://schemas.microsoft.com/office/drawing/2014/main" id="{22CE5DF0-5FA2-8467-FAB4-DAEB0C22AF1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20 तब यहोवा ने इस्राएल की सारी सन्तान को छोड़कर, उनको दुःख दिया, और लूटनेवालों के हाथ कर दिया, और अन्त में उन्हें अपने सामने से निकाल दिया।</a:t>
            </a:r>
            <a:endParaRPr lang="en-IN" sz="3600" dirty="0"/>
          </a:p>
        </p:txBody>
      </p:sp>
      <p:pic>
        <p:nvPicPr>
          <p:cNvPr id="15" name="Audio 14">
            <a:hlinkClick r:id="" action="ppaction://media"/>
            <a:extLst>
              <a:ext uri="{FF2B5EF4-FFF2-40B4-BE49-F238E27FC236}">
                <a16:creationId xmlns:a16="http://schemas.microsoft.com/office/drawing/2014/main" id="{B398494E-F6B4-5F30-EF0C-D7377A3E6A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0426"/>
    </mc:Choice>
    <mc:Fallback xmlns="">
      <p:transition spd="slow" advTm="10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2" name="TextBox 1">
            <a:extLst>
              <a:ext uri="{FF2B5EF4-FFF2-40B4-BE49-F238E27FC236}">
                <a16:creationId xmlns:a16="http://schemas.microsoft.com/office/drawing/2014/main" id="{31140086-D3D5-FD32-BA09-6475D2D94ACE}"/>
              </a:ext>
            </a:extLst>
          </p:cNvPr>
          <p:cNvSpPr txBox="1"/>
          <p:nvPr/>
        </p:nvSpPr>
        <p:spPr>
          <a:xfrm>
            <a:off x="319488" y="371724"/>
            <a:ext cx="3116424" cy="461665"/>
          </a:xfrm>
          <a:prstGeom prst="rect">
            <a:avLst/>
          </a:prstGeom>
          <a:noFill/>
        </p:spPr>
        <p:txBody>
          <a:bodyPr wrap="square" rtlCol="0">
            <a:spAutoFit/>
          </a:bodyPr>
          <a:lstStyle/>
          <a:p>
            <a:r>
              <a:rPr lang="en-US" sz="2400" dirty="0">
                <a:solidFill>
                  <a:schemeClr val="bg1"/>
                </a:solidFill>
                <a:latin typeface="Mangal" panose="02040503050203030202" pitchFamily="18" charset="0"/>
                <a:cs typeface="Mangal" panose="02040503050203030202" pitchFamily="18" charset="0"/>
              </a:rPr>
              <a:t>2</a:t>
            </a:r>
            <a:r>
              <a:rPr lang="hi-IN" sz="2400" b="0" i="0" u="none" strike="noStrike" baseline="0" dirty="0">
                <a:solidFill>
                  <a:schemeClr val="bg1"/>
                </a:solidFill>
                <a:latin typeface="TimesNewRomanPSMT"/>
              </a:rPr>
              <a:t> राजा 1</a:t>
            </a:r>
            <a:r>
              <a:rPr lang="en-US" sz="2400" b="0" i="0" u="none" strike="noStrike" baseline="0" dirty="0">
                <a:solidFill>
                  <a:schemeClr val="bg1"/>
                </a:solidFill>
                <a:latin typeface="Mangal" panose="02040503050203030202" pitchFamily="18" charset="0"/>
                <a:cs typeface="Mangal" panose="02040503050203030202" pitchFamily="18" charset="0"/>
              </a:rPr>
              <a:t>7</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20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2036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1" i="0" u="none" strike="noStrike" baseline="0" dirty="0">
                <a:latin typeface="TimesNewRomanPS-BoldMT"/>
              </a:rPr>
              <a:t>25 Into Exile</a:t>
            </a:r>
          </a:p>
          <a:p>
            <a:pPr algn="l"/>
            <a:r>
              <a:rPr lang="en-US" sz="4800" b="0" i="0" u="none" strike="noStrike" baseline="0" dirty="0">
                <a:latin typeface="TimesNewRomanPSMT"/>
              </a:rPr>
              <a:t>Israel’s evil deeds –</a:t>
            </a:r>
          </a:p>
          <a:p>
            <a:pPr algn="l"/>
            <a:r>
              <a:rPr lang="en-US" sz="4800" b="0" i="0" u="none" strike="noStrike" baseline="0" dirty="0">
                <a:latin typeface="TimesNewRomanPSMT"/>
              </a:rPr>
              <a:t>1 Kings 12:25-13:5;</a:t>
            </a:r>
          </a:p>
          <a:p>
            <a:pPr algn="l"/>
            <a:r>
              <a:rPr lang="en-US" sz="4800" b="0" i="0" u="none" strike="noStrike" baseline="0" dirty="0">
                <a:latin typeface="TimesNewRomanPSMT"/>
              </a:rPr>
              <a:t>2 Kings 17:1-19</a:t>
            </a:r>
          </a:p>
        </p:txBody>
      </p:sp>
      <p:sp>
        <p:nvSpPr>
          <p:cNvPr id="2" name="TextBox 1">
            <a:extLst>
              <a:ext uri="{FF2B5EF4-FFF2-40B4-BE49-F238E27FC236}">
                <a16:creationId xmlns:a16="http://schemas.microsoft.com/office/drawing/2014/main" id="{CA22351B-DD35-9768-5031-2589E9E919EF}"/>
              </a:ext>
            </a:extLst>
          </p:cNvPr>
          <p:cNvSpPr txBox="1"/>
          <p:nvPr/>
        </p:nvSpPr>
        <p:spPr>
          <a:xfrm>
            <a:off x="6096000" y="166255"/>
            <a:ext cx="6096000" cy="6558101"/>
          </a:xfrm>
          <a:prstGeom prst="rect">
            <a:avLst/>
          </a:prstGeom>
          <a:noFill/>
        </p:spPr>
        <p:txBody>
          <a:bodyPr wrap="square" rtlCol="0">
            <a:noAutofit/>
          </a:bodyPr>
          <a:lstStyle/>
          <a:p>
            <a:r>
              <a:rPr lang="hi-IN" sz="4400" b="1" dirty="0"/>
              <a:t>25 निर्वासन में</a:t>
            </a:r>
          </a:p>
          <a:p>
            <a:r>
              <a:rPr lang="hi-IN" sz="4400" dirty="0"/>
              <a:t>इजराइल के बुरे काम</a:t>
            </a:r>
            <a:endParaRPr lang="en-US" sz="4400" dirty="0"/>
          </a:p>
          <a:p>
            <a:r>
              <a:rPr lang="hi-IN" sz="4400" dirty="0"/>
              <a:t>1 राजा 12:25-13:5;</a:t>
            </a:r>
            <a:endParaRPr lang="en-US" sz="4400" dirty="0"/>
          </a:p>
          <a:p>
            <a:r>
              <a:rPr lang="hi-IN" sz="4400" dirty="0"/>
              <a:t>2 राजा 17:1-19</a:t>
            </a:r>
            <a:endParaRPr lang="en-IN" sz="4400" dirty="0"/>
          </a:p>
        </p:txBody>
      </p:sp>
      <p:pic>
        <p:nvPicPr>
          <p:cNvPr id="19" name="Audio 18">
            <a:hlinkClick r:id="" action="ppaction://media"/>
            <a:extLst>
              <a:ext uri="{FF2B5EF4-FFF2-40B4-BE49-F238E27FC236}">
                <a16:creationId xmlns:a16="http://schemas.microsoft.com/office/drawing/2014/main" id="{96D2D235-66AD-5846-9194-85905BA7EC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531"/>
    </mc:Choice>
    <mc:Fallback xmlns="">
      <p:transition spd="slow" advTm="2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2" name="TextBox 1">
            <a:extLst>
              <a:ext uri="{FF2B5EF4-FFF2-40B4-BE49-F238E27FC236}">
                <a16:creationId xmlns:a16="http://schemas.microsoft.com/office/drawing/2014/main" id="{A36CB3A4-FE17-4C87-B509-FF81E11E7AC7}"/>
              </a:ext>
            </a:extLst>
          </p:cNvPr>
          <p:cNvSpPr txBox="1"/>
          <p:nvPr/>
        </p:nvSpPr>
        <p:spPr>
          <a:xfrm>
            <a:off x="572346" y="511940"/>
            <a:ext cx="5975129" cy="2079815"/>
          </a:xfrm>
          <a:prstGeom prst="rect">
            <a:avLst/>
          </a:prstGeom>
          <a:noFill/>
        </p:spPr>
        <p:txBody>
          <a:bodyPr wrap="square" rtlCol="0">
            <a:noAutofit/>
          </a:bodyPr>
          <a:lstStyle/>
          <a:p>
            <a:r>
              <a:rPr lang="hi-IN" sz="4800" i="0" u="none" strike="noStrike" baseline="0" dirty="0">
                <a:solidFill>
                  <a:schemeClr val="bg1"/>
                </a:solidFill>
                <a:latin typeface="TimesNewRomanPSMT"/>
              </a:rPr>
              <a:t>इजराइल के बुरे काम </a:t>
            </a:r>
            <a:r>
              <a:rPr lang="en-US" sz="4800" i="0" u="none" strike="noStrike" baseline="0" dirty="0">
                <a:solidFill>
                  <a:schemeClr val="bg1"/>
                </a:solidFill>
                <a:latin typeface="TimesNewRomanPSMT"/>
              </a:rPr>
              <a:t>- 1 </a:t>
            </a:r>
            <a:r>
              <a:rPr lang="hi-IN" sz="4800" i="0" u="none" strike="noStrike" baseline="0" dirty="0">
                <a:solidFill>
                  <a:schemeClr val="bg1"/>
                </a:solidFill>
                <a:latin typeface="TimesNewRomanPSMT"/>
              </a:rPr>
              <a:t>राजा</a:t>
            </a:r>
            <a:r>
              <a:rPr lang="en-US" sz="4800" i="0" u="none" strike="noStrike" baseline="0" dirty="0">
                <a:solidFill>
                  <a:schemeClr val="bg1"/>
                </a:solidFill>
                <a:latin typeface="TimesNewRomanPSMT"/>
              </a:rPr>
              <a:t> 12:25-13:5;</a:t>
            </a:r>
          </a:p>
          <a:p>
            <a:r>
              <a:rPr lang="en-US" sz="4800" i="0" u="none" strike="noStrike" baseline="0" dirty="0">
                <a:solidFill>
                  <a:schemeClr val="bg1"/>
                </a:solidFill>
                <a:latin typeface="TimesNewRomanPSMT"/>
              </a:rPr>
              <a:t>2 </a:t>
            </a:r>
            <a:r>
              <a:rPr lang="hi-IN" sz="4800" i="0" u="none" strike="noStrike" baseline="0" dirty="0">
                <a:solidFill>
                  <a:schemeClr val="bg1"/>
                </a:solidFill>
                <a:latin typeface="TimesNewRomanPSMT"/>
              </a:rPr>
              <a:t>राजा</a:t>
            </a:r>
            <a:r>
              <a:rPr lang="en-US" sz="4800" i="0" u="none" strike="noStrike" baseline="0" dirty="0">
                <a:solidFill>
                  <a:schemeClr val="bg1"/>
                </a:solidFill>
                <a:latin typeface="TimesNewRomanPSMT"/>
              </a:rPr>
              <a:t> 17:1-19</a:t>
            </a:r>
            <a:endParaRPr lang="en-ZA" sz="4800" dirty="0">
              <a:solidFill>
                <a:schemeClr val="bg1"/>
              </a:solidFill>
            </a:endParaRPr>
          </a:p>
        </p:txBody>
      </p:sp>
    </p:spTree>
    <p:extLst>
      <p:ext uri="{BB962C8B-B14F-4D97-AF65-F5344CB8AC3E}">
        <p14:creationId xmlns:p14="http://schemas.microsoft.com/office/powerpoint/2010/main" val="2211457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IN" sz="4400" b="1" dirty="0"/>
              <a:t>1 KINGS 12</a:t>
            </a:r>
          </a:p>
          <a:p>
            <a:r>
              <a:rPr lang="en-US" sz="3600" b="0" i="0" dirty="0">
                <a:solidFill>
                  <a:srgbClr val="777A7B"/>
                </a:solidFill>
                <a:effectLst/>
                <a:latin typeface="Inter" panose="020B0502030000000004" pitchFamily="34" charset="0"/>
              </a:rPr>
              <a:t>28</a:t>
            </a:r>
            <a:r>
              <a:rPr lang="en-US" sz="3600" b="0" i="0" dirty="0">
                <a:solidFill>
                  <a:srgbClr val="121212"/>
                </a:solidFill>
                <a:effectLst/>
                <a:latin typeface="Inter" panose="020B0502030000000004" pitchFamily="34" charset="0"/>
              </a:rPr>
              <a:t>After seeking advice, the king made two golden calves and said to the people, “Going up to Jerusalem is too much for you. Here, O Israel, are your gods, who brought you up out of the land of Egypt.”</a:t>
            </a:r>
            <a:endParaRPr lang="en-ZA" dirty="0"/>
          </a:p>
        </p:txBody>
      </p:sp>
      <p:sp>
        <p:nvSpPr>
          <p:cNvPr id="3" name="TextBox 2">
            <a:extLst>
              <a:ext uri="{FF2B5EF4-FFF2-40B4-BE49-F238E27FC236}">
                <a16:creationId xmlns:a16="http://schemas.microsoft.com/office/drawing/2014/main" id="{D5567D69-3989-E85C-DD09-A3948D7CD0EE}"/>
              </a:ext>
            </a:extLst>
          </p:cNvPr>
          <p:cNvSpPr txBox="1"/>
          <p:nvPr/>
        </p:nvSpPr>
        <p:spPr>
          <a:xfrm>
            <a:off x="6096000" y="166255"/>
            <a:ext cx="6096000" cy="6558101"/>
          </a:xfrm>
          <a:prstGeom prst="rect">
            <a:avLst/>
          </a:prstGeom>
          <a:noFill/>
        </p:spPr>
        <p:txBody>
          <a:bodyPr wrap="square" rtlCol="0">
            <a:noAutofit/>
          </a:bodyPr>
          <a:lstStyle/>
          <a:p>
            <a:r>
              <a:rPr lang="hi-IN" sz="4000" b="1" dirty="0"/>
              <a:t>1 राजाओं</a:t>
            </a:r>
            <a:r>
              <a:rPr lang="en-US" sz="4000" b="1" dirty="0"/>
              <a:t> </a:t>
            </a:r>
            <a:r>
              <a:rPr lang="en-IN" sz="4000" b="1" dirty="0"/>
              <a:t>12</a:t>
            </a:r>
          </a:p>
          <a:p>
            <a:r>
              <a:rPr lang="hi-IN" sz="3600" b="0" i="0" dirty="0">
                <a:solidFill>
                  <a:srgbClr val="121212"/>
                </a:solidFill>
                <a:effectLst/>
                <a:latin typeface="Inter" panose="020B0502030000000004" pitchFamily="34" charset="0"/>
              </a:rPr>
              <a:t>28 अतः राजा ने सम्मति लेकर सोने के दो बछड़े बनाए और लोगों से कहा, “यरूशलेम को जाना तुम्हारी शक्ति से बाहर है इसलिए हे इस्राएल अपने देवताओं को देखो, जो तुम्हें मिस्र देश से निकाल लाए हैं।”</a:t>
            </a:r>
            <a:endParaRPr lang="en-IN" sz="3600" dirty="0"/>
          </a:p>
        </p:txBody>
      </p:sp>
      <p:pic>
        <p:nvPicPr>
          <p:cNvPr id="13" name="Audio 12">
            <a:hlinkClick r:id="" action="ppaction://media"/>
            <a:extLst>
              <a:ext uri="{FF2B5EF4-FFF2-40B4-BE49-F238E27FC236}">
                <a16:creationId xmlns:a16="http://schemas.microsoft.com/office/drawing/2014/main" id="{86EE7116-7D10-7586-2F2F-C1FB25C435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7659"/>
    </mc:Choice>
    <mc:Fallback xmlns="">
      <p:transition spd="slow" advTm="1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164683-432D-FF25-DA9F-B6B8B90F3D3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46A8CC2-25E5-A30B-B0EF-F19363094CD1}"/>
              </a:ext>
            </a:extLst>
          </p:cNvPr>
          <p:cNvSpPr txBox="1"/>
          <p:nvPr/>
        </p:nvSpPr>
        <p:spPr>
          <a:xfrm>
            <a:off x="319488"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1 राजा 12:28</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30</a:t>
            </a:r>
            <a:r>
              <a:rPr lang="en-US" sz="4400" b="0" i="0">
                <a:solidFill>
                  <a:srgbClr val="121212"/>
                </a:solidFill>
                <a:effectLst/>
                <a:latin typeface="Inter" panose="020B0502030000000004" pitchFamily="34" charset="0"/>
              </a:rPr>
              <a:t>And this thing became a sin; the people walked as far as Dan to worship before one of the calves.</a:t>
            </a:r>
            <a:endParaRPr lang="en-ZA" dirty="0"/>
          </a:p>
        </p:txBody>
      </p:sp>
      <p:sp>
        <p:nvSpPr>
          <p:cNvPr id="3" name="TextBox 2">
            <a:extLst>
              <a:ext uri="{FF2B5EF4-FFF2-40B4-BE49-F238E27FC236}">
                <a16:creationId xmlns:a16="http://schemas.microsoft.com/office/drawing/2014/main" id="{7C03A0C3-8A4E-0560-0387-A95253CDDA48}"/>
              </a:ext>
            </a:extLst>
          </p:cNvPr>
          <p:cNvSpPr txBox="1"/>
          <p:nvPr/>
        </p:nvSpPr>
        <p:spPr>
          <a:xfrm>
            <a:off x="6096000" y="166255"/>
            <a:ext cx="6096000" cy="6558101"/>
          </a:xfrm>
          <a:prstGeom prst="rect">
            <a:avLst/>
          </a:prstGeom>
          <a:noFill/>
        </p:spPr>
        <p:txBody>
          <a:bodyPr wrap="square" rtlCol="0">
            <a:noAutofit/>
          </a:bodyPr>
          <a:lstStyle/>
          <a:p>
            <a:pPr algn="l"/>
            <a:r>
              <a:rPr lang="hi-IN" sz="3800" b="0" i="0" dirty="0">
                <a:solidFill>
                  <a:srgbClr val="121212"/>
                </a:solidFill>
                <a:effectLst/>
                <a:latin typeface="Inter" panose="020B0502030000000004" pitchFamily="34" charset="0"/>
              </a:rPr>
              <a:t>30 और यह बात पाप का कारण हुई</a:t>
            </a:r>
            <a:r>
              <a:rPr lang="en-US" sz="3800" b="0" i="0" dirty="0">
                <a:solidFill>
                  <a:srgbClr val="121212"/>
                </a:solidFill>
                <a:effectLst/>
                <a:latin typeface="Inter" panose="020B0502030000000004" pitchFamily="34" charset="0"/>
              </a:rPr>
              <a:t>c; </a:t>
            </a:r>
            <a:r>
              <a:rPr lang="hi-IN" sz="3800" b="0" i="0" dirty="0">
                <a:solidFill>
                  <a:srgbClr val="121212"/>
                </a:solidFill>
                <a:effectLst/>
                <a:latin typeface="Inter" panose="020B0502030000000004" pitchFamily="34" charset="0"/>
              </a:rPr>
              <a:t>क्योंकि लोग उनमें से एक के सामने दण्डवत् करने को दान तक जाने लगे।</a:t>
            </a:r>
            <a:br>
              <a:rPr lang="hi-IN" sz="3800" dirty="0"/>
            </a:br>
            <a:endParaRPr lang="en-IN" sz="3800" dirty="0"/>
          </a:p>
        </p:txBody>
      </p:sp>
      <p:pic>
        <p:nvPicPr>
          <p:cNvPr id="17" name="Audio 16">
            <a:hlinkClick r:id="" action="ppaction://media"/>
            <a:extLst>
              <a:ext uri="{FF2B5EF4-FFF2-40B4-BE49-F238E27FC236}">
                <a16:creationId xmlns:a16="http://schemas.microsoft.com/office/drawing/2014/main" id="{59228617-4A9B-CBFE-1FE8-A30D70069A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7469"/>
    </mc:Choice>
    <mc:Fallback xmlns="">
      <p:transition spd="slow" advTm="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BB92B4-2B64-83C9-2710-ECE55034FB8F}"/>
              </a:ext>
            </a:extLst>
          </p:cNvPr>
          <p:cNvPicPr>
            <a:picLocks noChangeAspect="1"/>
          </p:cNvPicPr>
          <p:nvPr/>
        </p:nvPicPr>
        <p:blipFill rotWithShape="1">
          <a:blip r:embed="rId2"/>
          <a:srcRect t="847" b="42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5D72F7A-6089-CBCD-2C35-7052E21D5803}"/>
              </a:ext>
            </a:extLst>
          </p:cNvPr>
          <p:cNvSpPr txBox="1"/>
          <p:nvPr/>
        </p:nvSpPr>
        <p:spPr>
          <a:xfrm>
            <a:off x="319488"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1 राजा 12:</a:t>
            </a:r>
            <a:r>
              <a:rPr lang="en-US" sz="2400" b="0" i="0" u="none" strike="noStrike" baseline="0" dirty="0">
                <a:solidFill>
                  <a:schemeClr val="bg1"/>
                </a:solidFill>
                <a:latin typeface="Mangal" panose="02040503050203030202" pitchFamily="18" charset="0"/>
                <a:cs typeface="Mangal" panose="02040503050203030202" pitchFamily="18" charset="0"/>
              </a:rPr>
              <a:t>30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Jeroboam also built shrines on the high places and appointed from every class of people priests who were not Levites.</a:t>
            </a:r>
            <a:endParaRPr lang="en-ZA" dirty="0"/>
          </a:p>
        </p:txBody>
      </p:sp>
      <p:sp>
        <p:nvSpPr>
          <p:cNvPr id="2" name="TextBox 1">
            <a:extLst>
              <a:ext uri="{FF2B5EF4-FFF2-40B4-BE49-F238E27FC236}">
                <a16:creationId xmlns:a16="http://schemas.microsoft.com/office/drawing/2014/main" id="{C6A2C25E-BE41-DA7A-E212-5CA0449E801D}"/>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31 और उसने ऊँचे स्थानों के भवन बनाए, और सब प्रकार के लोगों में से जो लेवीवंशी न थे, याजक ठहराए।</a:t>
            </a:r>
            <a:endParaRPr lang="en-IN" sz="4000" dirty="0"/>
          </a:p>
        </p:txBody>
      </p:sp>
      <p:pic>
        <p:nvPicPr>
          <p:cNvPr id="11" name="Audio 10">
            <a:hlinkClick r:id="" action="ppaction://media"/>
            <a:extLst>
              <a:ext uri="{FF2B5EF4-FFF2-40B4-BE49-F238E27FC236}">
                <a16:creationId xmlns:a16="http://schemas.microsoft.com/office/drawing/2014/main" id="{C732D359-ACB1-AAD7-C08B-289D412CA1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9368"/>
    </mc:Choice>
    <mc:Fallback xmlns="">
      <p:transition spd="slow" advTm="9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982</Words>
  <Application>Microsoft Office PowerPoint</Application>
  <PresentationFormat>Widescreen</PresentationFormat>
  <Paragraphs>62</Paragraphs>
  <Slides>22</Slides>
  <Notes>1</Notes>
  <HiddenSlides>0</HiddenSlides>
  <MMClips>11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88</cp:revision>
  <dcterms:created xsi:type="dcterms:W3CDTF">2021-07-20T09:23:46Z</dcterms:created>
  <dcterms:modified xsi:type="dcterms:W3CDTF">2024-07-31T13:35:16Z</dcterms:modified>
</cp:coreProperties>
</file>