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441" r:id="rId6"/>
    <p:sldId id="470" r:id="rId7"/>
    <p:sldId id="442" r:id="rId8"/>
    <p:sldId id="469" r:id="rId9"/>
    <p:sldId id="443" r:id="rId10"/>
    <p:sldId id="444" r:id="rId11"/>
    <p:sldId id="445" r:id="rId12"/>
    <p:sldId id="446" r:id="rId13"/>
    <p:sldId id="447" r:id="rId14"/>
    <p:sldId id="448" r:id="rId15"/>
    <p:sldId id="449" r:id="rId16"/>
    <p:sldId id="450" r:id="rId17"/>
    <p:sldId id="453" r:id="rId18"/>
    <p:sldId id="454" r:id="rId19"/>
    <p:sldId id="455" r:id="rId20"/>
    <p:sldId id="456" r:id="rId21"/>
    <p:sldId id="457" r:id="rId22"/>
    <p:sldId id="458" r:id="rId23"/>
    <p:sldId id="459" r:id="rId24"/>
    <p:sldId id="460" r:id="rId25"/>
    <p:sldId id="461" r:id="rId26"/>
    <p:sldId id="464" r:id="rId27"/>
    <p:sldId id="463" r:id="rId28"/>
    <p:sldId id="462" r:id="rId29"/>
    <p:sldId id="465" r:id="rId30"/>
    <p:sldId id="4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317D79-C624-4C48-BC9E-2DD91F6EAFD8}" v="133" dt="2023-11-03T06:08:02.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59" autoAdjust="0"/>
    <p:restoredTop sz="83852" autoAdjust="0"/>
  </p:normalViewPr>
  <p:slideViewPr>
    <p:cSldViewPr snapToGrid="0">
      <p:cViewPr varScale="1">
        <p:scale>
          <a:sx n="53" d="100"/>
          <a:sy n="53" d="100"/>
        </p:scale>
        <p:origin x="60" y="8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166571C-2347-4412-9AEF-67FF5D713C93}"/>
    <pc:docChg chg="custSel modSld">
      <pc:chgData name="Alfred Smith" userId="3c60a3631c0db8ad" providerId="LiveId" clId="{F166571C-2347-4412-9AEF-67FF5D713C93}" dt="2023-01-19T11:53:07.820" v="57"/>
      <pc:docMkLst>
        <pc:docMk/>
      </pc:docMkLst>
      <pc:sldChg chg="modSp mod modTransition">
        <pc:chgData name="Alfred Smith" userId="3c60a3631c0db8ad" providerId="LiveId" clId="{F166571C-2347-4412-9AEF-67FF5D713C93}" dt="2023-01-19T11:52:05.412" v="29"/>
        <pc:sldMkLst>
          <pc:docMk/>
          <pc:sldMk cId="3261377596" sldId="438"/>
        </pc:sldMkLst>
        <pc:spChg chg="mod">
          <ac:chgData name="Alfred Smith" userId="3c60a3631c0db8ad" providerId="LiveId" clId="{F166571C-2347-4412-9AEF-67FF5D713C93}" dt="2023-01-19T11:44:50.765" v="5" actId="5793"/>
          <ac:spMkLst>
            <pc:docMk/>
            <pc:sldMk cId="3261377596" sldId="438"/>
            <ac:spMk id="5" creationId="{9161E04F-0B06-B9BF-AC2F-4D19E9EA2553}"/>
          </ac:spMkLst>
        </pc:spChg>
      </pc:sldChg>
      <pc:sldChg chg="addSp delSp modSp mod modTransition modAnim">
        <pc:chgData name="Alfred Smith" userId="3c60a3631c0db8ad" providerId="LiveId" clId="{F166571C-2347-4412-9AEF-67FF5D713C93}" dt="2023-01-19T11:52:50.771" v="44"/>
        <pc:sldMkLst>
          <pc:docMk/>
          <pc:sldMk cId="3759221820" sldId="439"/>
        </pc:sldMkLst>
        <pc:spChg chg="add mod">
          <ac:chgData name="Alfred Smith" userId="3c60a3631c0db8ad" providerId="LiveId" clId="{F166571C-2347-4412-9AEF-67FF5D713C93}" dt="2023-01-19T11:52:50.771" v="44"/>
          <ac:spMkLst>
            <pc:docMk/>
            <pc:sldMk cId="3759221820" sldId="439"/>
            <ac:spMk id="2" creationId="{64605379-5451-1C68-8D93-5520E380A33E}"/>
          </ac:spMkLst>
        </pc:spChg>
        <pc:spChg chg="del">
          <ac:chgData name="Alfred Smith" userId="3c60a3631c0db8ad" providerId="LiveId" clId="{F166571C-2347-4412-9AEF-67FF5D713C93}" dt="2023-01-19T11:52:32.347" v="43" actId="478"/>
          <ac:spMkLst>
            <pc:docMk/>
            <pc:sldMk cId="3759221820" sldId="439"/>
            <ac:spMk id="6" creationId="{416C064E-628E-47C0-A712-DB178FE9901E}"/>
          </ac:spMkLst>
        </pc:spChg>
        <pc:picChg chg="del">
          <ac:chgData name="Alfred Smith" userId="3c60a3631c0db8ad" providerId="LiveId" clId="{F166571C-2347-4412-9AEF-67FF5D713C93}" dt="2023-01-19T11:52:05.412" v="29"/>
          <ac:picMkLst>
            <pc:docMk/>
            <pc:sldMk cId="3759221820" sldId="439"/>
            <ac:picMk id="11" creationId="{EF0C7827-F5AE-8BA2-BD99-D6C0408F8B96}"/>
          </ac:picMkLst>
        </pc:picChg>
      </pc:sldChg>
      <pc:sldChg chg="addSp delSp modSp mod modTransition modAnim">
        <pc:chgData name="Alfred Smith" userId="3c60a3631c0db8ad" providerId="LiveId" clId="{F166571C-2347-4412-9AEF-67FF5D713C93}" dt="2023-01-19T11:52:52.260" v="45"/>
        <pc:sldMkLst>
          <pc:docMk/>
          <pc:sldMk cId="3676245138" sldId="441"/>
        </pc:sldMkLst>
        <pc:spChg chg="add mod">
          <ac:chgData name="Alfred Smith" userId="3c60a3631c0db8ad" providerId="LiveId" clId="{F166571C-2347-4412-9AEF-67FF5D713C93}" dt="2023-01-19T11:52:52.260" v="45"/>
          <ac:spMkLst>
            <pc:docMk/>
            <pc:sldMk cId="3676245138" sldId="441"/>
            <ac:spMk id="2" creationId="{6DB4AD50-C55C-68BC-F046-990D55296F29}"/>
          </ac:spMkLst>
        </pc:spChg>
        <pc:spChg chg="del">
          <ac:chgData name="Alfred Smith" userId="3c60a3631c0db8ad" providerId="LiveId" clId="{F166571C-2347-4412-9AEF-67FF5D713C93}" dt="2023-01-19T11:52:30.639" v="42" actId="478"/>
          <ac:spMkLst>
            <pc:docMk/>
            <pc:sldMk cId="3676245138" sldId="441"/>
            <ac:spMk id="6" creationId="{416C064E-628E-47C0-A712-DB178FE9901E}"/>
          </ac:spMkLst>
        </pc:spChg>
        <pc:picChg chg="del">
          <ac:chgData name="Alfred Smith" userId="3c60a3631c0db8ad" providerId="LiveId" clId="{F166571C-2347-4412-9AEF-67FF5D713C93}" dt="2023-01-19T11:52:05.412" v="29"/>
          <ac:picMkLst>
            <pc:docMk/>
            <pc:sldMk cId="3676245138" sldId="441"/>
            <ac:picMk id="8" creationId="{1EBA18D8-39BD-8DBC-4042-A209FF5938A8}"/>
          </ac:picMkLst>
        </pc:picChg>
      </pc:sldChg>
      <pc:sldChg chg="addSp delSp modSp mod modTransition modAnim">
        <pc:chgData name="Alfred Smith" userId="3c60a3631c0db8ad" providerId="LiveId" clId="{F166571C-2347-4412-9AEF-67FF5D713C93}" dt="2023-01-19T11:52:53.614" v="46"/>
        <pc:sldMkLst>
          <pc:docMk/>
          <pc:sldMk cId="2180228365" sldId="442"/>
        </pc:sldMkLst>
        <pc:spChg chg="add mod">
          <ac:chgData name="Alfred Smith" userId="3c60a3631c0db8ad" providerId="LiveId" clId="{F166571C-2347-4412-9AEF-67FF5D713C93}" dt="2023-01-19T11:52:53.614" v="46"/>
          <ac:spMkLst>
            <pc:docMk/>
            <pc:sldMk cId="2180228365" sldId="442"/>
            <ac:spMk id="2" creationId="{7BFE0169-BCB3-A3BE-9969-6AD1F8AE5B65}"/>
          </ac:spMkLst>
        </pc:spChg>
        <pc:spChg chg="del">
          <ac:chgData name="Alfred Smith" userId="3c60a3631c0db8ad" providerId="LiveId" clId="{F166571C-2347-4412-9AEF-67FF5D713C93}" dt="2023-01-19T11:52:28.445" v="41" actId="478"/>
          <ac:spMkLst>
            <pc:docMk/>
            <pc:sldMk cId="2180228365" sldId="442"/>
            <ac:spMk id="6" creationId="{416C064E-628E-47C0-A712-DB178FE9901E}"/>
          </ac:spMkLst>
        </pc:spChg>
        <pc:picChg chg="del">
          <ac:chgData name="Alfred Smith" userId="3c60a3631c0db8ad" providerId="LiveId" clId="{F166571C-2347-4412-9AEF-67FF5D713C93}" dt="2023-01-19T11:52:05.412" v="29"/>
          <ac:picMkLst>
            <pc:docMk/>
            <pc:sldMk cId="2180228365" sldId="442"/>
            <ac:picMk id="5" creationId="{76C4DB99-CEF7-0EE3-6703-EFF86F2E87DE}"/>
          </ac:picMkLst>
        </pc:picChg>
      </pc:sldChg>
      <pc:sldChg chg="addSp delSp modSp mod modTransition modAnim">
        <pc:chgData name="Alfred Smith" userId="3c60a3631c0db8ad" providerId="LiveId" clId="{F166571C-2347-4412-9AEF-67FF5D713C93}" dt="2023-01-19T11:52:55.340" v="47"/>
        <pc:sldMkLst>
          <pc:docMk/>
          <pc:sldMk cId="3095902142" sldId="443"/>
        </pc:sldMkLst>
        <pc:spChg chg="add mod">
          <ac:chgData name="Alfred Smith" userId="3c60a3631c0db8ad" providerId="LiveId" clId="{F166571C-2347-4412-9AEF-67FF5D713C93}" dt="2023-01-19T11:52:55.340" v="47"/>
          <ac:spMkLst>
            <pc:docMk/>
            <pc:sldMk cId="3095902142" sldId="443"/>
            <ac:spMk id="2" creationId="{D79924CC-61E4-CF25-58D6-5D5DE5B6D27D}"/>
          </ac:spMkLst>
        </pc:spChg>
        <pc:spChg chg="del">
          <ac:chgData name="Alfred Smith" userId="3c60a3631c0db8ad" providerId="LiveId" clId="{F166571C-2347-4412-9AEF-67FF5D713C93}" dt="2023-01-19T11:52:26.841" v="40" actId="478"/>
          <ac:spMkLst>
            <pc:docMk/>
            <pc:sldMk cId="3095902142" sldId="443"/>
            <ac:spMk id="6" creationId="{416C064E-628E-47C0-A712-DB178FE9901E}"/>
          </ac:spMkLst>
        </pc:spChg>
        <pc:picChg chg="del">
          <ac:chgData name="Alfred Smith" userId="3c60a3631c0db8ad" providerId="LiveId" clId="{F166571C-2347-4412-9AEF-67FF5D713C93}" dt="2023-01-19T11:52:05.412" v="29"/>
          <ac:picMkLst>
            <pc:docMk/>
            <pc:sldMk cId="3095902142" sldId="443"/>
            <ac:picMk id="5" creationId="{B30E61FA-E658-E3B2-10B3-80B095A64490}"/>
          </ac:picMkLst>
        </pc:picChg>
      </pc:sldChg>
      <pc:sldChg chg="modSp mod modTransition">
        <pc:chgData name="Alfred Smith" userId="3c60a3631c0db8ad" providerId="LiveId" clId="{F166571C-2347-4412-9AEF-67FF5D713C93}" dt="2023-01-19T11:52:05.412" v="29"/>
        <pc:sldMkLst>
          <pc:docMk/>
          <pc:sldMk cId="1718612039" sldId="444"/>
        </pc:sldMkLst>
        <pc:spChg chg="mod">
          <ac:chgData name="Alfred Smith" userId="3c60a3631c0db8ad" providerId="LiveId" clId="{F166571C-2347-4412-9AEF-67FF5D713C93}" dt="2023-01-19T11:51:05.226" v="15"/>
          <ac:spMkLst>
            <pc:docMk/>
            <pc:sldMk cId="1718612039" sldId="444"/>
            <ac:spMk id="8" creationId="{975919F1-4E67-4ACA-7E23-89A645548F16}"/>
          </ac:spMkLst>
        </pc:spChg>
      </pc:sldChg>
      <pc:sldChg chg="addSp delSp modSp mod modTransition modAnim">
        <pc:chgData name="Alfred Smith" userId="3c60a3631c0db8ad" providerId="LiveId" clId="{F166571C-2347-4412-9AEF-67FF5D713C93}" dt="2023-01-19T11:52:56.729" v="48"/>
        <pc:sldMkLst>
          <pc:docMk/>
          <pc:sldMk cId="2166098122" sldId="445"/>
        </pc:sldMkLst>
        <pc:spChg chg="add mod">
          <ac:chgData name="Alfred Smith" userId="3c60a3631c0db8ad" providerId="LiveId" clId="{F166571C-2347-4412-9AEF-67FF5D713C93}" dt="2023-01-19T11:52:56.729" v="48"/>
          <ac:spMkLst>
            <pc:docMk/>
            <pc:sldMk cId="2166098122" sldId="445"/>
            <ac:spMk id="2" creationId="{B5DC7399-437E-F607-0AEA-5D00E49BD9DC}"/>
          </ac:spMkLst>
        </pc:spChg>
        <pc:spChg chg="del">
          <ac:chgData name="Alfred Smith" userId="3c60a3631c0db8ad" providerId="LiveId" clId="{F166571C-2347-4412-9AEF-67FF5D713C93}" dt="2023-01-19T11:52:25.316" v="39" actId="478"/>
          <ac:spMkLst>
            <pc:docMk/>
            <pc:sldMk cId="2166098122" sldId="445"/>
            <ac:spMk id="6" creationId="{416C064E-628E-47C0-A712-DB178FE9901E}"/>
          </ac:spMkLst>
        </pc:spChg>
        <pc:picChg chg="del">
          <ac:chgData name="Alfred Smith" userId="3c60a3631c0db8ad" providerId="LiveId" clId="{F166571C-2347-4412-9AEF-67FF5D713C93}" dt="2023-01-19T11:52:05.412" v="29"/>
          <ac:picMkLst>
            <pc:docMk/>
            <pc:sldMk cId="2166098122" sldId="445"/>
            <ac:picMk id="8" creationId="{19AD8478-F66A-EC05-05D8-1D57648B53BA}"/>
          </ac:picMkLst>
        </pc:picChg>
      </pc:sldChg>
      <pc:sldChg chg="modSp mod modTransition">
        <pc:chgData name="Alfred Smith" userId="3c60a3631c0db8ad" providerId="LiveId" clId="{F166571C-2347-4412-9AEF-67FF5D713C93}" dt="2023-01-19T11:52:05.412" v="29"/>
        <pc:sldMkLst>
          <pc:docMk/>
          <pc:sldMk cId="665805102" sldId="446"/>
        </pc:sldMkLst>
        <pc:spChg chg="mod">
          <ac:chgData name="Alfred Smith" userId="3c60a3631c0db8ad" providerId="LiveId" clId="{F166571C-2347-4412-9AEF-67FF5D713C93}" dt="2023-01-19T11:51:11.028" v="16"/>
          <ac:spMkLst>
            <pc:docMk/>
            <pc:sldMk cId="665805102" sldId="446"/>
            <ac:spMk id="7" creationId="{1331DD69-45C3-D054-E395-9FDEB594DEEE}"/>
          </ac:spMkLst>
        </pc:spChg>
      </pc:sldChg>
      <pc:sldChg chg="addSp delSp modSp mod modTransition modAnim">
        <pc:chgData name="Alfred Smith" userId="3c60a3631c0db8ad" providerId="LiveId" clId="{F166571C-2347-4412-9AEF-67FF5D713C93}" dt="2023-01-19T11:52:58.063" v="49"/>
        <pc:sldMkLst>
          <pc:docMk/>
          <pc:sldMk cId="2422728137" sldId="447"/>
        </pc:sldMkLst>
        <pc:spChg chg="add mod">
          <ac:chgData name="Alfred Smith" userId="3c60a3631c0db8ad" providerId="LiveId" clId="{F166571C-2347-4412-9AEF-67FF5D713C93}" dt="2023-01-19T11:52:58.063" v="49"/>
          <ac:spMkLst>
            <pc:docMk/>
            <pc:sldMk cId="2422728137" sldId="447"/>
            <ac:spMk id="2" creationId="{231069F3-B766-932C-14F6-34D080EA68DE}"/>
          </ac:spMkLst>
        </pc:spChg>
        <pc:spChg chg="del">
          <ac:chgData name="Alfred Smith" userId="3c60a3631c0db8ad" providerId="LiveId" clId="{F166571C-2347-4412-9AEF-67FF5D713C93}" dt="2023-01-19T11:52:23.813" v="38" actId="478"/>
          <ac:spMkLst>
            <pc:docMk/>
            <pc:sldMk cId="2422728137" sldId="447"/>
            <ac:spMk id="6" creationId="{416C064E-628E-47C0-A712-DB178FE9901E}"/>
          </ac:spMkLst>
        </pc:spChg>
        <pc:picChg chg="del">
          <ac:chgData name="Alfred Smith" userId="3c60a3631c0db8ad" providerId="LiveId" clId="{F166571C-2347-4412-9AEF-67FF5D713C93}" dt="2023-01-19T11:52:05.412" v="29"/>
          <ac:picMkLst>
            <pc:docMk/>
            <pc:sldMk cId="2422728137" sldId="447"/>
            <ac:picMk id="3" creationId="{B1D818EC-2256-67B1-DF14-643DE39B6477}"/>
          </ac:picMkLst>
        </pc:picChg>
      </pc:sldChg>
      <pc:sldChg chg="modSp mod modTransition">
        <pc:chgData name="Alfred Smith" userId="3c60a3631c0db8ad" providerId="LiveId" clId="{F166571C-2347-4412-9AEF-67FF5D713C93}" dt="2023-01-19T11:52:05.412" v="29"/>
        <pc:sldMkLst>
          <pc:docMk/>
          <pc:sldMk cId="843663555" sldId="448"/>
        </pc:sldMkLst>
        <pc:spChg chg="mod">
          <ac:chgData name="Alfred Smith" userId="3c60a3631c0db8ad" providerId="LiveId" clId="{F166571C-2347-4412-9AEF-67FF5D713C93}" dt="2023-01-19T11:51:15.307" v="17"/>
          <ac:spMkLst>
            <pc:docMk/>
            <pc:sldMk cId="843663555" sldId="448"/>
            <ac:spMk id="5" creationId="{17C0CE22-D253-DF14-477C-24F87887D144}"/>
          </ac:spMkLst>
        </pc:spChg>
      </pc:sldChg>
      <pc:sldChg chg="addSp delSp modSp mod modTransition modAnim">
        <pc:chgData name="Alfred Smith" userId="3c60a3631c0db8ad" providerId="LiveId" clId="{F166571C-2347-4412-9AEF-67FF5D713C93}" dt="2023-01-19T11:52:59.281" v="50"/>
        <pc:sldMkLst>
          <pc:docMk/>
          <pc:sldMk cId="4160448636" sldId="449"/>
        </pc:sldMkLst>
        <pc:spChg chg="add mod">
          <ac:chgData name="Alfred Smith" userId="3c60a3631c0db8ad" providerId="LiveId" clId="{F166571C-2347-4412-9AEF-67FF5D713C93}" dt="2023-01-19T11:52:59.281" v="50"/>
          <ac:spMkLst>
            <pc:docMk/>
            <pc:sldMk cId="4160448636" sldId="449"/>
            <ac:spMk id="2" creationId="{4D42C322-9076-38CB-F659-BB652840DA31}"/>
          </ac:spMkLst>
        </pc:spChg>
        <pc:spChg chg="del">
          <ac:chgData name="Alfred Smith" userId="3c60a3631c0db8ad" providerId="LiveId" clId="{F166571C-2347-4412-9AEF-67FF5D713C93}" dt="2023-01-19T11:52:22.274" v="37" actId="478"/>
          <ac:spMkLst>
            <pc:docMk/>
            <pc:sldMk cId="4160448636" sldId="449"/>
            <ac:spMk id="6" creationId="{416C064E-628E-47C0-A712-DB178FE9901E}"/>
          </ac:spMkLst>
        </pc:spChg>
        <pc:picChg chg="del">
          <ac:chgData name="Alfred Smith" userId="3c60a3631c0db8ad" providerId="LiveId" clId="{F166571C-2347-4412-9AEF-67FF5D713C93}" dt="2023-01-19T11:52:05.412" v="29"/>
          <ac:picMkLst>
            <pc:docMk/>
            <pc:sldMk cId="4160448636" sldId="449"/>
            <ac:picMk id="7" creationId="{74B91D49-8CAB-FFC3-9399-F9B8BE319B0E}"/>
          </ac:picMkLst>
        </pc:picChg>
      </pc:sldChg>
      <pc:sldChg chg="modSp mod modTransition">
        <pc:chgData name="Alfred Smith" userId="3c60a3631c0db8ad" providerId="LiveId" clId="{F166571C-2347-4412-9AEF-67FF5D713C93}" dt="2023-01-19T11:52:05.412" v="29"/>
        <pc:sldMkLst>
          <pc:docMk/>
          <pc:sldMk cId="538051216" sldId="450"/>
        </pc:sldMkLst>
        <pc:spChg chg="mod">
          <ac:chgData name="Alfred Smith" userId="3c60a3631c0db8ad" providerId="LiveId" clId="{F166571C-2347-4412-9AEF-67FF5D713C93}" dt="2023-01-19T11:51:21.227" v="18"/>
          <ac:spMkLst>
            <pc:docMk/>
            <pc:sldMk cId="538051216" sldId="450"/>
            <ac:spMk id="7" creationId="{6488737A-3C39-2A71-C746-F37C987CBF21}"/>
          </ac:spMkLst>
        </pc:spChg>
      </pc:sldChg>
      <pc:sldChg chg="addSp delSp modSp mod modTransition modAnim">
        <pc:chgData name="Alfred Smith" userId="3c60a3631c0db8ad" providerId="LiveId" clId="{F166571C-2347-4412-9AEF-67FF5D713C93}" dt="2023-01-19T11:53:00.515" v="51"/>
        <pc:sldMkLst>
          <pc:docMk/>
          <pc:sldMk cId="283334129" sldId="453"/>
        </pc:sldMkLst>
        <pc:spChg chg="add mod">
          <ac:chgData name="Alfred Smith" userId="3c60a3631c0db8ad" providerId="LiveId" clId="{F166571C-2347-4412-9AEF-67FF5D713C93}" dt="2023-01-19T11:53:00.515" v="51"/>
          <ac:spMkLst>
            <pc:docMk/>
            <pc:sldMk cId="283334129" sldId="453"/>
            <ac:spMk id="3" creationId="{58847062-5635-88DB-FC1A-EBA1458E2290}"/>
          </ac:spMkLst>
        </pc:spChg>
        <pc:spChg chg="del">
          <ac:chgData name="Alfred Smith" userId="3c60a3631c0db8ad" providerId="LiveId" clId="{F166571C-2347-4412-9AEF-67FF5D713C93}" dt="2023-01-19T11:52:20.793" v="36" actId="478"/>
          <ac:spMkLst>
            <pc:docMk/>
            <pc:sldMk cId="283334129" sldId="453"/>
            <ac:spMk id="6" creationId="{416C064E-628E-47C0-A712-DB178FE9901E}"/>
          </ac:spMkLst>
        </pc:spChg>
        <pc:picChg chg="del">
          <ac:chgData name="Alfred Smith" userId="3c60a3631c0db8ad" providerId="LiveId" clId="{F166571C-2347-4412-9AEF-67FF5D713C93}" dt="2023-01-19T11:52:05.412" v="29"/>
          <ac:picMkLst>
            <pc:docMk/>
            <pc:sldMk cId="283334129" sldId="453"/>
            <ac:picMk id="2" creationId="{0437A8B5-9A65-9352-6FDF-603970B1ED8C}"/>
          </ac:picMkLst>
        </pc:picChg>
      </pc:sldChg>
      <pc:sldChg chg="modSp mod modTransition">
        <pc:chgData name="Alfred Smith" userId="3c60a3631c0db8ad" providerId="LiveId" clId="{F166571C-2347-4412-9AEF-67FF5D713C93}" dt="2023-01-19T11:52:05.412" v="29"/>
        <pc:sldMkLst>
          <pc:docMk/>
          <pc:sldMk cId="2511564658" sldId="454"/>
        </pc:sldMkLst>
        <pc:spChg chg="mod">
          <ac:chgData name="Alfred Smith" userId="3c60a3631c0db8ad" providerId="LiveId" clId="{F166571C-2347-4412-9AEF-67FF5D713C93}" dt="2023-01-19T11:51:24.337" v="19"/>
          <ac:spMkLst>
            <pc:docMk/>
            <pc:sldMk cId="2511564658" sldId="454"/>
            <ac:spMk id="7" creationId="{9189F145-3074-ADFF-C722-77C06176A5B0}"/>
          </ac:spMkLst>
        </pc:spChg>
      </pc:sldChg>
      <pc:sldChg chg="addSp delSp modSp mod modTransition modAnim">
        <pc:chgData name="Alfred Smith" userId="3c60a3631c0db8ad" providerId="LiveId" clId="{F166571C-2347-4412-9AEF-67FF5D713C93}" dt="2023-01-19T11:53:01.681" v="52"/>
        <pc:sldMkLst>
          <pc:docMk/>
          <pc:sldMk cId="1799939013" sldId="455"/>
        </pc:sldMkLst>
        <pc:spChg chg="add mod">
          <ac:chgData name="Alfred Smith" userId="3c60a3631c0db8ad" providerId="LiveId" clId="{F166571C-2347-4412-9AEF-67FF5D713C93}" dt="2023-01-19T11:53:01.681" v="52"/>
          <ac:spMkLst>
            <pc:docMk/>
            <pc:sldMk cId="1799939013" sldId="455"/>
            <ac:spMk id="2" creationId="{9E956EC3-8603-3BF9-7028-339DBA0FF8FF}"/>
          </ac:spMkLst>
        </pc:spChg>
        <pc:spChg chg="del">
          <ac:chgData name="Alfred Smith" userId="3c60a3631c0db8ad" providerId="LiveId" clId="{F166571C-2347-4412-9AEF-67FF5D713C93}" dt="2023-01-19T11:52:19.233" v="35" actId="478"/>
          <ac:spMkLst>
            <pc:docMk/>
            <pc:sldMk cId="1799939013" sldId="455"/>
            <ac:spMk id="6" creationId="{416C064E-628E-47C0-A712-DB178FE9901E}"/>
          </ac:spMkLst>
        </pc:spChg>
        <pc:picChg chg="del">
          <ac:chgData name="Alfred Smith" userId="3c60a3631c0db8ad" providerId="LiveId" clId="{F166571C-2347-4412-9AEF-67FF5D713C93}" dt="2023-01-19T11:52:05.412" v="29"/>
          <ac:picMkLst>
            <pc:docMk/>
            <pc:sldMk cId="1799939013" sldId="455"/>
            <ac:picMk id="7" creationId="{FC9F0BD9-A7A8-B2FD-CB6B-FD0C2C1D8754}"/>
          </ac:picMkLst>
        </pc:picChg>
      </pc:sldChg>
      <pc:sldChg chg="modSp mod modTransition">
        <pc:chgData name="Alfred Smith" userId="3c60a3631c0db8ad" providerId="LiveId" clId="{F166571C-2347-4412-9AEF-67FF5D713C93}" dt="2023-01-19T11:52:05.412" v="29"/>
        <pc:sldMkLst>
          <pc:docMk/>
          <pc:sldMk cId="4049696417" sldId="456"/>
        </pc:sldMkLst>
        <pc:spChg chg="mod">
          <ac:chgData name="Alfred Smith" userId="3c60a3631c0db8ad" providerId="LiveId" clId="{F166571C-2347-4412-9AEF-67FF5D713C93}" dt="2023-01-19T11:51:28.375" v="20"/>
          <ac:spMkLst>
            <pc:docMk/>
            <pc:sldMk cId="4049696417" sldId="456"/>
            <ac:spMk id="7" creationId="{85533DDC-C8F1-EFFB-1CC6-01E06C4FC373}"/>
          </ac:spMkLst>
        </pc:spChg>
      </pc:sldChg>
      <pc:sldChg chg="addSp delSp modSp mod modTransition modAnim">
        <pc:chgData name="Alfred Smith" userId="3c60a3631c0db8ad" providerId="LiveId" clId="{F166571C-2347-4412-9AEF-67FF5D713C93}" dt="2023-01-19T11:53:02.890" v="53"/>
        <pc:sldMkLst>
          <pc:docMk/>
          <pc:sldMk cId="2618424304" sldId="457"/>
        </pc:sldMkLst>
        <pc:spChg chg="add mod">
          <ac:chgData name="Alfred Smith" userId="3c60a3631c0db8ad" providerId="LiveId" clId="{F166571C-2347-4412-9AEF-67FF5D713C93}" dt="2023-01-19T11:53:02.890" v="53"/>
          <ac:spMkLst>
            <pc:docMk/>
            <pc:sldMk cId="2618424304" sldId="457"/>
            <ac:spMk id="2" creationId="{D8BBA7A8-F000-700E-5AAF-2BAE516F1155}"/>
          </ac:spMkLst>
        </pc:spChg>
        <pc:spChg chg="del">
          <ac:chgData name="Alfred Smith" userId="3c60a3631c0db8ad" providerId="LiveId" clId="{F166571C-2347-4412-9AEF-67FF5D713C93}" dt="2023-01-19T11:52:17.725" v="34" actId="478"/>
          <ac:spMkLst>
            <pc:docMk/>
            <pc:sldMk cId="2618424304" sldId="457"/>
            <ac:spMk id="6" creationId="{416C064E-628E-47C0-A712-DB178FE9901E}"/>
          </ac:spMkLst>
        </pc:spChg>
        <pc:picChg chg="del">
          <ac:chgData name="Alfred Smith" userId="3c60a3631c0db8ad" providerId="LiveId" clId="{F166571C-2347-4412-9AEF-67FF5D713C93}" dt="2023-01-19T11:52:05.412" v="29"/>
          <ac:picMkLst>
            <pc:docMk/>
            <pc:sldMk cId="2618424304" sldId="457"/>
            <ac:picMk id="7" creationId="{F5BBE76A-ACCB-D63F-C6AF-F2F75ED62517}"/>
          </ac:picMkLst>
        </pc:picChg>
      </pc:sldChg>
      <pc:sldChg chg="modSp mod modTransition">
        <pc:chgData name="Alfred Smith" userId="3c60a3631c0db8ad" providerId="LiveId" clId="{F166571C-2347-4412-9AEF-67FF5D713C93}" dt="2023-01-19T11:52:05.412" v="29"/>
        <pc:sldMkLst>
          <pc:docMk/>
          <pc:sldMk cId="2789980734" sldId="458"/>
        </pc:sldMkLst>
        <pc:spChg chg="mod">
          <ac:chgData name="Alfred Smith" userId="3c60a3631c0db8ad" providerId="LiveId" clId="{F166571C-2347-4412-9AEF-67FF5D713C93}" dt="2023-01-19T11:51:31.855" v="21"/>
          <ac:spMkLst>
            <pc:docMk/>
            <pc:sldMk cId="2789980734" sldId="458"/>
            <ac:spMk id="7" creationId="{1DA36B2B-EB1A-76D3-2A7D-DF9F0A209D1B}"/>
          </ac:spMkLst>
        </pc:spChg>
      </pc:sldChg>
      <pc:sldChg chg="addSp delSp modSp mod modTransition modAnim">
        <pc:chgData name="Alfred Smith" userId="3c60a3631c0db8ad" providerId="LiveId" clId="{F166571C-2347-4412-9AEF-67FF5D713C93}" dt="2023-01-19T11:53:04.133" v="54"/>
        <pc:sldMkLst>
          <pc:docMk/>
          <pc:sldMk cId="783514268" sldId="459"/>
        </pc:sldMkLst>
        <pc:spChg chg="add mod">
          <ac:chgData name="Alfred Smith" userId="3c60a3631c0db8ad" providerId="LiveId" clId="{F166571C-2347-4412-9AEF-67FF5D713C93}" dt="2023-01-19T11:53:04.133" v="54"/>
          <ac:spMkLst>
            <pc:docMk/>
            <pc:sldMk cId="783514268" sldId="459"/>
            <ac:spMk id="2" creationId="{65058071-BDA8-F5A0-F4FD-38CB4690CE9C}"/>
          </ac:spMkLst>
        </pc:spChg>
        <pc:spChg chg="del">
          <ac:chgData name="Alfred Smith" userId="3c60a3631c0db8ad" providerId="LiveId" clId="{F166571C-2347-4412-9AEF-67FF5D713C93}" dt="2023-01-19T11:52:14.944" v="33" actId="478"/>
          <ac:spMkLst>
            <pc:docMk/>
            <pc:sldMk cId="783514268" sldId="459"/>
            <ac:spMk id="6" creationId="{416C064E-628E-47C0-A712-DB178FE9901E}"/>
          </ac:spMkLst>
        </pc:spChg>
        <pc:picChg chg="del">
          <ac:chgData name="Alfred Smith" userId="3c60a3631c0db8ad" providerId="LiveId" clId="{F166571C-2347-4412-9AEF-67FF5D713C93}" dt="2023-01-19T11:52:05.412" v="29"/>
          <ac:picMkLst>
            <pc:docMk/>
            <pc:sldMk cId="783514268" sldId="459"/>
            <ac:picMk id="5" creationId="{1B4912E5-E8AA-6AD1-5424-966552C5F2B1}"/>
          </ac:picMkLst>
        </pc:picChg>
      </pc:sldChg>
      <pc:sldChg chg="modSp mod modTransition">
        <pc:chgData name="Alfred Smith" userId="3c60a3631c0db8ad" providerId="LiveId" clId="{F166571C-2347-4412-9AEF-67FF5D713C93}" dt="2023-01-19T11:52:05.412" v="29"/>
        <pc:sldMkLst>
          <pc:docMk/>
          <pc:sldMk cId="2691432836" sldId="460"/>
        </pc:sldMkLst>
        <pc:spChg chg="mod">
          <ac:chgData name="Alfred Smith" userId="3c60a3631c0db8ad" providerId="LiveId" clId="{F166571C-2347-4412-9AEF-67FF5D713C93}" dt="2023-01-19T11:51:35.641" v="22"/>
          <ac:spMkLst>
            <pc:docMk/>
            <pc:sldMk cId="2691432836" sldId="460"/>
            <ac:spMk id="7" creationId="{DCE93804-89A3-1E9E-8339-5EDDF68687AD}"/>
          </ac:spMkLst>
        </pc:spChg>
      </pc:sldChg>
      <pc:sldChg chg="addSp delSp modSp mod modTransition modAnim">
        <pc:chgData name="Alfred Smith" userId="3c60a3631c0db8ad" providerId="LiveId" clId="{F166571C-2347-4412-9AEF-67FF5D713C93}" dt="2023-01-19T11:53:05.371" v="55"/>
        <pc:sldMkLst>
          <pc:docMk/>
          <pc:sldMk cId="3868250199" sldId="461"/>
        </pc:sldMkLst>
        <pc:spChg chg="add mod">
          <ac:chgData name="Alfred Smith" userId="3c60a3631c0db8ad" providerId="LiveId" clId="{F166571C-2347-4412-9AEF-67FF5D713C93}" dt="2023-01-19T11:53:05.371" v="55"/>
          <ac:spMkLst>
            <pc:docMk/>
            <pc:sldMk cId="3868250199" sldId="461"/>
            <ac:spMk id="2" creationId="{F2DCF1E3-ABB6-D9FC-E5F8-371AAC361A06}"/>
          </ac:spMkLst>
        </pc:spChg>
        <pc:spChg chg="del">
          <ac:chgData name="Alfred Smith" userId="3c60a3631c0db8ad" providerId="LiveId" clId="{F166571C-2347-4412-9AEF-67FF5D713C93}" dt="2023-01-19T11:52:12.541" v="32" actId="478"/>
          <ac:spMkLst>
            <pc:docMk/>
            <pc:sldMk cId="3868250199" sldId="461"/>
            <ac:spMk id="6" creationId="{416C064E-628E-47C0-A712-DB178FE9901E}"/>
          </ac:spMkLst>
        </pc:spChg>
        <pc:picChg chg="del">
          <ac:chgData name="Alfred Smith" userId="3c60a3631c0db8ad" providerId="LiveId" clId="{F166571C-2347-4412-9AEF-67FF5D713C93}" dt="2023-01-19T11:52:05.412" v="29"/>
          <ac:picMkLst>
            <pc:docMk/>
            <pc:sldMk cId="3868250199" sldId="461"/>
            <ac:picMk id="7" creationId="{F57E1C87-AC12-25E6-4910-CE2B69A05E94}"/>
          </ac:picMkLst>
        </pc:picChg>
      </pc:sldChg>
      <pc:sldChg chg="modSp mod modTransition">
        <pc:chgData name="Alfred Smith" userId="3c60a3631c0db8ad" providerId="LiveId" clId="{F166571C-2347-4412-9AEF-67FF5D713C93}" dt="2023-01-19T11:52:05.412" v="29"/>
        <pc:sldMkLst>
          <pc:docMk/>
          <pc:sldMk cId="3941201962" sldId="462"/>
        </pc:sldMkLst>
        <pc:spChg chg="mod">
          <ac:chgData name="Alfred Smith" userId="3c60a3631c0db8ad" providerId="LiveId" clId="{F166571C-2347-4412-9AEF-67FF5D713C93}" dt="2023-01-19T11:51:41.932" v="24"/>
          <ac:spMkLst>
            <pc:docMk/>
            <pc:sldMk cId="3941201962" sldId="462"/>
            <ac:spMk id="7" creationId="{E0F99C97-D818-6552-A4D0-FFA070F16570}"/>
          </ac:spMkLst>
        </pc:spChg>
      </pc:sldChg>
      <pc:sldChg chg="addSp delSp modSp mod modTransition modAnim">
        <pc:chgData name="Alfred Smith" userId="3c60a3631c0db8ad" providerId="LiveId" clId="{F166571C-2347-4412-9AEF-67FF5D713C93}" dt="2023-01-19T11:53:06.573" v="56"/>
        <pc:sldMkLst>
          <pc:docMk/>
          <pc:sldMk cId="2982327576" sldId="463"/>
        </pc:sldMkLst>
        <pc:spChg chg="add mod">
          <ac:chgData name="Alfred Smith" userId="3c60a3631c0db8ad" providerId="LiveId" clId="{F166571C-2347-4412-9AEF-67FF5D713C93}" dt="2023-01-19T11:53:06.573" v="56"/>
          <ac:spMkLst>
            <pc:docMk/>
            <pc:sldMk cId="2982327576" sldId="463"/>
            <ac:spMk id="2" creationId="{143D3B40-A961-73CA-E819-AC583EC633FC}"/>
          </ac:spMkLst>
        </pc:spChg>
        <pc:spChg chg="del">
          <ac:chgData name="Alfred Smith" userId="3c60a3631c0db8ad" providerId="LiveId" clId="{F166571C-2347-4412-9AEF-67FF5D713C93}" dt="2023-01-19T11:52:10.890" v="31" actId="478"/>
          <ac:spMkLst>
            <pc:docMk/>
            <pc:sldMk cId="2982327576" sldId="463"/>
            <ac:spMk id="6" creationId="{416C064E-628E-47C0-A712-DB178FE9901E}"/>
          </ac:spMkLst>
        </pc:spChg>
        <pc:picChg chg="del">
          <ac:chgData name="Alfred Smith" userId="3c60a3631c0db8ad" providerId="LiveId" clId="{F166571C-2347-4412-9AEF-67FF5D713C93}" dt="2023-01-19T11:52:05.412" v="29"/>
          <ac:picMkLst>
            <pc:docMk/>
            <pc:sldMk cId="2982327576" sldId="463"/>
            <ac:picMk id="5" creationId="{51A1C0EF-6BF5-55DB-9BFE-AEB186E7B232}"/>
          </ac:picMkLst>
        </pc:picChg>
      </pc:sldChg>
      <pc:sldChg chg="modSp mod modTransition">
        <pc:chgData name="Alfred Smith" userId="3c60a3631c0db8ad" providerId="LiveId" clId="{F166571C-2347-4412-9AEF-67FF5D713C93}" dt="2023-01-19T11:52:05.412" v="29"/>
        <pc:sldMkLst>
          <pc:docMk/>
          <pc:sldMk cId="3471468068" sldId="464"/>
        </pc:sldMkLst>
        <pc:spChg chg="mod">
          <ac:chgData name="Alfred Smith" userId="3c60a3631c0db8ad" providerId="LiveId" clId="{F166571C-2347-4412-9AEF-67FF5D713C93}" dt="2023-01-19T11:51:38.934" v="23"/>
          <ac:spMkLst>
            <pc:docMk/>
            <pc:sldMk cId="3471468068" sldId="464"/>
            <ac:spMk id="7" creationId="{0BD2AA40-4139-FBBD-78B1-08222D64CACE}"/>
          </ac:spMkLst>
        </pc:spChg>
      </pc:sldChg>
      <pc:sldChg chg="addSp delSp modSp mod modTransition modAnim">
        <pc:chgData name="Alfred Smith" userId="3c60a3631c0db8ad" providerId="LiveId" clId="{F166571C-2347-4412-9AEF-67FF5D713C93}" dt="2023-01-19T11:53:07.820" v="57"/>
        <pc:sldMkLst>
          <pc:docMk/>
          <pc:sldMk cId="3894174290" sldId="465"/>
        </pc:sldMkLst>
        <pc:spChg chg="add mod">
          <ac:chgData name="Alfred Smith" userId="3c60a3631c0db8ad" providerId="LiveId" clId="{F166571C-2347-4412-9AEF-67FF5D713C93}" dt="2023-01-19T11:53:07.820" v="57"/>
          <ac:spMkLst>
            <pc:docMk/>
            <pc:sldMk cId="3894174290" sldId="465"/>
            <ac:spMk id="2" creationId="{5ED12B8B-073C-6B1B-2DAD-D847F7F931ED}"/>
          </ac:spMkLst>
        </pc:spChg>
        <pc:spChg chg="del">
          <ac:chgData name="Alfred Smith" userId="3c60a3631c0db8ad" providerId="LiveId" clId="{F166571C-2347-4412-9AEF-67FF5D713C93}" dt="2023-01-19T11:52:09.216" v="30" actId="478"/>
          <ac:spMkLst>
            <pc:docMk/>
            <pc:sldMk cId="3894174290" sldId="465"/>
            <ac:spMk id="6" creationId="{416C064E-628E-47C0-A712-DB178FE9901E}"/>
          </ac:spMkLst>
        </pc:spChg>
        <pc:picChg chg="del">
          <ac:chgData name="Alfred Smith" userId="3c60a3631c0db8ad" providerId="LiveId" clId="{F166571C-2347-4412-9AEF-67FF5D713C93}" dt="2023-01-19T11:52:05.412" v="29"/>
          <ac:picMkLst>
            <pc:docMk/>
            <pc:sldMk cId="3894174290" sldId="465"/>
            <ac:picMk id="3" creationId="{BDCD89DE-C7EE-E34F-9413-DEA455258538}"/>
          </ac:picMkLst>
        </pc:picChg>
      </pc:sldChg>
      <pc:sldChg chg="delSp modSp mod modTransition modAnim">
        <pc:chgData name="Alfred Smith" userId="3c60a3631c0db8ad" providerId="LiveId" clId="{F166571C-2347-4412-9AEF-67FF5D713C93}" dt="2023-01-19T11:52:05.412" v="29"/>
        <pc:sldMkLst>
          <pc:docMk/>
          <pc:sldMk cId="3596600315" sldId="468"/>
        </pc:sldMkLst>
        <pc:spChg chg="mod">
          <ac:chgData name="Alfred Smith" userId="3c60a3631c0db8ad" providerId="LiveId" clId="{F166571C-2347-4412-9AEF-67FF5D713C93}" dt="2023-01-19T11:43:43.622" v="0"/>
          <ac:spMkLst>
            <pc:docMk/>
            <pc:sldMk cId="3596600315" sldId="468"/>
            <ac:spMk id="3" creationId="{0162BEE1-134B-8B70-2BB8-9226F1DF1614}"/>
          </ac:spMkLst>
        </pc:spChg>
        <pc:picChg chg="del">
          <ac:chgData name="Alfred Smith" userId="3c60a3631c0db8ad" providerId="LiveId" clId="{F166571C-2347-4412-9AEF-67FF5D713C93}" dt="2023-01-19T11:52:05.412" v="29"/>
          <ac:picMkLst>
            <pc:docMk/>
            <pc:sldMk cId="3596600315" sldId="468"/>
            <ac:picMk id="5" creationId="{FF2E7136-9F9F-7632-7BF2-BD65FD6FE385}"/>
          </ac:picMkLst>
        </pc:picChg>
      </pc:sldChg>
      <pc:sldChg chg="modSp mod modTransition">
        <pc:chgData name="Alfred Smith" userId="3c60a3631c0db8ad" providerId="LiveId" clId="{F166571C-2347-4412-9AEF-67FF5D713C93}" dt="2023-01-19T11:52:05.412" v="29"/>
        <pc:sldMkLst>
          <pc:docMk/>
          <pc:sldMk cId="2654198949" sldId="469"/>
        </pc:sldMkLst>
        <pc:spChg chg="mod">
          <ac:chgData name="Alfred Smith" userId="3c60a3631c0db8ad" providerId="LiveId" clId="{F166571C-2347-4412-9AEF-67FF5D713C93}" dt="2023-01-19T11:50:48.933" v="14"/>
          <ac:spMkLst>
            <pc:docMk/>
            <pc:sldMk cId="2654198949" sldId="469"/>
            <ac:spMk id="7" creationId="{D5589A72-2076-3AA5-9894-B11283DF0BAE}"/>
          </ac:spMkLst>
        </pc:spChg>
      </pc:sldChg>
      <pc:sldChg chg="modSp mod modTransition">
        <pc:chgData name="Alfred Smith" userId="3c60a3631c0db8ad" providerId="LiveId" clId="{F166571C-2347-4412-9AEF-67FF5D713C93}" dt="2023-01-19T11:52:05.412" v="29"/>
        <pc:sldMkLst>
          <pc:docMk/>
          <pc:sldMk cId="519975817" sldId="470"/>
        </pc:sldMkLst>
        <pc:spChg chg="mod">
          <ac:chgData name="Alfred Smith" userId="3c60a3631c0db8ad" providerId="LiveId" clId="{F166571C-2347-4412-9AEF-67FF5D713C93}" dt="2023-01-19T11:50:43.402" v="8"/>
          <ac:spMkLst>
            <pc:docMk/>
            <pc:sldMk cId="519975817" sldId="470"/>
            <ac:spMk id="7" creationId="{3F891761-AD44-9F4A-0119-60F90581B1E4}"/>
          </ac:spMkLst>
        </pc:spChg>
      </pc:sldChg>
      <pc:sldChg chg="addSp delSp modSp mod modTransition">
        <pc:chgData name="Alfred Smith" userId="3c60a3631c0db8ad" providerId="LiveId" clId="{F166571C-2347-4412-9AEF-67FF5D713C93}" dt="2023-01-19T11:52:05.412" v="29"/>
        <pc:sldMkLst>
          <pc:docMk/>
          <pc:sldMk cId="3612774644" sldId="471"/>
        </pc:sldMkLst>
        <pc:spChg chg="add mod">
          <ac:chgData name="Alfred Smith" userId="3c60a3631c0db8ad" providerId="LiveId" clId="{F166571C-2347-4412-9AEF-67FF5D713C93}" dt="2023-01-19T11:45:00.886" v="7"/>
          <ac:spMkLst>
            <pc:docMk/>
            <pc:sldMk cId="3612774644" sldId="471"/>
            <ac:spMk id="2" creationId="{036B1E3A-61E8-E0B2-F640-265CF5DB0795}"/>
          </ac:spMkLst>
        </pc:spChg>
        <pc:spChg chg="del">
          <ac:chgData name="Alfred Smith" userId="3c60a3631c0db8ad" providerId="LiveId" clId="{F166571C-2347-4412-9AEF-67FF5D713C93}" dt="2023-01-19T11:44:59.871" v="6" actId="478"/>
          <ac:spMkLst>
            <pc:docMk/>
            <pc:sldMk cId="3612774644" sldId="471"/>
            <ac:spMk id="5" creationId="{4002A6B8-DDBC-F40D-DE7E-E2AADC87AA99}"/>
          </ac:spMkLst>
        </pc:spChg>
      </pc:sldChg>
      <pc:sldChg chg="modSp mod modTransition">
        <pc:chgData name="Alfred Smith" userId="3c60a3631c0db8ad" providerId="LiveId" clId="{F166571C-2347-4412-9AEF-67FF5D713C93}" dt="2023-01-19T11:52:05.412" v="29"/>
        <pc:sldMkLst>
          <pc:docMk/>
          <pc:sldMk cId="2978153055" sldId="472"/>
        </pc:sldMkLst>
        <pc:spChg chg="mod">
          <ac:chgData name="Alfred Smith" userId="3c60a3631c0db8ad" providerId="LiveId" clId="{F166571C-2347-4412-9AEF-67FF5D713C93}" dt="2023-01-19T11:51:54.686" v="28" actId="20577"/>
          <ac:spMkLst>
            <pc:docMk/>
            <pc:sldMk cId="2978153055" sldId="472"/>
            <ac:spMk id="5" creationId="{CCF23478-789E-A0E8-1574-B8A0D75AEE4E}"/>
          </ac:spMkLst>
        </pc:spChg>
      </pc:sldChg>
    </pc:docChg>
  </pc:docChgLst>
  <pc:docChgLst>
    <pc:chgData name="Leonie Smith" userId="fed1330f33f5650e" providerId="LiveId" clId="{D6317D79-C624-4C48-BC9E-2DD91F6EAFD8}"/>
    <pc:docChg chg="modSld">
      <pc:chgData name="Leonie Smith" userId="fed1330f33f5650e" providerId="LiveId" clId="{D6317D79-C624-4C48-BC9E-2DD91F6EAFD8}" dt="2023-11-03T06:08:02.220" v="191"/>
      <pc:docMkLst>
        <pc:docMk/>
      </pc:docMkLst>
      <pc:sldChg chg="addSp delSp modSp mod modTransition modAnim">
        <pc:chgData name="Leonie Smith" userId="fed1330f33f5650e" providerId="LiveId" clId="{D6317D79-C624-4C48-BC9E-2DD91F6EAFD8}" dt="2023-11-03T05:28:52.443" v="16"/>
        <pc:sldMkLst>
          <pc:docMk/>
          <pc:sldMk cId="3759221820" sldId="439"/>
        </pc:sldMkLst>
        <pc:picChg chg="add del mod">
          <ac:chgData name="Leonie Smith" userId="fed1330f33f5650e" providerId="LiveId" clId="{D6317D79-C624-4C48-BC9E-2DD91F6EAFD8}" dt="2023-11-03T05:28:04.094" v="6"/>
          <ac:picMkLst>
            <pc:docMk/>
            <pc:sldMk cId="3759221820" sldId="439"/>
            <ac:picMk id="6" creationId="{066DAC3E-F6CB-37CB-6EA4-92C43A0286EF}"/>
          </ac:picMkLst>
        </pc:picChg>
        <pc:picChg chg="add del mod">
          <ac:chgData name="Leonie Smith" userId="fed1330f33f5650e" providerId="LiveId" clId="{D6317D79-C624-4C48-BC9E-2DD91F6EAFD8}" dt="2023-11-03T05:28:10.513" v="7"/>
          <ac:picMkLst>
            <pc:docMk/>
            <pc:sldMk cId="3759221820" sldId="439"/>
            <ac:picMk id="11" creationId="{3B24FFB9-6588-D52B-014B-77AFA70DFE77}"/>
          </ac:picMkLst>
        </pc:picChg>
        <pc:picChg chg="add del mod">
          <ac:chgData name="Leonie Smith" userId="fed1330f33f5650e" providerId="LiveId" clId="{D6317D79-C624-4C48-BC9E-2DD91F6EAFD8}" dt="2023-11-03T05:28:21.720" v="9"/>
          <ac:picMkLst>
            <pc:docMk/>
            <pc:sldMk cId="3759221820" sldId="439"/>
            <ac:picMk id="12" creationId="{53BF6262-2E13-2FD9-3905-9EED6520CF46}"/>
          </ac:picMkLst>
        </pc:picChg>
        <pc:picChg chg="add del mod ord">
          <ac:chgData name="Leonie Smith" userId="fed1330f33f5650e" providerId="LiveId" clId="{D6317D79-C624-4C48-BC9E-2DD91F6EAFD8}" dt="2023-11-03T05:28:28.192" v="10"/>
          <ac:picMkLst>
            <pc:docMk/>
            <pc:sldMk cId="3759221820" sldId="439"/>
            <ac:picMk id="17" creationId="{9E80321D-F1B0-2653-4790-D51C896AAA5C}"/>
          </ac:picMkLst>
        </pc:picChg>
        <pc:picChg chg="add del mod">
          <ac:chgData name="Leonie Smith" userId="fed1330f33f5650e" providerId="LiveId" clId="{D6317D79-C624-4C48-BC9E-2DD91F6EAFD8}" dt="2023-11-03T05:28:33.865" v="12"/>
          <ac:picMkLst>
            <pc:docMk/>
            <pc:sldMk cId="3759221820" sldId="439"/>
            <ac:picMk id="18" creationId="{BE3BA335-A183-9A3E-BA89-0773E3FCCD50}"/>
          </ac:picMkLst>
        </pc:picChg>
        <pc:picChg chg="add del mod ord">
          <ac:chgData name="Leonie Smith" userId="fed1330f33f5650e" providerId="LiveId" clId="{D6317D79-C624-4C48-BC9E-2DD91F6EAFD8}" dt="2023-11-03T05:28:40.297" v="13"/>
          <ac:picMkLst>
            <pc:docMk/>
            <pc:sldMk cId="3759221820" sldId="439"/>
            <ac:picMk id="22" creationId="{5195D82E-3F62-989D-F0A7-FF504B4E65ED}"/>
          </ac:picMkLst>
        </pc:picChg>
        <pc:picChg chg="add del mod">
          <ac:chgData name="Leonie Smith" userId="fed1330f33f5650e" providerId="LiveId" clId="{D6317D79-C624-4C48-BC9E-2DD91F6EAFD8}" dt="2023-11-03T05:28:46.164" v="15"/>
          <ac:picMkLst>
            <pc:docMk/>
            <pc:sldMk cId="3759221820" sldId="439"/>
            <ac:picMk id="23" creationId="{3CFA4692-1F00-42E1-0BF8-B608ABCB1E9A}"/>
          </ac:picMkLst>
        </pc:picChg>
        <pc:picChg chg="add del mod ord">
          <ac:chgData name="Leonie Smith" userId="fed1330f33f5650e" providerId="LiveId" clId="{D6317D79-C624-4C48-BC9E-2DD91F6EAFD8}" dt="2023-11-03T05:28:52.443" v="16"/>
          <ac:picMkLst>
            <pc:docMk/>
            <pc:sldMk cId="3759221820" sldId="439"/>
            <ac:picMk id="27" creationId="{83E89CCD-12A9-0503-B9EE-E7E4D3CD987E}"/>
          </ac:picMkLst>
        </pc:picChg>
        <pc:picChg chg="add mod">
          <ac:chgData name="Leonie Smith" userId="fed1330f33f5650e" providerId="LiveId" clId="{D6317D79-C624-4C48-BC9E-2DD91F6EAFD8}" dt="2023-11-03T05:28:52.443" v="16"/>
          <ac:picMkLst>
            <pc:docMk/>
            <pc:sldMk cId="3759221820" sldId="439"/>
            <ac:picMk id="28" creationId="{B53BA337-9525-7EDC-168D-E3C9C7EAB82B}"/>
          </ac:picMkLst>
        </pc:picChg>
      </pc:sldChg>
      <pc:sldChg chg="addSp delSp modSp mod modTransition modAnim">
        <pc:chgData name="Leonie Smith" userId="fed1330f33f5650e" providerId="LiveId" clId="{D6317D79-C624-4C48-BC9E-2DD91F6EAFD8}" dt="2023-11-03T05:31:19.621" v="26"/>
        <pc:sldMkLst>
          <pc:docMk/>
          <pc:sldMk cId="3676245138" sldId="441"/>
        </pc:sldMkLst>
        <pc:picChg chg="add del mod">
          <ac:chgData name="Leonie Smith" userId="fed1330f33f5650e" providerId="LiveId" clId="{D6317D79-C624-4C48-BC9E-2DD91F6EAFD8}" dt="2023-11-03T05:29:17.278" v="19"/>
          <ac:picMkLst>
            <pc:docMk/>
            <pc:sldMk cId="3676245138" sldId="441"/>
            <ac:picMk id="7" creationId="{0533378D-EBEC-A638-1B44-1A1513A372D7}"/>
          </ac:picMkLst>
        </pc:picChg>
        <pc:picChg chg="add del mod">
          <ac:chgData name="Leonie Smith" userId="fed1330f33f5650e" providerId="LiveId" clId="{D6317D79-C624-4C48-BC9E-2DD91F6EAFD8}" dt="2023-11-03T05:29:32.241" v="20"/>
          <ac:picMkLst>
            <pc:docMk/>
            <pc:sldMk cId="3676245138" sldId="441"/>
            <ac:picMk id="11" creationId="{4A7C1087-4F01-2500-3285-F92FDF050E64}"/>
          </ac:picMkLst>
        </pc:picChg>
        <pc:picChg chg="add del mod">
          <ac:chgData name="Leonie Smith" userId="fed1330f33f5650e" providerId="LiveId" clId="{D6317D79-C624-4C48-BC9E-2DD91F6EAFD8}" dt="2023-11-03T05:30:55.987" v="22"/>
          <ac:picMkLst>
            <pc:docMk/>
            <pc:sldMk cId="3676245138" sldId="441"/>
            <ac:picMk id="12" creationId="{A9C1E49D-3A64-82C0-7548-BD9BDF15C7DA}"/>
          </ac:picMkLst>
        </pc:picChg>
        <pc:picChg chg="add del mod ord">
          <ac:chgData name="Leonie Smith" userId="fed1330f33f5650e" providerId="LiveId" clId="{D6317D79-C624-4C48-BC9E-2DD91F6EAFD8}" dt="2023-11-03T05:31:02.768" v="23"/>
          <ac:picMkLst>
            <pc:docMk/>
            <pc:sldMk cId="3676245138" sldId="441"/>
            <ac:picMk id="15" creationId="{AB528EFE-0EB8-2D80-58F9-98D22EC11DA2}"/>
          </ac:picMkLst>
        </pc:picChg>
        <pc:picChg chg="add del mod">
          <ac:chgData name="Leonie Smith" userId="fed1330f33f5650e" providerId="LiveId" clId="{D6317D79-C624-4C48-BC9E-2DD91F6EAFD8}" dt="2023-11-03T05:31:07.242" v="25"/>
          <ac:picMkLst>
            <pc:docMk/>
            <pc:sldMk cId="3676245138" sldId="441"/>
            <ac:picMk id="16" creationId="{AFDC7A31-EF2E-3489-C5A5-7DA36E4F92FF}"/>
          </ac:picMkLst>
        </pc:picChg>
        <pc:picChg chg="add del mod ord">
          <ac:chgData name="Leonie Smith" userId="fed1330f33f5650e" providerId="LiveId" clId="{D6317D79-C624-4C48-BC9E-2DD91F6EAFD8}" dt="2023-11-03T05:31:19.621" v="26"/>
          <ac:picMkLst>
            <pc:docMk/>
            <pc:sldMk cId="3676245138" sldId="441"/>
            <ac:picMk id="19" creationId="{ECDA481B-11A6-9C92-FA56-C78DCE0BFF4D}"/>
          </ac:picMkLst>
        </pc:picChg>
        <pc:picChg chg="add mod">
          <ac:chgData name="Leonie Smith" userId="fed1330f33f5650e" providerId="LiveId" clId="{D6317D79-C624-4C48-BC9E-2DD91F6EAFD8}" dt="2023-11-03T05:31:19.621" v="26"/>
          <ac:picMkLst>
            <pc:docMk/>
            <pc:sldMk cId="3676245138" sldId="441"/>
            <ac:picMk id="20" creationId="{166CD42A-D48A-7B60-AB82-420196C9814E}"/>
          </ac:picMkLst>
        </pc:picChg>
      </pc:sldChg>
      <pc:sldChg chg="addSp delSp modSp mod modTransition modAnim">
        <pc:chgData name="Leonie Smith" userId="fed1330f33f5650e" providerId="LiveId" clId="{D6317D79-C624-4C48-BC9E-2DD91F6EAFD8}" dt="2023-11-03T05:32:16.465" v="33"/>
        <pc:sldMkLst>
          <pc:docMk/>
          <pc:sldMk cId="2180228365" sldId="442"/>
        </pc:sldMkLst>
        <pc:picChg chg="add del mod">
          <ac:chgData name="Leonie Smith" userId="fed1330f33f5650e" providerId="LiveId" clId="{D6317D79-C624-4C48-BC9E-2DD91F6EAFD8}" dt="2023-11-03T05:31:47.191" v="29"/>
          <ac:picMkLst>
            <pc:docMk/>
            <pc:sldMk cId="2180228365" sldId="442"/>
            <ac:picMk id="6" creationId="{E6A3E2DD-831F-70CF-B74C-D7EE98BCC252}"/>
          </ac:picMkLst>
        </pc:picChg>
        <pc:picChg chg="add del mod">
          <ac:chgData name="Leonie Smith" userId="fed1330f33f5650e" providerId="LiveId" clId="{D6317D79-C624-4C48-BC9E-2DD91F6EAFD8}" dt="2023-11-03T05:32:00.510" v="30"/>
          <ac:picMkLst>
            <pc:docMk/>
            <pc:sldMk cId="2180228365" sldId="442"/>
            <ac:picMk id="9" creationId="{DEFA3B4E-A106-8570-F2ED-E88623D05DD1}"/>
          </ac:picMkLst>
        </pc:picChg>
        <pc:picChg chg="add del mod">
          <ac:chgData name="Leonie Smith" userId="fed1330f33f5650e" providerId="LiveId" clId="{D6317D79-C624-4C48-BC9E-2DD91F6EAFD8}" dt="2023-11-03T05:32:01.903" v="32"/>
          <ac:picMkLst>
            <pc:docMk/>
            <pc:sldMk cId="2180228365" sldId="442"/>
            <ac:picMk id="10" creationId="{CFACE2BE-9378-E7E8-DE00-E92230970AE2}"/>
          </ac:picMkLst>
        </pc:picChg>
        <pc:picChg chg="add del mod ord">
          <ac:chgData name="Leonie Smith" userId="fed1330f33f5650e" providerId="LiveId" clId="{D6317D79-C624-4C48-BC9E-2DD91F6EAFD8}" dt="2023-11-03T05:32:16.465" v="33"/>
          <ac:picMkLst>
            <pc:docMk/>
            <pc:sldMk cId="2180228365" sldId="442"/>
            <ac:picMk id="13" creationId="{9EDAA1AD-6561-09EC-AB6F-6F76D095350F}"/>
          </ac:picMkLst>
        </pc:picChg>
        <pc:picChg chg="add mod">
          <ac:chgData name="Leonie Smith" userId="fed1330f33f5650e" providerId="LiveId" clId="{D6317D79-C624-4C48-BC9E-2DD91F6EAFD8}" dt="2023-11-03T05:32:16.465" v="33"/>
          <ac:picMkLst>
            <pc:docMk/>
            <pc:sldMk cId="2180228365" sldId="442"/>
            <ac:picMk id="14" creationId="{2F2B1D3C-6548-2A9B-7F9C-191E0D2AF746}"/>
          </ac:picMkLst>
        </pc:picChg>
      </pc:sldChg>
      <pc:sldChg chg="addSp delSp modSp mod modTransition modAnim">
        <pc:chgData name="Leonie Smith" userId="fed1330f33f5650e" providerId="LiveId" clId="{D6317D79-C624-4C48-BC9E-2DD91F6EAFD8}" dt="2023-11-03T05:37:15.850" v="64"/>
        <pc:sldMkLst>
          <pc:docMk/>
          <pc:sldMk cId="3095902142" sldId="443"/>
        </pc:sldMkLst>
        <pc:picChg chg="add del mod">
          <ac:chgData name="Leonie Smith" userId="fed1330f33f5650e" providerId="LiveId" clId="{D6317D79-C624-4C48-BC9E-2DD91F6EAFD8}" dt="2023-11-03T05:33:21.609" v="36"/>
          <ac:picMkLst>
            <pc:docMk/>
            <pc:sldMk cId="3095902142" sldId="443"/>
            <ac:picMk id="6" creationId="{AA58EF07-3CBE-916E-FF56-9AC8AD0014A7}"/>
          </ac:picMkLst>
        </pc:picChg>
        <pc:picChg chg="add del mod">
          <ac:chgData name="Leonie Smith" userId="fed1330f33f5650e" providerId="LiveId" clId="{D6317D79-C624-4C48-BC9E-2DD91F6EAFD8}" dt="2023-11-03T05:33:30.877" v="37"/>
          <ac:picMkLst>
            <pc:docMk/>
            <pc:sldMk cId="3095902142" sldId="443"/>
            <ac:picMk id="9" creationId="{78D82C12-BB05-CECF-9D18-E2408D95F5AA}"/>
          </ac:picMkLst>
        </pc:picChg>
        <pc:picChg chg="add del mod">
          <ac:chgData name="Leonie Smith" userId="fed1330f33f5650e" providerId="LiveId" clId="{D6317D79-C624-4C48-BC9E-2DD91F6EAFD8}" dt="2023-11-03T05:33:38.589" v="39"/>
          <ac:picMkLst>
            <pc:docMk/>
            <pc:sldMk cId="3095902142" sldId="443"/>
            <ac:picMk id="10" creationId="{82D81D1B-5D87-7E09-6370-76AE326937C0}"/>
          </ac:picMkLst>
        </pc:picChg>
        <pc:picChg chg="add del mod ord">
          <ac:chgData name="Leonie Smith" userId="fed1330f33f5650e" providerId="LiveId" clId="{D6317D79-C624-4C48-BC9E-2DD91F6EAFD8}" dt="2023-11-03T05:33:50.057" v="40"/>
          <ac:picMkLst>
            <pc:docMk/>
            <pc:sldMk cId="3095902142" sldId="443"/>
            <ac:picMk id="13" creationId="{0B52D55D-B82A-DEFC-7715-B5F46ECB23AF}"/>
          </ac:picMkLst>
        </pc:picChg>
        <pc:picChg chg="add del mod">
          <ac:chgData name="Leonie Smith" userId="fed1330f33f5650e" providerId="LiveId" clId="{D6317D79-C624-4C48-BC9E-2DD91F6EAFD8}" dt="2023-11-03T05:33:52.099" v="42"/>
          <ac:picMkLst>
            <pc:docMk/>
            <pc:sldMk cId="3095902142" sldId="443"/>
            <ac:picMk id="14" creationId="{535BB3A1-2E43-3F82-B192-A118435F47FD}"/>
          </ac:picMkLst>
        </pc:picChg>
        <pc:picChg chg="add del mod ord">
          <ac:chgData name="Leonie Smith" userId="fed1330f33f5650e" providerId="LiveId" clId="{D6317D79-C624-4C48-BC9E-2DD91F6EAFD8}" dt="2023-11-03T05:34:00.886" v="43"/>
          <ac:picMkLst>
            <pc:docMk/>
            <pc:sldMk cId="3095902142" sldId="443"/>
            <ac:picMk id="17" creationId="{6FC35C33-CB8F-EECA-33A7-A4D126E5C2A9}"/>
          </ac:picMkLst>
        </pc:picChg>
        <pc:picChg chg="add del mod">
          <ac:chgData name="Leonie Smith" userId="fed1330f33f5650e" providerId="LiveId" clId="{D6317D79-C624-4C48-BC9E-2DD91F6EAFD8}" dt="2023-11-03T05:34:19.612" v="45"/>
          <ac:picMkLst>
            <pc:docMk/>
            <pc:sldMk cId="3095902142" sldId="443"/>
            <ac:picMk id="18" creationId="{FEDDC59C-F280-5F0D-EEF3-6D8531602E36}"/>
          </ac:picMkLst>
        </pc:picChg>
        <pc:picChg chg="add del mod ord">
          <ac:chgData name="Leonie Smith" userId="fed1330f33f5650e" providerId="LiveId" clId="{D6317D79-C624-4C48-BC9E-2DD91F6EAFD8}" dt="2023-11-03T05:34:27.483" v="46"/>
          <ac:picMkLst>
            <pc:docMk/>
            <pc:sldMk cId="3095902142" sldId="443"/>
            <ac:picMk id="21" creationId="{158083B6-8060-21A9-0B3D-F9DA66BFE84C}"/>
          </ac:picMkLst>
        </pc:picChg>
        <pc:picChg chg="add del mod">
          <ac:chgData name="Leonie Smith" userId="fed1330f33f5650e" providerId="LiveId" clId="{D6317D79-C624-4C48-BC9E-2DD91F6EAFD8}" dt="2023-11-03T05:34:43.341" v="48"/>
          <ac:picMkLst>
            <pc:docMk/>
            <pc:sldMk cId="3095902142" sldId="443"/>
            <ac:picMk id="22" creationId="{4567CD75-E052-EB53-661D-F8218F0A3295}"/>
          </ac:picMkLst>
        </pc:picChg>
        <pc:picChg chg="add del mod ord">
          <ac:chgData name="Leonie Smith" userId="fed1330f33f5650e" providerId="LiveId" clId="{D6317D79-C624-4C48-BC9E-2DD91F6EAFD8}" dt="2023-11-03T05:34:53.537" v="49"/>
          <ac:picMkLst>
            <pc:docMk/>
            <pc:sldMk cId="3095902142" sldId="443"/>
            <ac:picMk id="25" creationId="{414B21F8-5618-4698-034B-A7E745BE90E9}"/>
          </ac:picMkLst>
        </pc:picChg>
        <pc:picChg chg="add del mod">
          <ac:chgData name="Leonie Smith" userId="fed1330f33f5650e" providerId="LiveId" clId="{D6317D79-C624-4C48-BC9E-2DD91F6EAFD8}" dt="2023-11-03T05:34:55.389" v="51"/>
          <ac:picMkLst>
            <pc:docMk/>
            <pc:sldMk cId="3095902142" sldId="443"/>
            <ac:picMk id="26" creationId="{EE83562D-D752-E594-3FF1-6C3AEC418D61}"/>
          </ac:picMkLst>
        </pc:picChg>
        <pc:picChg chg="add del mod ord">
          <ac:chgData name="Leonie Smith" userId="fed1330f33f5650e" providerId="LiveId" clId="{D6317D79-C624-4C48-BC9E-2DD91F6EAFD8}" dt="2023-11-03T05:35:08.027" v="52"/>
          <ac:picMkLst>
            <pc:docMk/>
            <pc:sldMk cId="3095902142" sldId="443"/>
            <ac:picMk id="29" creationId="{ADD73722-C072-462B-DECC-7A3E506868DF}"/>
          </ac:picMkLst>
        </pc:picChg>
        <pc:picChg chg="add del mod">
          <ac:chgData name="Leonie Smith" userId="fed1330f33f5650e" providerId="LiveId" clId="{D6317D79-C624-4C48-BC9E-2DD91F6EAFD8}" dt="2023-11-03T05:35:09.805" v="54"/>
          <ac:picMkLst>
            <pc:docMk/>
            <pc:sldMk cId="3095902142" sldId="443"/>
            <ac:picMk id="30" creationId="{24D4CBC5-9843-3FDB-9A9F-923D4AF3EC4B}"/>
          </ac:picMkLst>
        </pc:picChg>
        <pc:picChg chg="add del mod ord">
          <ac:chgData name="Leonie Smith" userId="fed1330f33f5650e" providerId="LiveId" clId="{D6317D79-C624-4C48-BC9E-2DD91F6EAFD8}" dt="2023-11-03T05:35:19.049" v="55"/>
          <ac:picMkLst>
            <pc:docMk/>
            <pc:sldMk cId="3095902142" sldId="443"/>
            <ac:picMk id="33" creationId="{0D9E264C-A926-7F14-68FE-4DA393BDA857}"/>
          </ac:picMkLst>
        </pc:picChg>
        <pc:picChg chg="add del mod">
          <ac:chgData name="Leonie Smith" userId="fed1330f33f5650e" providerId="LiveId" clId="{D6317D79-C624-4C48-BC9E-2DD91F6EAFD8}" dt="2023-11-03T05:35:28.593" v="57"/>
          <ac:picMkLst>
            <pc:docMk/>
            <pc:sldMk cId="3095902142" sldId="443"/>
            <ac:picMk id="34" creationId="{80E50CB7-4CCD-34BB-7880-06ACCB90749C}"/>
          </ac:picMkLst>
        </pc:picChg>
        <pc:picChg chg="add del mod ord">
          <ac:chgData name="Leonie Smith" userId="fed1330f33f5650e" providerId="LiveId" clId="{D6317D79-C624-4C48-BC9E-2DD91F6EAFD8}" dt="2023-11-03T05:35:39.563" v="58"/>
          <ac:picMkLst>
            <pc:docMk/>
            <pc:sldMk cId="3095902142" sldId="443"/>
            <ac:picMk id="37" creationId="{D139474D-EB33-FA7E-0D89-C87FEF099A3D}"/>
          </ac:picMkLst>
        </pc:picChg>
        <pc:picChg chg="add del mod">
          <ac:chgData name="Leonie Smith" userId="fed1330f33f5650e" providerId="LiveId" clId="{D6317D79-C624-4C48-BC9E-2DD91F6EAFD8}" dt="2023-11-03T05:36:41.561" v="60"/>
          <ac:picMkLst>
            <pc:docMk/>
            <pc:sldMk cId="3095902142" sldId="443"/>
            <ac:picMk id="38" creationId="{90D02203-BA82-5328-6625-EDD33FC2F263}"/>
          </ac:picMkLst>
        </pc:picChg>
        <pc:picChg chg="add del mod ord">
          <ac:chgData name="Leonie Smith" userId="fed1330f33f5650e" providerId="LiveId" clId="{D6317D79-C624-4C48-BC9E-2DD91F6EAFD8}" dt="2023-11-03T05:36:58.035" v="61"/>
          <ac:picMkLst>
            <pc:docMk/>
            <pc:sldMk cId="3095902142" sldId="443"/>
            <ac:picMk id="41" creationId="{4BB21506-1DBE-38A5-3B55-D0C305C847F1}"/>
          </ac:picMkLst>
        </pc:picChg>
        <pc:picChg chg="add del mod">
          <ac:chgData name="Leonie Smith" userId="fed1330f33f5650e" providerId="LiveId" clId="{D6317D79-C624-4C48-BC9E-2DD91F6EAFD8}" dt="2023-11-03T05:36:59.627" v="63"/>
          <ac:picMkLst>
            <pc:docMk/>
            <pc:sldMk cId="3095902142" sldId="443"/>
            <ac:picMk id="42" creationId="{F7CE4665-D19F-93D2-EC13-BA0DCCC60540}"/>
          </ac:picMkLst>
        </pc:picChg>
        <pc:picChg chg="add del mod ord">
          <ac:chgData name="Leonie Smith" userId="fed1330f33f5650e" providerId="LiveId" clId="{D6317D79-C624-4C48-BC9E-2DD91F6EAFD8}" dt="2023-11-03T05:37:15.850" v="64"/>
          <ac:picMkLst>
            <pc:docMk/>
            <pc:sldMk cId="3095902142" sldId="443"/>
            <ac:picMk id="45" creationId="{01376FD7-3FD8-B084-1534-E73642EB280C}"/>
          </ac:picMkLst>
        </pc:picChg>
        <pc:picChg chg="add mod">
          <ac:chgData name="Leonie Smith" userId="fed1330f33f5650e" providerId="LiveId" clId="{D6317D79-C624-4C48-BC9E-2DD91F6EAFD8}" dt="2023-11-03T05:37:15.850" v="64"/>
          <ac:picMkLst>
            <pc:docMk/>
            <pc:sldMk cId="3095902142" sldId="443"/>
            <ac:picMk id="46" creationId="{B97F4831-C141-7497-2BA8-DEA9BA052A95}"/>
          </ac:picMkLst>
        </pc:picChg>
      </pc:sldChg>
      <pc:sldChg chg="addSp delSp modSp mod modTransition modAnim">
        <pc:chgData name="Leonie Smith" userId="fed1330f33f5650e" providerId="LiveId" clId="{D6317D79-C624-4C48-BC9E-2DD91F6EAFD8}" dt="2023-11-03T05:43:50.329" v="83"/>
        <pc:sldMkLst>
          <pc:docMk/>
          <pc:sldMk cId="2166098122" sldId="445"/>
        </pc:sldMkLst>
        <pc:picChg chg="add del mod">
          <ac:chgData name="Leonie Smith" userId="fed1330f33f5650e" providerId="LiveId" clId="{D6317D79-C624-4C48-BC9E-2DD91F6EAFD8}" dt="2023-11-03T05:41:51.561" v="67"/>
          <ac:picMkLst>
            <pc:docMk/>
            <pc:sldMk cId="2166098122" sldId="445"/>
            <ac:picMk id="6" creationId="{A06283E1-2CE6-45B0-E698-F21242F46457}"/>
          </ac:picMkLst>
        </pc:picChg>
        <pc:picChg chg="add del mod">
          <ac:chgData name="Leonie Smith" userId="fed1330f33f5650e" providerId="LiveId" clId="{D6317D79-C624-4C48-BC9E-2DD91F6EAFD8}" dt="2023-11-03T05:42:02.475" v="68"/>
          <ac:picMkLst>
            <pc:docMk/>
            <pc:sldMk cId="2166098122" sldId="445"/>
            <ac:picMk id="11" creationId="{052A4AF2-B5C2-64C1-09D5-EFC49F9A6EE9}"/>
          </ac:picMkLst>
        </pc:picChg>
        <pc:picChg chg="add del mod">
          <ac:chgData name="Leonie Smith" userId="fed1330f33f5650e" providerId="LiveId" clId="{D6317D79-C624-4C48-BC9E-2DD91F6EAFD8}" dt="2023-11-03T05:42:03.624" v="70"/>
          <ac:picMkLst>
            <pc:docMk/>
            <pc:sldMk cId="2166098122" sldId="445"/>
            <ac:picMk id="12" creationId="{5A175543-7A1E-403D-EDE4-E48D111FE074}"/>
          </ac:picMkLst>
        </pc:picChg>
        <pc:picChg chg="add del mod ord">
          <ac:chgData name="Leonie Smith" userId="fed1330f33f5650e" providerId="LiveId" clId="{D6317D79-C624-4C48-BC9E-2DD91F6EAFD8}" dt="2023-11-03T05:42:17.011" v="71"/>
          <ac:picMkLst>
            <pc:docMk/>
            <pc:sldMk cId="2166098122" sldId="445"/>
            <ac:picMk id="15" creationId="{0A00E706-2682-4342-6F73-FFE302A0CAF3}"/>
          </ac:picMkLst>
        </pc:picChg>
        <pc:picChg chg="add del mod">
          <ac:chgData name="Leonie Smith" userId="fed1330f33f5650e" providerId="LiveId" clId="{D6317D79-C624-4C48-BC9E-2DD91F6EAFD8}" dt="2023-11-03T05:42:18.341" v="73"/>
          <ac:picMkLst>
            <pc:docMk/>
            <pc:sldMk cId="2166098122" sldId="445"/>
            <ac:picMk id="16" creationId="{C26E77EC-A3E3-0197-CD1D-3517B811295B}"/>
          </ac:picMkLst>
        </pc:picChg>
        <pc:picChg chg="add del mod ord">
          <ac:chgData name="Leonie Smith" userId="fed1330f33f5650e" providerId="LiveId" clId="{D6317D79-C624-4C48-BC9E-2DD91F6EAFD8}" dt="2023-11-03T05:42:33.229" v="74"/>
          <ac:picMkLst>
            <pc:docMk/>
            <pc:sldMk cId="2166098122" sldId="445"/>
            <ac:picMk id="19" creationId="{90B4F9E3-899A-3115-7A9B-FD44E76E4D87}"/>
          </ac:picMkLst>
        </pc:picChg>
        <pc:picChg chg="add del mod">
          <ac:chgData name="Leonie Smith" userId="fed1330f33f5650e" providerId="LiveId" clId="{D6317D79-C624-4C48-BC9E-2DD91F6EAFD8}" dt="2023-11-03T05:42:34.857" v="76"/>
          <ac:picMkLst>
            <pc:docMk/>
            <pc:sldMk cId="2166098122" sldId="445"/>
            <ac:picMk id="20" creationId="{D8FBA83F-EDF0-140B-AC37-25FB894351FB}"/>
          </ac:picMkLst>
        </pc:picChg>
        <pc:picChg chg="add del mod ord">
          <ac:chgData name="Leonie Smith" userId="fed1330f33f5650e" providerId="LiveId" clId="{D6317D79-C624-4C48-BC9E-2DD91F6EAFD8}" dt="2023-11-03T05:42:58.360" v="77"/>
          <ac:picMkLst>
            <pc:docMk/>
            <pc:sldMk cId="2166098122" sldId="445"/>
            <ac:picMk id="23" creationId="{19C2AD3A-9D86-743A-EF89-ACCE867D1978}"/>
          </ac:picMkLst>
        </pc:picChg>
        <pc:picChg chg="add del mod">
          <ac:chgData name="Leonie Smith" userId="fed1330f33f5650e" providerId="LiveId" clId="{D6317D79-C624-4C48-BC9E-2DD91F6EAFD8}" dt="2023-11-03T05:43:14.191" v="79"/>
          <ac:picMkLst>
            <pc:docMk/>
            <pc:sldMk cId="2166098122" sldId="445"/>
            <ac:picMk id="24" creationId="{039C303C-2B7C-E816-9469-826BDF6E7FCB}"/>
          </ac:picMkLst>
        </pc:picChg>
        <pc:picChg chg="add del mod ord">
          <ac:chgData name="Leonie Smith" userId="fed1330f33f5650e" providerId="LiveId" clId="{D6317D79-C624-4C48-BC9E-2DD91F6EAFD8}" dt="2023-11-03T05:43:24.718" v="80"/>
          <ac:picMkLst>
            <pc:docMk/>
            <pc:sldMk cId="2166098122" sldId="445"/>
            <ac:picMk id="28" creationId="{02319604-6108-FF8F-DC25-AC4A704CA290}"/>
          </ac:picMkLst>
        </pc:picChg>
        <pc:picChg chg="add del mod">
          <ac:chgData name="Leonie Smith" userId="fed1330f33f5650e" providerId="LiveId" clId="{D6317D79-C624-4C48-BC9E-2DD91F6EAFD8}" dt="2023-11-03T05:43:25.759" v="82"/>
          <ac:picMkLst>
            <pc:docMk/>
            <pc:sldMk cId="2166098122" sldId="445"/>
            <ac:picMk id="29" creationId="{4969926C-9C29-727E-901F-327C32D097B0}"/>
          </ac:picMkLst>
        </pc:picChg>
        <pc:picChg chg="add del mod ord">
          <ac:chgData name="Leonie Smith" userId="fed1330f33f5650e" providerId="LiveId" clId="{D6317D79-C624-4C48-BC9E-2DD91F6EAFD8}" dt="2023-11-03T05:43:50.329" v="83"/>
          <ac:picMkLst>
            <pc:docMk/>
            <pc:sldMk cId="2166098122" sldId="445"/>
            <ac:picMk id="31" creationId="{F1FF34FE-E0FB-174F-6AB5-DA39B9351914}"/>
          </ac:picMkLst>
        </pc:picChg>
        <pc:picChg chg="add mod">
          <ac:chgData name="Leonie Smith" userId="fed1330f33f5650e" providerId="LiveId" clId="{D6317D79-C624-4C48-BC9E-2DD91F6EAFD8}" dt="2023-11-03T05:43:50.329" v="83"/>
          <ac:picMkLst>
            <pc:docMk/>
            <pc:sldMk cId="2166098122" sldId="445"/>
            <ac:picMk id="32" creationId="{08A6EF3D-23DD-F882-788D-305883013082}"/>
          </ac:picMkLst>
        </pc:picChg>
      </pc:sldChg>
      <pc:sldChg chg="addSp delSp modSp mod modTransition modAnim">
        <pc:chgData name="Leonie Smith" userId="fed1330f33f5650e" providerId="LiveId" clId="{D6317D79-C624-4C48-BC9E-2DD91F6EAFD8}" dt="2023-11-03T05:46:22.762" v="96"/>
        <pc:sldMkLst>
          <pc:docMk/>
          <pc:sldMk cId="2422728137" sldId="447"/>
        </pc:sldMkLst>
        <pc:picChg chg="add del mod">
          <ac:chgData name="Leonie Smith" userId="fed1330f33f5650e" providerId="LiveId" clId="{D6317D79-C624-4C48-BC9E-2DD91F6EAFD8}" dt="2023-11-03T05:44:58.525" v="86"/>
          <ac:picMkLst>
            <pc:docMk/>
            <pc:sldMk cId="2422728137" sldId="447"/>
            <ac:picMk id="7" creationId="{2D2AD8FC-28CE-416F-1CE6-580EADFD19A6}"/>
          </ac:picMkLst>
        </pc:picChg>
        <pc:picChg chg="add del mod">
          <ac:chgData name="Leonie Smith" userId="fed1330f33f5650e" providerId="LiveId" clId="{D6317D79-C624-4C48-BC9E-2DD91F6EAFD8}" dt="2023-11-03T05:45:08.091" v="87"/>
          <ac:picMkLst>
            <pc:docMk/>
            <pc:sldMk cId="2422728137" sldId="447"/>
            <ac:picMk id="9" creationId="{BB1B2723-252B-70BF-6B8A-EB6CD746C5F4}"/>
          </ac:picMkLst>
        </pc:picChg>
        <pc:picChg chg="add del mod">
          <ac:chgData name="Leonie Smith" userId="fed1330f33f5650e" providerId="LiveId" clId="{D6317D79-C624-4C48-BC9E-2DD91F6EAFD8}" dt="2023-11-03T05:45:09.383" v="89"/>
          <ac:picMkLst>
            <pc:docMk/>
            <pc:sldMk cId="2422728137" sldId="447"/>
            <ac:picMk id="10" creationId="{B37C7A42-ECE7-0EF4-D17C-DD3174D34E1C}"/>
          </ac:picMkLst>
        </pc:picChg>
        <pc:picChg chg="add del mod ord">
          <ac:chgData name="Leonie Smith" userId="fed1330f33f5650e" providerId="LiveId" clId="{D6317D79-C624-4C48-BC9E-2DD91F6EAFD8}" dt="2023-11-03T05:45:29.399" v="90"/>
          <ac:picMkLst>
            <pc:docMk/>
            <pc:sldMk cId="2422728137" sldId="447"/>
            <ac:picMk id="13" creationId="{092958B5-48E3-662A-E0F5-48935E88E516}"/>
          </ac:picMkLst>
        </pc:picChg>
        <pc:picChg chg="add del mod">
          <ac:chgData name="Leonie Smith" userId="fed1330f33f5650e" providerId="LiveId" clId="{D6317D79-C624-4C48-BC9E-2DD91F6EAFD8}" dt="2023-11-03T05:45:32.595" v="92"/>
          <ac:picMkLst>
            <pc:docMk/>
            <pc:sldMk cId="2422728137" sldId="447"/>
            <ac:picMk id="14" creationId="{87A1412B-F4E7-FE6E-696E-192869F70203}"/>
          </ac:picMkLst>
        </pc:picChg>
        <pc:picChg chg="add del mod ord">
          <ac:chgData name="Leonie Smith" userId="fed1330f33f5650e" providerId="LiveId" clId="{D6317D79-C624-4C48-BC9E-2DD91F6EAFD8}" dt="2023-11-03T05:45:52.960" v="93"/>
          <ac:picMkLst>
            <pc:docMk/>
            <pc:sldMk cId="2422728137" sldId="447"/>
            <ac:picMk id="17" creationId="{54A1B6BC-554F-0AFF-6B9C-45F83070B0CB}"/>
          </ac:picMkLst>
        </pc:picChg>
        <pc:picChg chg="add del mod">
          <ac:chgData name="Leonie Smith" userId="fed1330f33f5650e" providerId="LiveId" clId="{D6317D79-C624-4C48-BC9E-2DD91F6EAFD8}" dt="2023-11-03T05:46:01.807" v="95"/>
          <ac:picMkLst>
            <pc:docMk/>
            <pc:sldMk cId="2422728137" sldId="447"/>
            <ac:picMk id="18" creationId="{69CA218E-06D7-5740-FA20-B37CB24350C7}"/>
          </ac:picMkLst>
        </pc:picChg>
        <pc:picChg chg="add del mod ord">
          <ac:chgData name="Leonie Smith" userId="fed1330f33f5650e" providerId="LiveId" clId="{D6317D79-C624-4C48-BC9E-2DD91F6EAFD8}" dt="2023-11-03T05:46:22.762" v="96"/>
          <ac:picMkLst>
            <pc:docMk/>
            <pc:sldMk cId="2422728137" sldId="447"/>
            <ac:picMk id="22" creationId="{424E8A00-5B55-89A3-9F45-E72C275D5701}"/>
          </ac:picMkLst>
        </pc:picChg>
        <pc:picChg chg="add mod">
          <ac:chgData name="Leonie Smith" userId="fed1330f33f5650e" providerId="LiveId" clId="{D6317D79-C624-4C48-BC9E-2DD91F6EAFD8}" dt="2023-11-03T05:46:22.762" v="96"/>
          <ac:picMkLst>
            <pc:docMk/>
            <pc:sldMk cId="2422728137" sldId="447"/>
            <ac:picMk id="23" creationId="{5032D7B8-2606-44C4-E8BB-D40626B7ECEC}"/>
          </ac:picMkLst>
        </pc:picChg>
      </pc:sldChg>
      <pc:sldChg chg="addSp delSp modSp mod modTransition modAnim">
        <pc:chgData name="Leonie Smith" userId="fed1330f33f5650e" providerId="LiveId" clId="{D6317D79-C624-4C48-BC9E-2DD91F6EAFD8}" dt="2023-11-03T05:47:35.780" v="103"/>
        <pc:sldMkLst>
          <pc:docMk/>
          <pc:sldMk cId="4160448636" sldId="449"/>
        </pc:sldMkLst>
        <pc:picChg chg="add del mod">
          <ac:chgData name="Leonie Smith" userId="fed1330f33f5650e" providerId="LiveId" clId="{D6317D79-C624-4C48-BC9E-2DD91F6EAFD8}" dt="2023-11-03T05:47:02.472" v="99"/>
          <ac:picMkLst>
            <pc:docMk/>
            <pc:sldMk cId="4160448636" sldId="449"/>
            <ac:picMk id="7" creationId="{39A134BF-ABAA-9265-04EE-6CF52B78E869}"/>
          </ac:picMkLst>
        </pc:picChg>
        <pc:picChg chg="add del mod">
          <ac:chgData name="Leonie Smith" userId="fed1330f33f5650e" providerId="LiveId" clId="{D6317D79-C624-4C48-BC9E-2DD91F6EAFD8}" dt="2023-11-03T05:47:13.342" v="100"/>
          <ac:picMkLst>
            <pc:docMk/>
            <pc:sldMk cId="4160448636" sldId="449"/>
            <ac:picMk id="10" creationId="{5377408D-944A-4380-758A-C80DE8D0916E}"/>
          </ac:picMkLst>
        </pc:picChg>
        <pc:picChg chg="add del mod">
          <ac:chgData name="Leonie Smith" userId="fed1330f33f5650e" providerId="LiveId" clId="{D6317D79-C624-4C48-BC9E-2DD91F6EAFD8}" dt="2023-11-03T05:47:14.456" v="102"/>
          <ac:picMkLst>
            <pc:docMk/>
            <pc:sldMk cId="4160448636" sldId="449"/>
            <ac:picMk id="11" creationId="{07F902EA-60C9-CB7C-F58E-AA7AFD6BEBF0}"/>
          </ac:picMkLst>
        </pc:picChg>
        <pc:picChg chg="add del mod ord">
          <ac:chgData name="Leonie Smith" userId="fed1330f33f5650e" providerId="LiveId" clId="{D6317D79-C624-4C48-BC9E-2DD91F6EAFD8}" dt="2023-11-03T05:47:35.780" v="103"/>
          <ac:picMkLst>
            <pc:docMk/>
            <pc:sldMk cId="4160448636" sldId="449"/>
            <ac:picMk id="14" creationId="{33E5732F-008D-EE01-CE90-6FF7C7B47C71}"/>
          </ac:picMkLst>
        </pc:picChg>
        <pc:picChg chg="add mod">
          <ac:chgData name="Leonie Smith" userId="fed1330f33f5650e" providerId="LiveId" clId="{D6317D79-C624-4C48-BC9E-2DD91F6EAFD8}" dt="2023-11-03T05:47:35.780" v="103"/>
          <ac:picMkLst>
            <pc:docMk/>
            <pc:sldMk cId="4160448636" sldId="449"/>
            <ac:picMk id="15" creationId="{F7448A62-B4C8-E58C-5456-2D15293922EF}"/>
          </ac:picMkLst>
        </pc:picChg>
      </pc:sldChg>
      <pc:sldChg chg="addSp delSp modSp mod modTransition modAnim">
        <pc:chgData name="Leonie Smith" userId="fed1330f33f5650e" providerId="LiveId" clId="{D6317D79-C624-4C48-BC9E-2DD91F6EAFD8}" dt="2023-11-03T05:49:39.624" v="116"/>
        <pc:sldMkLst>
          <pc:docMk/>
          <pc:sldMk cId="283334129" sldId="453"/>
        </pc:sldMkLst>
        <pc:picChg chg="add del mod">
          <ac:chgData name="Leonie Smith" userId="fed1330f33f5650e" providerId="LiveId" clId="{D6317D79-C624-4C48-BC9E-2DD91F6EAFD8}" dt="2023-11-03T05:48:26.322" v="106"/>
          <ac:picMkLst>
            <pc:docMk/>
            <pc:sldMk cId="283334129" sldId="453"/>
            <ac:picMk id="6" creationId="{2502CE03-9D28-C218-544F-449CA393E1C3}"/>
          </ac:picMkLst>
        </pc:picChg>
        <pc:picChg chg="add del mod">
          <ac:chgData name="Leonie Smith" userId="fed1330f33f5650e" providerId="LiveId" clId="{D6317D79-C624-4C48-BC9E-2DD91F6EAFD8}" dt="2023-11-03T05:48:36.620" v="107"/>
          <ac:picMkLst>
            <pc:docMk/>
            <pc:sldMk cId="283334129" sldId="453"/>
            <ac:picMk id="9" creationId="{3C2BA500-EA4B-FCC9-2DE7-3CF5753DBE73}"/>
          </ac:picMkLst>
        </pc:picChg>
        <pc:picChg chg="add del mod">
          <ac:chgData name="Leonie Smith" userId="fed1330f33f5650e" providerId="LiveId" clId="{D6317D79-C624-4C48-BC9E-2DD91F6EAFD8}" dt="2023-11-03T05:48:37.713" v="109"/>
          <ac:picMkLst>
            <pc:docMk/>
            <pc:sldMk cId="283334129" sldId="453"/>
            <ac:picMk id="10" creationId="{A8BEC237-A303-B895-2B07-C85DD172689D}"/>
          </ac:picMkLst>
        </pc:picChg>
        <pc:picChg chg="add del mod ord">
          <ac:chgData name="Leonie Smith" userId="fed1330f33f5650e" providerId="LiveId" clId="{D6317D79-C624-4C48-BC9E-2DD91F6EAFD8}" dt="2023-11-03T05:48:49.254" v="110"/>
          <ac:picMkLst>
            <pc:docMk/>
            <pc:sldMk cId="283334129" sldId="453"/>
            <ac:picMk id="13" creationId="{E3EDA523-F8B0-BDAC-DDDA-5D41435FA148}"/>
          </ac:picMkLst>
        </pc:picChg>
        <pc:picChg chg="add del mod">
          <ac:chgData name="Leonie Smith" userId="fed1330f33f5650e" providerId="LiveId" clId="{D6317D79-C624-4C48-BC9E-2DD91F6EAFD8}" dt="2023-11-03T05:48:50.387" v="112"/>
          <ac:picMkLst>
            <pc:docMk/>
            <pc:sldMk cId="283334129" sldId="453"/>
            <ac:picMk id="14" creationId="{550AB502-AD48-F48C-42AA-96375F5BC894}"/>
          </ac:picMkLst>
        </pc:picChg>
        <pc:picChg chg="add del mod ord">
          <ac:chgData name="Leonie Smith" userId="fed1330f33f5650e" providerId="LiveId" clId="{D6317D79-C624-4C48-BC9E-2DD91F6EAFD8}" dt="2023-11-03T05:49:10.668" v="113"/>
          <ac:picMkLst>
            <pc:docMk/>
            <pc:sldMk cId="283334129" sldId="453"/>
            <ac:picMk id="17" creationId="{F28516E2-CFCE-F830-9A9A-B09E5B8810C5}"/>
          </ac:picMkLst>
        </pc:picChg>
        <pc:picChg chg="add del mod">
          <ac:chgData name="Leonie Smith" userId="fed1330f33f5650e" providerId="LiveId" clId="{D6317D79-C624-4C48-BC9E-2DD91F6EAFD8}" dt="2023-11-03T05:49:16.019" v="115"/>
          <ac:picMkLst>
            <pc:docMk/>
            <pc:sldMk cId="283334129" sldId="453"/>
            <ac:picMk id="18" creationId="{F74016E6-EDE9-418B-08DB-9D020B7626D2}"/>
          </ac:picMkLst>
        </pc:picChg>
        <pc:picChg chg="add del mod ord">
          <ac:chgData name="Leonie Smith" userId="fed1330f33f5650e" providerId="LiveId" clId="{D6317D79-C624-4C48-BC9E-2DD91F6EAFD8}" dt="2023-11-03T05:49:39.624" v="116"/>
          <ac:picMkLst>
            <pc:docMk/>
            <pc:sldMk cId="283334129" sldId="453"/>
            <ac:picMk id="21" creationId="{28CC2999-2513-A245-A14B-542905CC106E}"/>
          </ac:picMkLst>
        </pc:picChg>
        <pc:picChg chg="add mod">
          <ac:chgData name="Leonie Smith" userId="fed1330f33f5650e" providerId="LiveId" clId="{D6317D79-C624-4C48-BC9E-2DD91F6EAFD8}" dt="2023-11-03T05:49:39.624" v="116"/>
          <ac:picMkLst>
            <pc:docMk/>
            <pc:sldMk cId="283334129" sldId="453"/>
            <ac:picMk id="22" creationId="{3F6EDE7A-D333-F63E-7784-ABC98D07A59F}"/>
          </ac:picMkLst>
        </pc:picChg>
      </pc:sldChg>
      <pc:sldChg chg="addSp delSp modSp mod modTransition modAnim">
        <pc:chgData name="Leonie Smith" userId="fed1330f33f5650e" providerId="LiveId" clId="{D6317D79-C624-4C48-BC9E-2DD91F6EAFD8}" dt="2023-11-03T05:55:16.177" v="129"/>
        <pc:sldMkLst>
          <pc:docMk/>
          <pc:sldMk cId="1799939013" sldId="455"/>
        </pc:sldMkLst>
        <pc:picChg chg="add del mod">
          <ac:chgData name="Leonie Smith" userId="fed1330f33f5650e" providerId="LiveId" clId="{D6317D79-C624-4C48-BC9E-2DD91F6EAFD8}" dt="2023-11-03T05:51:04.685" v="119"/>
          <ac:picMkLst>
            <pc:docMk/>
            <pc:sldMk cId="1799939013" sldId="455"/>
            <ac:picMk id="6" creationId="{0357F149-3828-337C-D4FB-88939D9209DB}"/>
          </ac:picMkLst>
        </pc:picChg>
        <pc:picChg chg="add del mod">
          <ac:chgData name="Leonie Smith" userId="fed1330f33f5650e" providerId="LiveId" clId="{D6317D79-C624-4C48-BC9E-2DD91F6EAFD8}" dt="2023-11-03T05:51:33.831" v="120"/>
          <ac:picMkLst>
            <pc:docMk/>
            <pc:sldMk cId="1799939013" sldId="455"/>
            <ac:picMk id="9" creationId="{E53BA8B5-AE7E-946D-4F77-B5A0C55CC339}"/>
          </ac:picMkLst>
        </pc:picChg>
        <pc:picChg chg="add del mod">
          <ac:chgData name="Leonie Smith" userId="fed1330f33f5650e" providerId="LiveId" clId="{D6317D79-C624-4C48-BC9E-2DD91F6EAFD8}" dt="2023-11-03T05:51:49.356" v="122"/>
          <ac:picMkLst>
            <pc:docMk/>
            <pc:sldMk cId="1799939013" sldId="455"/>
            <ac:picMk id="10" creationId="{2C39A707-15FC-C0CC-636B-AB522E7ED329}"/>
          </ac:picMkLst>
        </pc:picChg>
        <pc:picChg chg="add del mod ord">
          <ac:chgData name="Leonie Smith" userId="fed1330f33f5650e" providerId="LiveId" clId="{D6317D79-C624-4C48-BC9E-2DD91F6EAFD8}" dt="2023-11-03T05:52:11.170" v="123"/>
          <ac:picMkLst>
            <pc:docMk/>
            <pc:sldMk cId="1799939013" sldId="455"/>
            <ac:picMk id="14" creationId="{C42FA480-286B-E3E5-EEE5-0469B210DF79}"/>
          </ac:picMkLst>
        </pc:picChg>
        <pc:picChg chg="add del mod">
          <ac:chgData name="Leonie Smith" userId="fed1330f33f5650e" providerId="LiveId" clId="{D6317D79-C624-4C48-BC9E-2DD91F6EAFD8}" dt="2023-11-03T05:52:12.784" v="125"/>
          <ac:picMkLst>
            <pc:docMk/>
            <pc:sldMk cId="1799939013" sldId="455"/>
            <ac:picMk id="15" creationId="{5F5242E4-EF4C-AE3A-E59B-66827EFAE93E}"/>
          </ac:picMkLst>
        </pc:picChg>
        <pc:picChg chg="add del mod ord">
          <ac:chgData name="Leonie Smith" userId="fed1330f33f5650e" providerId="LiveId" clId="{D6317D79-C624-4C48-BC9E-2DD91F6EAFD8}" dt="2023-11-03T05:52:41.972" v="126"/>
          <ac:picMkLst>
            <pc:docMk/>
            <pc:sldMk cId="1799939013" sldId="455"/>
            <ac:picMk id="18" creationId="{EED538A4-524A-B6F2-C97D-9B06218D55F8}"/>
          </ac:picMkLst>
        </pc:picChg>
        <pc:picChg chg="add del mod">
          <ac:chgData name="Leonie Smith" userId="fed1330f33f5650e" providerId="LiveId" clId="{D6317D79-C624-4C48-BC9E-2DD91F6EAFD8}" dt="2023-11-03T05:54:47.607" v="128"/>
          <ac:picMkLst>
            <pc:docMk/>
            <pc:sldMk cId="1799939013" sldId="455"/>
            <ac:picMk id="19" creationId="{19FA8172-F73E-183C-5856-978DAB910A56}"/>
          </ac:picMkLst>
        </pc:picChg>
        <pc:picChg chg="add del mod ord">
          <ac:chgData name="Leonie Smith" userId="fed1330f33f5650e" providerId="LiveId" clId="{D6317D79-C624-4C48-BC9E-2DD91F6EAFD8}" dt="2023-11-03T05:55:16.177" v="129"/>
          <ac:picMkLst>
            <pc:docMk/>
            <pc:sldMk cId="1799939013" sldId="455"/>
            <ac:picMk id="27" creationId="{618AC531-EBC3-865F-B00E-0D7EF7C95FFE}"/>
          </ac:picMkLst>
        </pc:picChg>
        <pc:picChg chg="add mod">
          <ac:chgData name="Leonie Smith" userId="fed1330f33f5650e" providerId="LiveId" clId="{D6317D79-C624-4C48-BC9E-2DD91F6EAFD8}" dt="2023-11-03T05:55:16.177" v="129"/>
          <ac:picMkLst>
            <pc:docMk/>
            <pc:sldMk cId="1799939013" sldId="455"/>
            <ac:picMk id="28" creationId="{15805B59-BEE8-8039-8C5C-0C157222565E}"/>
          </ac:picMkLst>
        </pc:picChg>
      </pc:sldChg>
      <pc:sldChg chg="addSp delSp modSp mod modTransition modAnim">
        <pc:chgData name="Leonie Smith" userId="fed1330f33f5650e" providerId="LiveId" clId="{D6317D79-C624-4C48-BC9E-2DD91F6EAFD8}" dt="2023-11-03T05:58:33.891" v="145"/>
        <pc:sldMkLst>
          <pc:docMk/>
          <pc:sldMk cId="2618424304" sldId="457"/>
        </pc:sldMkLst>
        <pc:picChg chg="add del mod">
          <ac:chgData name="Leonie Smith" userId="fed1330f33f5650e" providerId="LiveId" clId="{D6317D79-C624-4C48-BC9E-2DD91F6EAFD8}" dt="2023-11-03T05:56:22.839" v="132"/>
          <ac:picMkLst>
            <pc:docMk/>
            <pc:sldMk cId="2618424304" sldId="457"/>
            <ac:picMk id="7" creationId="{84E0DC0F-EF89-57E1-A47C-6319F54A8B18}"/>
          </ac:picMkLst>
        </pc:picChg>
        <pc:picChg chg="add del mod">
          <ac:chgData name="Leonie Smith" userId="fed1330f33f5650e" providerId="LiveId" clId="{D6317D79-C624-4C48-BC9E-2DD91F6EAFD8}" dt="2023-11-03T05:56:47.255" v="133"/>
          <ac:picMkLst>
            <pc:docMk/>
            <pc:sldMk cId="2618424304" sldId="457"/>
            <ac:picMk id="10" creationId="{CF1426A6-FD04-10A2-56A7-0223C70F074F}"/>
          </ac:picMkLst>
        </pc:picChg>
        <pc:picChg chg="add del mod">
          <ac:chgData name="Leonie Smith" userId="fed1330f33f5650e" providerId="LiveId" clId="{D6317D79-C624-4C48-BC9E-2DD91F6EAFD8}" dt="2023-11-03T05:56:50.301" v="135"/>
          <ac:picMkLst>
            <pc:docMk/>
            <pc:sldMk cId="2618424304" sldId="457"/>
            <ac:picMk id="11" creationId="{652444A3-8901-DD82-1BA7-F867E811D6CC}"/>
          </ac:picMkLst>
        </pc:picChg>
        <pc:picChg chg="add del mod ord">
          <ac:chgData name="Leonie Smith" userId="fed1330f33f5650e" providerId="LiveId" clId="{D6317D79-C624-4C48-BC9E-2DD91F6EAFD8}" dt="2023-11-03T05:56:58.217" v="136"/>
          <ac:picMkLst>
            <pc:docMk/>
            <pc:sldMk cId="2618424304" sldId="457"/>
            <ac:picMk id="14" creationId="{E8C3D842-E409-ECD4-AA70-253D32B5A8EE}"/>
          </ac:picMkLst>
        </pc:picChg>
        <pc:picChg chg="add del mod">
          <ac:chgData name="Leonie Smith" userId="fed1330f33f5650e" providerId="LiveId" clId="{D6317D79-C624-4C48-BC9E-2DD91F6EAFD8}" dt="2023-11-03T05:56:59.311" v="138"/>
          <ac:picMkLst>
            <pc:docMk/>
            <pc:sldMk cId="2618424304" sldId="457"/>
            <ac:picMk id="15" creationId="{5EE10F9B-564B-C298-F5EC-2381B492DA11}"/>
          </ac:picMkLst>
        </pc:picChg>
        <pc:picChg chg="add del mod ord">
          <ac:chgData name="Leonie Smith" userId="fed1330f33f5650e" providerId="LiveId" clId="{D6317D79-C624-4C48-BC9E-2DD91F6EAFD8}" dt="2023-11-03T05:57:27.309" v="139"/>
          <ac:picMkLst>
            <pc:docMk/>
            <pc:sldMk cId="2618424304" sldId="457"/>
            <ac:picMk id="17" creationId="{4EC643E5-7406-9BA3-F0FA-FCED7296C6DE}"/>
          </ac:picMkLst>
        </pc:picChg>
        <pc:picChg chg="add del mod">
          <ac:chgData name="Leonie Smith" userId="fed1330f33f5650e" providerId="LiveId" clId="{D6317D79-C624-4C48-BC9E-2DD91F6EAFD8}" dt="2023-11-03T05:57:33.234" v="141"/>
          <ac:picMkLst>
            <pc:docMk/>
            <pc:sldMk cId="2618424304" sldId="457"/>
            <ac:picMk id="18" creationId="{279B9F9D-F992-5AAC-8FE3-62AD0D42C41B}"/>
          </ac:picMkLst>
        </pc:picChg>
        <pc:picChg chg="add del mod ord">
          <ac:chgData name="Leonie Smith" userId="fed1330f33f5650e" providerId="LiveId" clId="{D6317D79-C624-4C48-BC9E-2DD91F6EAFD8}" dt="2023-11-03T05:58:01.197" v="142"/>
          <ac:picMkLst>
            <pc:docMk/>
            <pc:sldMk cId="2618424304" sldId="457"/>
            <ac:picMk id="22" creationId="{1947F555-B742-B8D9-D85F-EA942737657B}"/>
          </ac:picMkLst>
        </pc:picChg>
        <pc:picChg chg="add del mod">
          <ac:chgData name="Leonie Smith" userId="fed1330f33f5650e" providerId="LiveId" clId="{D6317D79-C624-4C48-BC9E-2DD91F6EAFD8}" dt="2023-11-03T05:58:07.103" v="144"/>
          <ac:picMkLst>
            <pc:docMk/>
            <pc:sldMk cId="2618424304" sldId="457"/>
            <ac:picMk id="23" creationId="{BE936E20-37D0-07A1-F083-4512D0B4901B}"/>
          </ac:picMkLst>
        </pc:picChg>
        <pc:picChg chg="add del mod ord">
          <ac:chgData name="Leonie Smith" userId="fed1330f33f5650e" providerId="LiveId" clId="{D6317D79-C624-4C48-BC9E-2DD91F6EAFD8}" dt="2023-11-03T05:58:33.891" v="145"/>
          <ac:picMkLst>
            <pc:docMk/>
            <pc:sldMk cId="2618424304" sldId="457"/>
            <ac:picMk id="27" creationId="{604A0E2D-3F40-DCA4-52A9-D657AD9DD278}"/>
          </ac:picMkLst>
        </pc:picChg>
        <pc:picChg chg="add mod">
          <ac:chgData name="Leonie Smith" userId="fed1330f33f5650e" providerId="LiveId" clId="{D6317D79-C624-4C48-BC9E-2DD91F6EAFD8}" dt="2023-11-03T05:58:33.891" v="145"/>
          <ac:picMkLst>
            <pc:docMk/>
            <pc:sldMk cId="2618424304" sldId="457"/>
            <ac:picMk id="28" creationId="{E1C43BA5-EB94-5433-2F1D-8EEFC48BD10B}"/>
          </ac:picMkLst>
        </pc:picChg>
      </pc:sldChg>
      <pc:sldChg chg="addSp delSp modSp mod modTransition modAnim">
        <pc:chgData name="Leonie Smith" userId="fed1330f33f5650e" providerId="LiveId" clId="{D6317D79-C624-4C48-BC9E-2DD91F6EAFD8}" dt="2023-11-03T06:00:29.293" v="149"/>
        <pc:sldMkLst>
          <pc:docMk/>
          <pc:sldMk cId="783514268" sldId="459"/>
        </pc:sldMkLst>
        <pc:picChg chg="add del mod">
          <ac:chgData name="Leonie Smith" userId="fed1330f33f5650e" providerId="LiveId" clId="{D6317D79-C624-4C48-BC9E-2DD91F6EAFD8}" dt="2023-11-03T06:00:18.814" v="148"/>
          <ac:picMkLst>
            <pc:docMk/>
            <pc:sldMk cId="783514268" sldId="459"/>
            <ac:picMk id="6" creationId="{1AD4A351-FAC2-B0E1-730E-9EE0DA30AEC2}"/>
          </ac:picMkLst>
        </pc:picChg>
        <pc:picChg chg="add del mod">
          <ac:chgData name="Leonie Smith" userId="fed1330f33f5650e" providerId="LiveId" clId="{D6317D79-C624-4C48-BC9E-2DD91F6EAFD8}" dt="2023-11-03T06:00:29.293" v="149"/>
          <ac:picMkLst>
            <pc:docMk/>
            <pc:sldMk cId="783514268" sldId="459"/>
            <ac:picMk id="11" creationId="{F0964EBE-0DF8-277F-D1C0-246E318763C4}"/>
          </ac:picMkLst>
        </pc:picChg>
        <pc:picChg chg="add mod">
          <ac:chgData name="Leonie Smith" userId="fed1330f33f5650e" providerId="LiveId" clId="{D6317D79-C624-4C48-BC9E-2DD91F6EAFD8}" dt="2023-11-03T06:00:29.293" v="149"/>
          <ac:picMkLst>
            <pc:docMk/>
            <pc:sldMk cId="783514268" sldId="459"/>
            <ac:picMk id="12" creationId="{5FB0256D-7BB5-9C19-A8EE-EE7EB0949492}"/>
          </ac:picMkLst>
        </pc:picChg>
      </pc:sldChg>
      <pc:sldChg chg="addSp delSp modSp mod modTransition modAnim">
        <pc:chgData name="Leonie Smith" userId="fed1330f33f5650e" providerId="LiveId" clId="{D6317D79-C624-4C48-BC9E-2DD91F6EAFD8}" dt="2023-11-03T06:02:29.948" v="156"/>
        <pc:sldMkLst>
          <pc:docMk/>
          <pc:sldMk cId="3868250199" sldId="461"/>
        </pc:sldMkLst>
        <pc:picChg chg="add del mod">
          <ac:chgData name="Leonie Smith" userId="fed1330f33f5650e" providerId="LiveId" clId="{D6317D79-C624-4C48-BC9E-2DD91F6EAFD8}" dt="2023-11-03T06:01:41.832" v="152"/>
          <ac:picMkLst>
            <pc:docMk/>
            <pc:sldMk cId="3868250199" sldId="461"/>
            <ac:picMk id="7" creationId="{F4CCF4B3-DF24-14FF-0AF6-3C502D03B0A4}"/>
          </ac:picMkLst>
        </pc:picChg>
        <pc:picChg chg="add del mod">
          <ac:chgData name="Leonie Smith" userId="fed1330f33f5650e" providerId="LiveId" clId="{D6317D79-C624-4C48-BC9E-2DD91F6EAFD8}" dt="2023-11-03T06:01:57.643" v="153"/>
          <ac:picMkLst>
            <pc:docMk/>
            <pc:sldMk cId="3868250199" sldId="461"/>
            <ac:picMk id="10" creationId="{597B2B53-E91B-F30B-1D76-27DD148CCFB2}"/>
          </ac:picMkLst>
        </pc:picChg>
        <pc:picChg chg="add del mod">
          <ac:chgData name="Leonie Smith" userId="fed1330f33f5650e" providerId="LiveId" clId="{D6317D79-C624-4C48-BC9E-2DD91F6EAFD8}" dt="2023-11-03T06:02:14.480" v="155"/>
          <ac:picMkLst>
            <pc:docMk/>
            <pc:sldMk cId="3868250199" sldId="461"/>
            <ac:picMk id="11" creationId="{7557A8FB-058F-D61A-9816-82AAACE88864}"/>
          </ac:picMkLst>
        </pc:picChg>
        <pc:picChg chg="add del mod ord">
          <ac:chgData name="Leonie Smith" userId="fed1330f33f5650e" providerId="LiveId" clId="{D6317D79-C624-4C48-BC9E-2DD91F6EAFD8}" dt="2023-11-03T06:02:29.948" v="156"/>
          <ac:picMkLst>
            <pc:docMk/>
            <pc:sldMk cId="3868250199" sldId="461"/>
            <ac:picMk id="16" creationId="{F4B36830-AB91-89DE-D8D9-DB607A5AC7F7}"/>
          </ac:picMkLst>
        </pc:picChg>
        <pc:picChg chg="add mod">
          <ac:chgData name="Leonie Smith" userId="fed1330f33f5650e" providerId="LiveId" clId="{D6317D79-C624-4C48-BC9E-2DD91F6EAFD8}" dt="2023-11-03T06:02:29.948" v="156"/>
          <ac:picMkLst>
            <pc:docMk/>
            <pc:sldMk cId="3868250199" sldId="461"/>
            <ac:picMk id="17" creationId="{23FC1577-754A-378E-5C0B-B82570644A4C}"/>
          </ac:picMkLst>
        </pc:picChg>
      </pc:sldChg>
      <pc:sldChg chg="addSp delSp modSp mod modTransition modAnim">
        <pc:chgData name="Leonie Smith" userId="fed1330f33f5650e" providerId="LiveId" clId="{D6317D79-C624-4C48-BC9E-2DD91F6EAFD8}" dt="2023-11-03T06:04:10.848" v="166"/>
        <pc:sldMkLst>
          <pc:docMk/>
          <pc:sldMk cId="2982327576" sldId="463"/>
        </pc:sldMkLst>
        <pc:picChg chg="add del mod">
          <ac:chgData name="Leonie Smith" userId="fed1330f33f5650e" providerId="LiveId" clId="{D6317D79-C624-4C48-BC9E-2DD91F6EAFD8}" dt="2023-11-03T06:03:35.961" v="159"/>
          <ac:picMkLst>
            <pc:docMk/>
            <pc:sldMk cId="2982327576" sldId="463"/>
            <ac:picMk id="6" creationId="{D8E0AC98-A5D3-37E4-63AA-BC9A63CCF07D}"/>
          </ac:picMkLst>
        </pc:picChg>
        <pc:picChg chg="add del mod">
          <ac:chgData name="Leonie Smith" userId="fed1330f33f5650e" providerId="LiveId" clId="{D6317D79-C624-4C48-BC9E-2DD91F6EAFD8}" dt="2023-11-03T06:03:43.787" v="160"/>
          <ac:picMkLst>
            <pc:docMk/>
            <pc:sldMk cId="2982327576" sldId="463"/>
            <ac:picMk id="9" creationId="{908A5A17-603B-4DD5-D4C3-1D29E2688D9B}"/>
          </ac:picMkLst>
        </pc:picChg>
        <pc:picChg chg="add del mod">
          <ac:chgData name="Leonie Smith" userId="fed1330f33f5650e" providerId="LiveId" clId="{D6317D79-C624-4C48-BC9E-2DD91F6EAFD8}" dt="2023-11-03T06:03:45.922" v="162"/>
          <ac:picMkLst>
            <pc:docMk/>
            <pc:sldMk cId="2982327576" sldId="463"/>
            <ac:picMk id="10" creationId="{1D642A80-8059-F9AB-1E10-8AE1AC3729E5}"/>
          </ac:picMkLst>
        </pc:picChg>
        <pc:picChg chg="add del mod ord">
          <ac:chgData name="Leonie Smith" userId="fed1330f33f5650e" providerId="LiveId" clId="{D6317D79-C624-4C48-BC9E-2DD91F6EAFD8}" dt="2023-11-03T06:03:55.281" v="163"/>
          <ac:picMkLst>
            <pc:docMk/>
            <pc:sldMk cId="2982327576" sldId="463"/>
            <ac:picMk id="13" creationId="{ECB9A7B4-F889-CD81-2683-93EDA4D74E9F}"/>
          </ac:picMkLst>
        </pc:picChg>
        <pc:picChg chg="add del mod">
          <ac:chgData name="Leonie Smith" userId="fed1330f33f5650e" providerId="LiveId" clId="{D6317D79-C624-4C48-BC9E-2DD91F6EAFD8}" dt="2023-11-03T06:03:56.181" v="165"/>
          <ac:picMkLst>
            <pc:docMk/>
            <pc:sldMk cId="2982327576" sldId="463"/>
            <ac:picMk id="14" creationId="{08FC973D-7461-D840-7B86-7D565CD10CD4}"/>
          </ac:picMkLst>
        </pc:picChg>
        <pc:picChg chg="add del mod ord">
          <ac:chgData name="Leonie Smith" userId="fed1330f33f5650e" providerId="LiveId" clId="{D6317D79-C624-4C48-BC9E-2DD91F6EAFD8}" dt="2023-11-03T06:04:10.848" v="166"/>
          <ac:picMkLst>
            <pc:docMk/>
            <pc:sldMk cId="2982327576" sldId="463"/>
            <ac:picMk id="17" creationId="{6A23DD7A-A496-0944-A39E-3738BAE09651}"/>
          </ac:picMkLst>
        </pc:picChg>
        <pc:picChg chg="add mod">
          <ac:chgData name="Leonie Smith" userId="fed1330f33f5650e" providerId="LiveId" clId="{D6317D79-C624-4C48-BC9E-2DD91F6EAFD8}" dt="2023-11-03T06:04:10.848" v="166"/>
          <ac:picMkLst>
            <pc:docMk/>
            <pc:sldMk cId="2982327576" sldId="463"/>
            <ac:picMk id="18" creationId="{615DB9C5-6701-EAAB-C886-7FE974BAC5D5}"/>
          </ac:picMkLst>
        </pc:picChg>
      </pc:sldChg>
      <pc:sldChg chg="addSp delSp modSp mod modTransition modAnim">
        <pc:chgData name="Leonie Smith" userId="fed1330f33f5650e" providerId="LiveId" clId="{D6317D79-C624-4C48-BC9E-2DD91F6EAFD8}" dt="2023-11-03T06:08:02.220" v="191"/>
        <pc:sldMkLst>
          <pc:docMk/>
          <pc:sldMk cId="3894174290" sldId="465"/>
        </pc:sldMkLst>
        <pc:picChg chg="add del mod">
          <ac:chgData name="Leonie Smith" userId="fed1330f33f5650e" providerId="LiveId" clId="{D6317D79-C624-4C48-BC9E-2DD91F6EAFD8}" dt="2023-11-03T06:05:28.848" v="169"/>
          <ac:picMkLst>
            <pc:docMk/>
            <pc:sldMk cId="3894174290" sldId="465"/>
            <ac:picMk id="6" creationId="{519EB739-EE5B-9027-3160-9AECB104AFB2}"/>
          </ac:picMkLst>
        </pc:picChg>
        <pc:picChg chg="add del mod">
          <ac:chgData name="Leonie Smith" userId="fed1330f33f5650e" providerId="LiveId" clId="{D6317D79-C624-4C48-BC9E-2DD91F6EAFD8}" dt="2023-11-03T06:05:47.339" v="170"/>
          <ac:picMkLst>
            <pc:docMk/>
            <pc:sldMk cId="3894174290" sldId="465"/>
            <ac:picMk id="11" creationId="{B2930FD4-7423-B2AF-3F08-456FE43CDD5F}"/>
          </ac:picMkLst>
        </pc:picChg>
        <pc:picChg chg="add del mod">
          <ac:chgData name="Leonie Smith" userId="fed1330f33f5650e" providerId="LiveId" clId="{D6317D79-C624-4C48-BC9E-2DD91F6EAFD8}" dt="2023-11-03T06:05:49.050" v="172"/>
          <ac:picMkLst>
            <pc:docMk/>
            <pc:sldMk cId="3894174290" sldId="465"/>
            <ac:picMk id="12" creationId="{609FE6F6-B45A-DB65-AAAE-6603A6817052}"/>
          </ac:picMkLst>
        </pc:picChg>
        <pc:picChg chg="add del mod ord">
          <ac:chgData name="Leonie Smith" userId="fed1330f33f5650e" providerId="LiveId" clId="{D6317D79-C624-4C48-BC9E-2DD91F6EAFD8}" dt="2023-11-03T06:06:08.208" v="173"/>
          <ac:picMkLst>
            <pc:docMk/>
            <pc:sldMk cId="3894174290" sldId="465"/>
            <ac:picMk id="15" creationId="{169FB38E-8E18-7594-14C6-A14E5F835FFE}"/>
          </ac:picMkLst>
        </pc:picChg>
        <pc:picChg chg="add del mod">
          <ac:chgData name="Leonie Smith" userId="fed1330f33f5650e" providerId="LiveId" clId="{D6317D79-C624-4C48-BC9E-2DD91F6EAFD8}" dt="2023-11-03T06:06:10.020" v="175"/>
          <ac:picMkLst>
            <pc:docMk/>
            <pc:sldMk cId="3894174290" sldId="465"/>
            <ac:picMk id="16" creationId="{16737352-A351-2A4F-7D8C-AF13F5A46E39}"/>
          </ac:picMkLst>
        </pc:picChg>
        <pc:picChg chg="add del mod ord">
          <ac:chgData name="Leonie Smith" userId="fed1330f33f5650e" providerId="LiveId" clId="{D6317D79-C624-4C48-BC9E-2DD91F6EAFD8}" dt="2023-11-03T06:06:15.176" v="176"/>
          <ac:picMkLst>
            <pc:docMk/>
            <pc:sldMk cId="3894174290" sldId="465"/>
            <ac:picMk id="19" creationId="{C2A19A73-F3B1-2435-5BEF-C0F847E907BD}"/>
          </ac:picMkLst>
        </pc:picChg>
        <pc:picChg chg="add del mod">
          <ac:chgData name="Leonie Smith" userId="fed1330f33f5650e" providerId="LiveId" clId="{D6317D79-C624-4C48-BC9E-2DD91F6EAFD8}" dt="2023-11-03T06:06:16.458" v="178"/>
          <ac:picMkLst>
            <pc:docMk/>
            <pc:sldMk cId="3894174290" sldId="465"/>
            <ac:picMk id="20" creationId="{BD059688-9C68-9606-CD5A-29326A4A2067}"/>
          </ac:picMkLst>
        </pc:picChg>
        <pc:picChg chg="add del mod ord">
          <ac:chgData name="Leonie Smith" userId="fed1330f33f5650e" providerId="LiveId" clId="{D6317D79-C624-4C48-BC9E-2DD91F6EAFD8}" dt="2023-11-03T06:06:35.336" v="179"/>
          <ac:picMkLst>
            <pc:docMk/>
            <pc:sldMk cId="3894174290" sldId="465"/>
            <ac:picMk id="23" creationId="{30E0EB29-25C1-8E46-BA89-FDF310F46DE5}"/>
          </ac:picMkLst>
        </pc:picChg>
        <pc:picChg chg="add del mod">
          <ac:chgData name="Leonie Smith" userId="fed1330f33f5650e" providerId="LiveId" clId="{D6317D79-C624-4C48-BC9E-2DD91F6EAFD8}" dt="2023-11-03T06:06:37.013" v="181"/>
          <ac:picMkLst>
            <pc:docMk/>
            <pc:sldMk cId="3894174290" sldId="465"/>
            <ac:picMk id="24" creationId="{E5E64DB8-2CAA-5F73-F779-2F86D89DB685}"/>
          </ac:picMkLst>
        </pc:picChg>
        <pc:picChg chg="add del mod ord">
          <ac:chgData name="Leonie Smith" userId="fed1330f33f5650e" providerId="LiveId" clId="{D6317D79-C624-4C48-BC9E-2DD91F6EAFD8}" dt="2023-11-03T06:06:55.395" v="182"/>
          <ac:picMkLst>
            <pc:docMk/>
            <pc:sldMk cId="3894174290" sldId="465"/>
            <ac:picMk id="27" creationId="{A9ECC7E8-6274-4D18-9649-4C190206C65E}"/>
          </ac:picMkLst>
        </pc:picChg>
        <pc:picChg chg="add del mod">
          <ac:chgData name="Leonie Smith" userId="fed1330f33f5650e" providerId="LiveId" clId="{D6317D79-C624-4C48-BC9E-2DD91F6EAFD8}" dt="2023-11-03T06:07:00.636" v="184"/>
          <ac:picMkLst>
            <pc:docMk/>
            <pc:sldMk cId="3894174290" sldId="465"/>
            <ac:picMk id="28" creationId="{816AA13B-28ED-3FA0-1256-E25366A1A449}"/>
          </ac:picMkLst>
        </pc:picChg>
        <pc:picChg chg="add del mod ord">
          <ac:chgData name="Leonie Smith" userId="fed1330f33f5650e" providerId="LiveId" clId="{D6317D79-C624-4C48-BC9E-2DD91F6EAFD8}" dt="2023-11-03T06:07:12.718" v="185"/>
          <ac:picMkLst>
            <pc:docMk/>
            <pc:sldMk cId="3894174290" sldId="465"/>
            <ac:picMk id="31" creationId="{DED85F0F-37A2-538C-6896-820C56B683A3}"/>
          </ac:picMkLst>
        </pc:picChg>
        <pc:picChg chg="add del mod">
          <ac:chgData name="Leonie Smith" userId="fed1330f33f5650e" providerId="LiveId" clId="{D6317D79-C624-4C48-BC9E-2DD91F6EAFD8}" dt="2023-11-03T06:07:14.463" v="187"/>
          <ac:picMkLst>
            <pc:docMk/>
            <pc:sldMk cId="3894174290" sldId="465"/>
            <ac:picMk id="32" creationId="{8BF4EB97-9132-0DAB-8D80-2BB75251AEE8}"/>
          </ac:picMkLst>
        </pc:picChg>
        <pc:picChg chg="add del mod ord">
          <ac:chgData name="Leonie Smith" userId="fed1330f33f5650e" providerId="LiveId" clId="{D6317D79-C624-4C48-BC9E-2DD91F6EAFD8}" dt="2023-11-03T06:07:33.742" v="188"/>
          <ac:picMkLst>
            <pc:docMk/>
            <pc:sldMk cId="3894174290" sldId="465"/>
            <ac:picMk id="35" creationId="{D0D8FE25-5C9D-3B92-594C-96C511C8875C}"/>
          </ac:picMkLst>
        </pc:picChg>
        <pc:picChg chg="add del mod">
          <ac:chgData name="Leonie Smith" userId="fed1330f33f5650e" providerId="LiveId" clId="{D6317D79-C624-4C48-BC9E-2DD91F6EAFD8}" dt="2023-11-03T06:07:42.676" v="190"/>
          <ac:picMkLst>
            <pc:docMk/>
            <pc:sldMk cId="3894174290" sldId="465"/>
            <ac:picMk id="36" creationId="{36A8676C-84BF-BAE0-0AB9-CFE63E5D9D4A}"/>
          </ac:picMkLst>
        </pc:picChg>
        <pc:picChg chg="add del mod ord">
          <ac:chgData name="Leonie Smith" userId="fed1330f33f5650e" providerId="LiveId" clId="{D6317D79-C624-4C48-BC9E-2DD91F6EAFD8}" dt="2023-11-03T06:08:02.220" v="191"/>
          <ac:picMkLst>
            <pc:docMk/>
            <pc:sldMk cId="3894174290" sldId="465"/>
            <ac:picMk id="39" creationId="{C40082A4-B27E-164E-7631-57EFAF8C8F27}"/>
          </ac:picMkLst>
        </pc:picChg>
        <pc:picChg chg="add mod">
          <ac:chgData name="Leonie Smith" userId="fed1330f33f5650e" providerId="LiveId" clId="{D6317D79-C624-4C48-BC9E-2DD91F6EAFD8}" dt="2023-11-03T06:08:02.220" v="191"/>
          <ac:picMkLst>
            <pc:docMk/>
            <pc:sldMk cId="3894174290" sldId="465"/>
            <ac:picMk id="40" creationId="{0CC9CB8E-3600-3ECE-6954-D863910517ED}"/>
          </ac:picMkLst>
        </pc:picChg>
      </pc:sldChg>
      <pc:sldChg chg="addSp delSp modSp mod modTransition modAnim">
        <pc:chgData name="Leonie Smith" userId="fed1330f33f5650e" providerId="LiveId" clId="{D6317D79-C624-4C48-BC9E-2DD91F6EAFD8}" dt="2023-11-03T05:26:55.083" v="3"/>
        <pc:sldMkLst>
          <pc:docMk/>
          <pc:sldMk cId="3596600315" sldId="468"/>
        </pc:sldMkLst>
        <pc:picChg chg="add del mod">
          <ac:chgData name="Leonie Smith" userId="fed1330f33f5650e" providerId="LiveId" clId="{D6317D79-C624-4C48-BC9E-2DD91F6EAFD8}" dt="2023-11-03T05:26:48.826" v="2"/>
          <ac:picMkLst>
            <pc:docMk/>
            <pc:sldMk cId="3596600315" sldId="468"/>
            <ac:picMk id="7" creationId="{A07AC508-0EAA-6025-18CE-16664A4B740C}"/>
          </ac:picMkLst>
        </pc:picChg>
        <pc:picChg chg="add del mod">
          <ac:chgData name="Leonie Smith" userId="fed1330f33f5650e" providerId="LiveId" clId="{D6317D79-C624-4C48-BC9E-2DD91F6EAFD8}" dt="2023-11-03T05:26:55.083" v="3"/>
          <ac:picMkLst>
            <pc:docMk/>
            <pc:sldMk cId="3596600315" sldId="468"/>
            <ac:picMk id="11" creationId="{BF6810BD-7B3C-D536-7175-1795F8584799}"/>
          </ac:picMkLst>
        </pc:picChg>
        <pc:picChg chg="add mod">
          <ac:chgData name="Leonie Smith" userId="fed1330f33f5650e" providerId="LiveId" clId="{D6317D79-C624-4C48-BC9E-2DD91F6EAFD8}" dt="2023-11-03T05:26:55.083" v="3"/>
          <ac:picMkLst>
            <pc:docMk/>
            <pc:sldMk cId="3596600315" sldId="468"/>
            <ac:picMk id="12" creationId="{EFF48E0F-4F5D-2B04-341A-45C0B1984A1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25 </a:t>
            </a:r>
            <a:r>
              <a:rPr lang="en-IN" sz="1200" b="1" i="0" u="none" strike="noStrike" baseline="0" dirty="0">
                <a:latin typeface="TimesNewRomanPS-BoldMT"/>
              </a:rPr>
              <a:t>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EFF48E0F-4F5D-2B04-341A-45C0B1984A1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75"/>
    </mc:Choice>
    <mc:Fallback xmlns="">
      <p:transition spd="slow" advTm="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2A969AD7-DC14-2E62-97E2-37AF8D56590E}"/>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6400EA0-72F7-9D74-0EDE-E9A60866C325}"/>
              </a:ext>
            </a:extLst>
          </p:cNvPr>
          <p:cNvSpPr txBox="1"/>
          <p:nvPr/>
        </p:nvSpPr>
        <p:spPr>
          <a:xfrm>
            <a:off x="349955" y="368460"/>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22:</a:t>
            </a:r>
            <a:r>
              <a:rPr lang="en-US" sz="2400" b="0" i="0" u="none" strike="noStrike" baseline="0" dirty="0">
                <a:solidFill>
                  <a:schemeClr val="bg1"/>
                </a:solidFill>
                <a:latin typeface="Mangal" panose="02040503050203030202" pitchFamily="18" charset="0"/>
                <a:cs typeface="Mangal" panose="02040503050203030202" pitchFamily="18" charset="0"/>
              </a:rPr>
              <a:t>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8</a:t>
            </a:r>
            <a:r>
              <a:rPr lang="en-US" sz="4000" b="0" i="0" dirty="0">
                <a:solidFill>
                  <a:srgbClr val="121212"/>
                </a:solidFill>
                <a:effectLst/>
                <a:latin typeface="Inter" panose="020B0502030000000004" pitchFamily="34" charset="0"/>
              </a:rPr>
              <a:t>Then Hilkiah the high priest said to </a:t>
            </a:r>
            <a:r>
              <a:rPr lang="en-US" sz="4000" b="0" i="0" dirty="0" err="1">
                <a:solidFill>
                  <a:srgbClr val="121212"/>
                </a:solidFill>
                <a:effectLst/>
                <a:latin typeface="Inter" panose="020B0502030000000004" pitchFamily="34" charset="0"/>
              </a:rPr>
              <a:t>Shaphan</a:t>
            </a:r>
            <a:r>
              <a:rPr lang="en-US" sz="4000" b="0" i="0" dirty="0">
                <a:solidFill>
                  <a:srgbClr val="121212"/>
                </a:solidFill>
                <a:effectLst/>
                <a:latin typeface="Inter" panose="020B0502030000000004" pitchFamily="34" charset="0"/>
              </a:rPr>
              <a:t> the scribe, “I have found the Book of the Law in the house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And he gave it to </a:t>
            </a:r>
            <a:r>
              <a:rPr lang="en-US" sz="4000" b="0" i="0" dirty="0" err="1">
                <a:solidFill>
                  <a:srgbClr val="121212"/>
                </a:solidFill>
                <a:effectLst/>
                <a:latin typeface="Inter" panose="020B0502030000000004" pitchFamily="34" charset="0"/>
              </a:rPr>
              <a:t>Shaphan</a:t>
            </a:r>
            <a:r>
              <a:rPr lang="en-US" sz="4000" b="0" i="0" dirty="0">
                <a:solidFill>
                  <a:srgbClr val="121212"/>
                </a:solidFill>
                <a:effectLst/>
                <a:latin typeface="Inter" panose="020B0502030000000004" pitchFamily="34" charset="0"/>
              </a:rPr>
              <a:t>, who read it.</a:t>
            </a:r>
            <a:endParaRPr lang="en-ZA" sz="1600" dirty="0"/>
          </a:p>
        </p:txBody>
      </p:sp>
      <p:sp>
        <p:nvSpPr>
          <p:cNvPr id="3" name="TextBox 2">
            <a:extLst>
              <a:ext uri="{FF2B5EF4-FFF2-40B4-BE49-F238E27FC236}">
                <a16:creationId xmlns:a16="http://schemas.microsoft.com/office/drawing/2014/main" id="{23F51000-EB14-271B-D08D-C1E866CE5CE3}"/>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8 हिल्किय्याह महायाजक ने शापान मंत्री से कहा, “मुझे यहोवा के भवन में व्यवस्था की पुस्तक मिली है,” तब हिल्किय्याह ने शापान को वह पुस्तक दी, और वह उसे पढ़ने लगा।</a:t>
            </a:r>
            <a:endParaRPr lang="en-IN" sz="4000" dirty="0"/>
          </a:p>
        </p:txBody>
      </p:sp>
      <p:pic>
        <p:nvPicPr>
          <p:cNvPr id="32" name="Audio 31">
            <a:hlinkClick r:id="" action="ppaction://media"/>
            <a:extLst>
              <a:ext uri="{FF2B5EF4-FFF2-40B4-BE49-F238E27FC236}">
                <a16:creationId xmlns:a16="http://schemas.microsoft.com/office/drawing/2014/main" id="{08A6EF3D-23DD-F882-788D-3058830130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21225"/>
    </mc:Choice>
    <mc:Fallback xmlns="">
      <p:transition spd="slow" advTm="2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682EBA-0C10-49AE-902D-AE8F1C45B91D}"/>
              </a:ext>
            </a:extLst>
          </p:cNvPr>
          <p:cNvPicPr>
            <a:picLocks noChangeAspect="1"/>
          </p:cNvPicPr>
          <p:nvPr/>
        </p:nvPicPr>
        <p:blipFill rotWithShape="1">
          <a:blip r:embed="rId2"/>
          <a:srcRect t="5564" b="14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7EFFED5-644C-488F-92EA-416F81F40163}"/>
              </a:ext>
            </a:extLst>
          </p:cNvPr>
          <p:cNvSpPr txBox="1"/>
          <p:nvPr/>
        </p:nvSpPr>
        <p:spPr>
          <a:xfrm>
            <a:off x="349955" y="368460"/>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22:</a:t>
            </a:r>
            <a:r>
              <a:rPr lang="en-US" sz="2400" b="0" i="0" u="none" strike="noStrike" baseline="0" dirty="0">
                <a:solidFill>
                  <a:schemeClr val="bg1"/>
                </a:solidFill>
                <a:latin typeface="Mangal" panose="02040503050203030202" pitchFamily="18" charset="0"/>
                <a:cs typeface="Mangal" panose="02040503050203030202" pitchFamily="18" charset="0"/>
              </a:rPr>
              <a:t>8</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9</a:t>
            </a:r>
            <a:r>
              <a:rPr lang="en-US" sz="3800" b="0" i="0" dirty="0">
                <a:solidFill>
                  <a:srgbClr val="121212"/>
                </a:solidFill>
                <a:effectLst/>
                <a:latin typeface="Inter" panose="020B0502030000000004" pitchFamily="34" charset="0"/>
              </a:rPr>
              <a:t>And </a:t>
            </a:r>
            <a:r>
              <a:rPr lang="en-US" sz="3800" b="0" i="0" dirty="0" err="1">
                <a:solidFill>
                  <a:srgbClr val="121212"/>
                </a:solidFill>
                <a:effectLst/>
                <a:latin typeface="Inter" panose="020B0502030000000004" pitchFamily="34" charset="0"/>
              </a:rPr>
              <a:t>Shaphan</a:t>
            </a:r>
            <a:r>
              <a:rPr lang="en-US" sz="3800" b="0" i="0" dirty="0">
                <a:solidFill>
                  <a:srgbClr val="121212"/>
                </a:solidFill>
                <a:effectLst/>
                <a:latin typeface="Inter" panose="020B0502030000000004" pitchFamily="34" charset="0"/>
              </a:rPr>
              <a:t> the scribe went to the king and reported, “Your servants have paid out the money that was found in the temple and have put it into the hands of the workers and supervisors of the house of the </a:t>
            </a:r>
            <a:r>
              <a:rPr lang="en-US" sz="3800" b="0" i="0" cap="small" dirty="0">
                <a:solidFill>
                  <a:srgbClr val="121212"/>
                </a:solidFill>
                <a:effectLst/>
                <a:latin typeface="Inter" panose="020B0502030000000004" pitchFamily="34" charset="0"/>
              </a:rPr>
              <a:t>Lord</a:t>
            </a:r>
            <a:r>
              <a:rPr lang="en-US" sz="3800" b="0" i="0" dirty="0">
                <a:solidFill>
                  <a:srgbClr val="121212"/>
                </a:solidFill>
                <a:effectLst/>
                <a:latin typeface="Inter" panose="020B0502030000000004" pitchFamily="34" charset="0"/>
              </a:rPr>
              <a:t>.”</a:t>
            </a:r>
            <a:endParaRPr lang="en-ZA" sz="3800" dirty="0"/>
          </a:p>
        </p:txBody>
      </p:sp>
      <p:sp>
        <p:nvSpPr>
          <p:cNvPr id="3" name="TextBox 2">
            <a:extLst>
              <a:ext uri="{FF2B5EF4-FFF2-40B4-BE49-F238E27FC236}">
                <a16:creationId xmlns:a16="http://schemas.microsoft.com/office/drawing/2014/main" id="{AFB137BE-3EEB-7588-059C-823705893DA6}"/>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9 तब शापान मंत्री ने राजा के पास लौटकर यह सन्देश दिया, “जो चाँदी भवन में मिली, उसे तेरे कर्मचारियों ने थैलियों में डालकर, उनको सौंप दिया जो यहोवा के भवन में काम करानेवाले हैं।”</a:t>
            </a:r>
            <a:endParaRPr lang="en-IN" sz="4000" dirty="0"/>
          </a:p>
        </p:txBody>
      </p:sp>
      <p:pic>
        <p:nvPicPr>
          <p:cNvPr id="23" name="Audio 22">
            <a:hlinkClick r:id="" action="ppaction://media"/>
            <a:extLst>
              <a:ext uri="{FF2B5EF4-FFF2-40B4-BE49-F238E27FC236}">
                <a16:creationId xmlns:a16="http://schemas.microsoft.com/office/drawing/2014/main" id="{5032D7B8-2606-44C4-E8BB-D40626B7EC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7645"/>
    </mc:Choice>
    <mc:Fallback xmlns="">
      <p:transition spd="slow" advTm="17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869B3A-46F3-F67C-2EEB-90ED08E99704}"/>
              </a:ext>
            </a:extLst>
          </p:cNvPr>
          <p:cNvPicPr>
            <a:picLocks noChangeAspect="1"/>
          </p:cNvPicPr>
          <p:nvPr/>
        </p:nvPicPr>
        <p:blipFill>
          <a:blip r:embed="rId2"/>
          <a:stretch>
            <a:fillRect/>
          </a:stretch>
        </p:blipFill>
        <p:spPr>
          <a:xfrm>
            <a:off x="-1" y="-1215079"/>
            <a:ext cx="12191999" cy="8073080"/>
          </a:xfrm>
          <a:prstGeom prst="rect">
            <a:avLst/>
          </a:prstGeom>
        </p:spPr>
      </p:pic>
      <p:sp>
        <p:nvSpPr>
          <p:cNvPr id="2" name="TextBox 1">
            <a:extLst>
              <a:ext uri="{FF2B5EF4-FFF2-40B4-BE49-F238E27FC236}">
                <a16:creationId xmlns:a16="http://schemas.microsoft.com/office/drawing/2014/main" id="{1944B58E-9334-5BCF-FDAA-1755C7E18230}"/>
              </a:ext>
            </a:extLst>
          </p:cNvPr>
          <p:cNvSpPr txBox="1"/>
          <p:nvPr/>
        </p:nvSpPr>
        <p:spPr>
          <a:xfrm>
            <a:off x="349955" y="368460"/>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22:</a:t>
            </a:r>
            <a:r>
              <a:rPr lang="en-US" sz="2400" dirty="0">
                <a:solidFill>
                  <a:schemeClr val="bg1"/>
                </a:solidFill>
                <a:latin typeface="Mangal" panose="02040503050203030202" pitchFamily="18" charset="0"/>
                <a:cs typeface="Mangal" panose="02040503050203030202" pitchFamily="18" charset="0"/>
              </a:rPr>
              <a:t>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Moreover, Shaphan the scribe told the king, “Hilkiah the priest has given me a book.” And Shaphan read it in the presence of the king.</a:t>
            </a:r>
          </a:p>
          <a:p>
            <a:pPr algn="l"/>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When the king heard the words of the Book of the Law, he tore his clothes</a:t>
            </a:r>
          </a:p>
        </p:txBody>
      </p:sp>
      <p:sp>
        <p:nvSpPr>
          <p:cNvPr id="3" name="TextBox 2">
            <a:extLst>
              <a:ext uri="{FF2B5EF4-FFF2-40B4-BE49-F238E27FC236}">
                <a16:creationId xmlns:a16="http://schemas.microsoft.com/office/drawing/2014/main" id="{DFFE681C-DBD3-F18C-D31E-72CF424EB79E}"/>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10 फिर शापान मंत्री ने राजा को यह भी बता दिया, “हिल्किय्याह याजक ने उसे एक पुस्तक दी है।” तब शापान उसे राजा को पढ़कर सुनाने लगा।</a:t>
            </a:r>
          </a:p>
          <a:p>
            <a:r>
              <a:rPr lang="hi-IN" sz="4000" b="0" i="0" dirty="0">
                <a:solidFill>
                  <a:srgbClr val="121212"/>
                </a:solidFill>
                <a:effectLst/>
                <a:latin typeface="Inter" panose="020B0502030000000004" pitchFamily="34" charset="0"/>
              </a:rPr>
              <a:t>11 व्यवस्था की उस पुस्तक की बातें सुनकर राजा ने अपने वस्त्र फाड़े।</a:t>
            </a:r>
            <a:endParaRPr lang="en-IN" sz="4000" dirty="0"/>
          </a:p>
        </p:txBody>
      </p:sp>
      <p:pic>
        <p:nvPicPr>
          <p:cNvPr id="15" name="Audio 14">
            <a:hlinkClick r:id="" action="ppaction://media"/>
            <a:extLst>
              <a:ext uri="{FF2B5EF4-FFF2-40B4-BE49-F238E27FC236}">
                <a16:creationId xmlns:a16="http://schemas.microsoft.com/office/drawing/2014/main" id="{F7448A62-B4C8-E58C-5456-2D15293922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7989"/>
    </mc:Choice>
    <mc:Fallback xmlns="">
      <p:transition spd="slow" advTm="17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AB427F-3C96-CD86-7970-EA8D42B1524D}"/>
              </a:ext>
            </a:extLst>
          </p:cNvPr>
          <p:cNvPicPr>
            <a:picLocks noChangeAspect="1"/>
          </p:cNvPicPr>
          <p:nvPr/>
        </p:nvPicPr>
        <p:blipFill rotWithShape="1">
          <a:blip r:embed="rId2"/>
          <a:srcRect t="742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C08DD63-83A1-8E13-EFB4-313974868361}"/>
              </a:ext>
            </a:extLst>
          </p:cNvPr>
          <p:cNvSpPr txBox="1"/>
          <p:nvPr/>
        </p:nvSpPr>
        <p:spPr>
          <a:xfrm>
            <a:off x="349955" y="368460"/>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22:</a:t>
            </a:r>
            <a:r>
              <a:rPr lang="en-US" sz="2400" b="0" i="0" u="none" strike="noStrike" baseline="0" dirty="0">
                <a:solidFill>
                  <a:schemeClr val="bg1"/>
                </a:solidFill>
                <a:latin typeface="Mangal" panose="02040503050203030202" pitchFamily="18" charset="0"/>
                <a:cs typeface="Mangal" panose="02040503050203030202" pitchFamily="18" charset="0"/>
              </a:rPr>
              <a:t>10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1" i="0" cap="all" dirty="0">
                <a:solidFill>
                  <a:srgbClr val="121212"/>
                </a:solidFill>
                <a:effectLst/>
                <a:latin typeface="ArialMT"/>
              </a:rPr>
              <a:t>2 Kings 23</a:t>
            </a:r>
          </a:p>
          <a:p>
            <a:r>
              <a:rPr lang="en-US" sz="3200" b="0" i="0" dirty="0">
                <a:solidFill>
                  <a:srgbClr val="777A7B"/>
                </a:solidFill>
                <a:effectLst/>
                <a:latin typeface="Inter" panose="020B0502030000000004" pitchFamily="34" charset="0"/>
              </a:rPr>
              <a:t>2</a:t>
            </a:r>
            <a:r>
              <a:rPr lang="en-US" sz="3200" b="0" i="0" dirty="0">
                <a:solidFill>
                  <a:srgbClr val="121212"/>
                </a:solidFill>
                <a:effectLst/>
                <a:latin typeface="Inter" panose="020B0502030000000004" pitchFamily="34" charset="0"/>
              </a:rPr>
              <a:t>And he went up to the house of the </a:t>
            </a:r>
            <a:r>
              <a:rPr lang="en-US" sz="3200" b="0" i="0" cap="small" dirty="0">
                <a:solidFill>
                  <a:srgbClr val="121212"/>
                </a:solidFill>
                <a:effectLst/>
                <a:latin typeface="Inter" panose="020B0502030000000004" pitchFamily="34" charset="0"/>
              </a:rPr>
              <a:t>Lord</a:t>
            </a:r>
            <a:r>
              <a:rPr lang="en-US" sz="3200" b="0" i="0" dirty="0">
                <a:solidFill>
                  <a:srgbClr val="121212"/>
                </a:solidFill>
                <a:effectLst/>
                <a:latin typeface="Inter" panose="020B0502030000000004" pitchFamily="34" charset="0"/>
              </a:rPr>
              <a:t> with all the people of Judah and Jerusalem, as well as the priests and the prophets—all the people small and great—and in their hearing he read all the words of the Book of the Covenant that had been found in the house of the </a:t>
            </a:r>
            <a:r>
              <a:rPr lang="en-US" sz="3200" b="0" i="0" cap="small" dirty="0">
                <a:solidFill>
                  <a:srgbClr val="121212"/>
                </a:solidFill>
                <a:effectLst/>
                <a:latin typeface="Inter" panose="020B0502030000000004" pitchFamily="34" charset="0"/>
              </a:rPr>
              <a:t>Lord</a:t>
            </a:r>
            <a:r>
              <a:rPr lang="en-US" sz="3200" b="0" i="0" dirty="0">
                <a:solidFill>
                  <a:srgbClr val="121212"/>
                </a:solidFill>
                <a:effectLst/>
                <a:latin typeface="Inter" panose="020B0502030000000004" pitchFamily="34" charset="0"/>
              </a:rPr>
              <a:t>.</a:t>
            </a:r>
            <a:endParaRPr lang="en-ZA" sz="1600" dirty="0"/>
          </a:p>
        </p:txBody>
      </p:sp>
      <p:sp>
        <p:nvSpPr>
          <p:cNvPr id="2" name="TextBox 1">
            <a:extLst>
              <a:ext uri="{FF2B5EF4-FFF2-40B4-BE49-F238E27FC236}">
                <a16:creationId xmlns:a16="http://schemas.microsoft.com/office/drawing/2014/main" id="{173BC148-3509-8C83-E648-4A1126AB7805}"/>
              </a:ext>
            </a:extLst>
          </p:cNvPr>
          <p:cNvSpPr txBox="1"/>
          <p:nvPr/>
        </p:nvSpPr>
        <p:spPr>
          <a:xfrm>
            <a:off x="6096000" y="166255"/>
            <a:ext cx="6096000" cy="6558101"/>
          </a:xfrm>
          <a:prstGeom prst="rect">
            <a:avLst/>
          </a:prstGeom>
          <a:noFill/>
        </p:spPr>
        <p:txBody>
          <a:bodyPr wrap="square" rtlCol="0">
            <a:noAutofit/>
          </a:bodyPr>
          <a:lstStyle/>
          <a:p>
            <a:r>
              <a:rPr lang="en-US" sz="3600" b="1" i="0" cap="all" dirty="0">
                <a:solidFill>
                  <a:srgbClr val="121212"/>
                </a:solidFill>
                <a:effectLst/>
                <a:latin typeface="ArialMT"/>
              </a:rPr>
              <a:t>2 </a:t>
            </a:r>
            <a:r>
              <a:rPr lang="hi-IN" sz="3600" b="1" dirty="0">
                <a:solidFill>
                  <a:srgbClr val="121212"/>
                </a:solidFill>
                <a:latin typeface="ArialMT"/>
              </a:rPr>
              <a:t>राजाओं</a:t>
            </a:r>
            <a:r>
              <a:rPr lang="en-US" sz="3600" b="1" i="0" cap="all" dirty="0">
                <a:solidFill>
                  <a:srgbClr val="121212"/>
                </a:solidFill>
                <a:effectLst/>
                <a:latin typeface="ArialMT"/>
              </a:rPr>
              <a:t> 23</a:t>
            </a:r>
          </a:p>
          <a:p>
            <a:r>
              <a:rPr lang="hi-IN" sz="3600" b="0" i="0" dirty="0">
                <a:solidFill>
                  <a:srgbClr val="121212"/>
                </a:solidFill>
                <a:effectLst/>
                <a:latin typeface="Inter" panose="020B0502030000000004" pitchFamily="34" charset="0"/>
              </a:rPr>
              <a:t>2 तब राजा, यहूदा के सब लोगों और यरूशलेम के सब निवासियों और याजकों और नबियों वरन् छोटे बड़े सारी प्रजा के लोगों को संग लेकर यहोवा के भवन में गया। उसने जो वाचा की पुस्तक यहोवा के भवन में मिली थी, उसकी सब बातें उनको पढ़कर सुनाईं।</a:t>
            </a:r>
            <a:endParaRPr lang="en-IN" sz="3600" dirty="0"/>
          </a:p>
        </p:txBody>
      </p:sp>
      <p:pic>
        <p:nvPicPr>
          <p:cNvPr id="22" name="Audio 21">
            <a:hlinkClick r:id="" action="ppaction://media"/>
            <a:extLst>
              <a:ext uri="{FF2B5EF4-FFF2-40B4-BE49-F238E27FC236}">
                <a16:creationId xmlns:a16="http://schemas.microsoft.com/office/drawing/2014/main" id="{3F6EDE7A-D333-F63E-7784-ABC98D07A5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20288"/>
    </mc:Choice>
    <mc:Fallback xmlns="">
      <p:transition spd="slow" advTm="2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53D765-2706-E08E-8F04-E249B26AA6F8}"/>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B79A744-60D0-2F65-98C4-6287EBA0257B}"/>
              </a:ext>
            </a:extLst>
          </p:cNvPr>
          <p:cNvSpPr txBox="1"/>
          <p:nvPr/>
        </p:nvSpPr>
        <p:spPr>
          <a:xfrm>
            <a:off x="349955" y="368460"/>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3</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dirty="0">
                <a:solidFill>
                  <a:srgbClr val="777A7B"/>
                </a:solidFill>
                <a:effectLst/>
                <a:latin typeface="Inter" panose="020B0502030000000004" pitchFamily="34" charset="0"/>
              </a:rPr>
              <a:t>3</a:t>
            </a:r>
            <a:r>
              <a:rPr lang="en-US" sz="3400" b="0" i="0" dirty="0">
                <a:solidFill>
                  <a:srgbClr val="121212"/>
                </a:solidFill>
                <a:effectLst/>
                <a:latin typeface="Inter" panose="020B0502030000000004" pitchFamily="34" charset="0"/>
              </a:rPr>
              <a:t>So the king stood by the pillar and made a covenant before the </a:t>
            </a:r>
            <a:r>
              <a:rPr lang="en-US" sz="3400" b="0" i="0" cap="small" dirty="0">
                <a:solidFill>
                  <a:srgbClr val="121212"/>
                </a:solidFill>
                <a:effectLst/>
                <a:latin typeface="Inter" panose="020B0502030000000004" pitchFamily="34" charset="0"/>
              </a:rPr>
              <a:t>Lord</a:t>
            </a:r>
            <a:r>
              <a:rPr lang="en-US" sz="3400" b="0" i="0" dirty="0">
                <a:solidFill>
                  <a:srgbClr val="121212"/>
                </a:solidFill>
                <a:effectLst/>
                <a:latin typeface="Inter" panose="020B0502030000000004" pitchFamily="34" charset="0"/>
              </a:rPr>
              <a:t> to follow the </a:t>
            </a:r>
            <a:r>
              <a:rPr lang="en-US" sz="3400" b="0" i="0" cap="small" dirty="0">
                <a:solidFill>
                  <a:srgbClr val="121212"/>
                </a:solidFill>
                <a:effectLst/>
                <a:latin typeface="Inter" panose="020B0502030000000004" pitchFamily="34" charset="0"/>
              </a:rPr>
              <a:t>Lord</a:t>
            </a:r>
            <a:r>
              <a:rPr lang="en-US" sz="3400" b="0" i="0" dirty="0">
                <a:solidFill>
                  <a:srgbClr val="121212"/>
                </a:solidFill>
                <a:effectLst/>
                <a:latin typeface="Inter" panose="020B0502030000000004" pitchFamily="34" charset="0"/>
              </a:rPr>
              <a:t> and to keep His commandments, decrees, and statutes with all his heart and all his soul, and to carry out the words of this covenant that were written in this book. And all the people entered into the covenant.</a:t>
            </a:r>
            <a:endParaRPr lang="en-ZA" sz="3400" dirty="0"/>
          </a:p>
        </p:txBody>
      </p:sp>
      <p:sp>
        <p:nvSpPr>
          <p:cNvPr id="3" name="TextBox 2">
            <a:extLst>
              <a:ext uri="{FF2B5EF4-FFF2-40B4-BE49-F238E27FC236}">
                <a16:creationId xmlns:a16="http://schemas.microsoft.com/office/drawing/2014/main" id="{DB9E22FD-FE84-12D9-EECD-7C86D7CA764D}"/>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 तब राजा ने खम्भे के पास खड़ा होकर यहोवा से इस आशा की वाचा बाँधी</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कि मैं यहोवा के पीछे-पीछे चलूँगा, और अपने सारे मन और सारे प्राण से उसकी आज्ञाएँ, चितौनियाँ और विधियों का नित पालन किया करूँगा, और इस वाचा की बातों को जो इस पुस्तक में लिखी हैं पूरी करूँगा; और सब प्रजा वाचा में सम्‍भागी हुई।</a:t>
            </a:r>
            <a:endParaRPr lang="en-IN" sz="3600" dirty="0"/>
          </a:p>
        </p:txBody>
      </p:sp>
      <p:pic>
        <p:nvPicPr>
          <p:cNvPr id="28" name="Audio 27">
            <a:hlinkClick r:id="" action="ppaction://media"/>
            <a:extLst>
              <a:ext uri="{FF2B5EF4-FFF2-40B4-BE49-F238E27FC236}">
                <a16:creationId xmlns:a16="http://schemas.microsoft.com/office/drawing/2014/main" id="{15805B59-BEE8-8039-8C5C-0C15722256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25215"/>
    </mc:Choice>
    <mc:Fallback xmlns="">
      <p:transition spd="slow" advTm="25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A3CF-99E4-F72E-9D39-0A758169B2A4}"/>
              </a:ext>
            </a:extLst>
          </p:cNvPr>
          <p:cNvPicPr>
            <a:picLocks noChangeAspect="1"/>
          </p:cNvPicPr>
          <p:nvPr/>
        </p:nvPicPr>
        <p:blipFill>
          <a:blip r:embed="rId2"/>
          <a:stretch>
            <a:fillRect/>
          </a:stretch>
        </p:blipFill>
        <p:spPr>
          <a:xfrm>
            <a:off x="0" y="0"/>
            <a:ext cx="12191999" cy="8047838"/>
          </a:xfrm>
          <a:prstGeom prst="rect">
            <a:avLst/>
          </a:prstGeom>
        </p:spPr>
      </p:pic>
      <p:sp>
        <p:nvSpPr>
          <p:cNvPr id="5" name="TextBox 4">
            <a:extLst>
              <a:ext uri="{FF2B5EF4-FFF2-40B4-BE49-F238E27FC236}">
                <a16:creationId xmlns:a16="http://schemas.microsoft.com/office/drawing/2014/main" id="{9161E04F-0B06-B9BF-AC2F-4D19E9EA2553}"/>
              </a:ext>
            </a:extLst>
          </p:cNvPr>
          <p:cNvSpPr txBox="1"/>
          <p:nvPr/>
        </p:nvSpPr>
        <p:spPr>
          <a:xfrm>
            <a:off x="296980" y="4208060"/>
            <a:ext cx="7073084" cy="1466086"/>
          </a:xfrm>
          <a:prstGeom prst="rect">
            <a:avLst/>
          </a:prstGeom>
          <a:noFill/>
        </p:spPr>
        <p:txBody>
          <a:bodyPr wrap="square" rtlCol="0">
            <a:noAutofit/>
          </a:bodyPr>
          <a:lstStyle/>
          <a:p>
            <a:r>
              <a:rPr lang="hi-IN" sz="4400" b="0" i="0" u="none" strike="noStrike" baseline="0" dirty="0">
                <a:solidFill>
                  <a:schemeClr val="bg1"/>
                </a:solidFill>
                <a:latin typeface="TimesNewRomanPSMT"/>
              </a:rPr>
              <a:t>कानून की किताब का मिलना - 2 राजा 22-23:25</a:t>
            </a:r>
            <a:endParaRPr lang="en-ZA" sz="4400" dirty="0">
              <a:solidFill>
                <a:schemeClr val="bg1"/>
              </a:solidFill>
              <a:cs typeface="+mj-cs"/>
            </a:endParaRPr>
          </a:p>
        </p:txBody>
      </p:sp>
      <p:sp>
        <p:nvSpPr>
          <p:cNvPr id="2" name="TextBox 1">
            <a:extLst>
              <a:ext uri="{FF2B5EF4-FFF2-40B4-BE49-F238E27FC236}">
                <a16:creationId xmlns:a16="http://schemas.microsoft.com/office/drawing/2014/main" id="{01147DCF-5FC4-1AF5-E585-E90E6D38500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8A31D4-2241-25B2-1334-36798423E1DF}"/>
              </a:ext>
            </a:extLst>
          </p:cNvPr>
          <p:cNvPicPr>
            <a:picLocks noChangeAspect="1"/>
          </p:cNvPicPr>
          <p:nvPr/>
        </p:nvPicPr>
        <p:blipFill rotWithShape="1">
          <a:blip r:embed="rId2"/>
          <a:srcRect t="3247" b="18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5050F49-867F-C799-3ACC-4FD9430292E6}"/>
              </a:ext>
            </a:extLst>
          </p:cNvPr>
          <p:cNvSpPr txBox="1"/>
          <p:nvPr/>
        </p:nvSpPr>
        <p:spPr>
          <a:xfrm>
            <a:off x="349955" y="368460"/>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3</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4</a:t>
            </a:r>
            <a:r>
              <a:rPr lang="en-US" sz="3200" b="0" i="0">
                <a:solidFill>
                  <a:srgbClr val="121212"/>
                </a:solidFill>
                <a:effectLst/>
                <a:latin typeface="Inter" panose="020B0502030000000004" pitchFamily="34" charset="0"/>
              </a:rPr>
              <a:t>Then the king commanded Hilkiah the high priest, the priests second in rank, and the doorkeepers to remove from the temple of the </a:t>
            </a:r>
            <a:r>
              <a:rPr lang="en-US" sz="3200" b="0" i="0" cap="small">
                <a:solidFill>
                  <a:srgbClr val="121212"/>
                </a:solidFill>
                <a:effectLst/>
                <a:latin typeface="Inter" panose="020B0502030000000004" pitchFamily="34" charset="0"/>
              </a:rPr>
              <a:t>Lord</a:t>
            </a:r>
            <a:r>
              <a:rPr lang="en-US" sz="3200" b="0" i="0">
                <a:solidFill>
                  <a:srgbClr val="121212"/>
                </a:solidFill>
                <a:effectLst/>
                <a:latin typeface="Inter" panose="020B0502030000000004" pitchFamily="34" charset="0"/>
              </a:rPr>
              <a:t> all the articles made for Baal, Asherah, and all the host of heaven. And he burned them outside Jerusalem in the fields of Kidron and carried their ashes to Bethel.</a:t>
            </a:r>
            <a:endParaRPr lang="en-ZA" sz="3200" dirty="0"/>
          </a:p>
        </p:txBody>
      </p:sp>
      <p:sp>
        <p:nvSpPr>
          <p:cNvPr id="3" name="TextBox 2">
            <a:extLst>
              <a:ext uri="{FF2B5EF4-FFF2-40B4-BE49-F238E27FC236}">
                <a16:creationId xmlns:a16="http://schemas.microsoft.com/office/drawing/2014/main" id="{280C97CD-9BD1-5B32-4578-3508F5732586}"/>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121212"/>
                </a:solidFill>
                <a:effectLst/>
                <a:latin typeface="Inter" panose="020B0502030000000004" pitchFamily="34" charset="0"/>
              </a:rPr>
              <a:t>4 तब राजा ने हिल्किय्याह महायाजक और उसके नीचे के याजकों और द्वारपालों को आज्ञा दी कि जितने पात्र बाल और अशेरा और आकाश के सब गणों के लिये बने हैं, उन सभी को यहोवा के मन्दिर में से निकाल ले आओ। तब उसने उनको यरूशलेम के बाहर किद्रोन के मैदानों में फूँककर उनकी राख बेतेल को पहुँचा दी।</a:t>
            </a:r>
            <a:endParaRPr lang="en-IN" sz="3400" dirty="0"/>
          </a:p>
        </p:txBody>
      </p:sp>
      <p:pic>
        <p:nvPicPr>
          <p:cNvPr id="28" name="Audio 27">
            <a:hlinkClick r:id="" action="ppaction://media"/>
            <a:extLst>
              <a:ext uri="{FF2B5EF4-FFF2-40B4-BE49-F238E27FC236}">
                <a16:creationId xmlns:a16="http://schemas.microsoft.com/office/drawing/2014/main" id="{E1C43BA5-EB94-5433-2F1D-8EEFC48BD1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23463"/>
    </mc:Choice>
    <mc:Fallback xmlns="">
      <p:transition spd="slow" advTm="23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7E7B32-1593-DC78-9D26-CFC4A2F91CC6}"/>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F58894B-1685-C59A-E469-7C49DD3ED2B6}"/>
              </a:ext>
            </a:extLst>
          </p:cNvPr>
          <p:cNvSpPr txBox="1"/>
          <p:nvPr/>
        </p:nvSpPr>
        <p:spPr>
          <a:xfrm>
            <a:off x="349955" y="368460"/>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3</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12The king broke down the altars… which the kings of Judah had made…</a:t>
            </a:r>
            <a:endParaRPr lang="en-US" sz="4400" dirty="0">
              <a:solidFill>
                <a:srgbClr val="121212"/>
              </a:solidFill>
              <a:latin typeface="ArialMT"/>
            </a:endParaRPr>
          </a:p>
        </p:txBody>
      </p:sp>
      <p:sp>
        <p:nvSpPr>
          <p:cNvPr id="3" name="TextBox 2">
            <a:extLst>
              <a:ext uri="{FF2B5EF4-FFF2-40B4-BE49-F238E27FC236}">
                <a16:creationId xmlns:a16="http://schemas.microsoft.com/office/drawing/2014/main" id="{8B992B72-3E0E-10D2-7784-FEC5E8DD92A9}"/>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12 आहाज की अटारी की छत पर जो वेदियाँ यहूदा के राजाओं की बनाई हुई थीं, और जो वेदियाँ मनश्शे ने यहोवा के भवन के दोनों आँगनों में बनाई थीं, उनको राजा ने ढाकर पीस डाला और उनकी बुकनी किद्रोन नाले में फेंक दी।</a:t>
            </a:r>
            <a:endParaRPr lang="en-IN" sz="3600" dirty="0"/>
          </a:p>
        </p:txBody>
      </p:sp>
      <p:pic>
        <p:nvPicPr>
          <p:cNvPr id="12" name="Audio 11">
            <a:hlinkClick r:id="" action="ppaction://media"/>
            <a:extLst>
              <a:ext uri="{FF2B5EF4-FFF2-40B4-BE49-F238E27FC236}">
                <a16:creationId xmlns:a16="http://schemas.microsoft.com/office/drawing/2014/main" id="{5FB0256D-7BB5-9C19-A8EE-EE7EB09494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7117"/>
    </mc:Choice>
    <mc:Fallback xmlns="">
      <p:transition spd="slow" advTm="7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76AC7D2-A18C-3D60-9F61-1D8AA830D313}"/>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7C25259-941D-29F0-7C70-3D5F2CCCDA7A}"/>
              </a:ext>
            </a:extLst>
          </p:cNvPr>
          <p:cNvSpPr txBox="1"/>
          <p:nvPr/>
        </p:nvSpPr>
        <p:spPr>
          <a:xfrm>
            <a:off x="349955" y="368460"/>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3</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12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The king commanded all the people, “Keep the Passover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your God, as it is written in this Book of the Covenant.”</a:t>
            </a:r>
            <a:endParaRPr lang="en-ZA" dirty="0"/>
          </a:p>
        </p:txBody>
      </p:sp>
      <p:sp>
        <p:nvSpPr>
          <p:cNvPr id="3" name="TextBox 2">
            <a:extLst>
              <a:ext uri="{FF2B5EF4-FFF2-40B4-BE49-F238E27FC236}">
                <a16:creationId xmlns:a16="http://schemas.microsoft.com/office/drawing/2014/main" id="{0B32E9B8-815A-78BA-48BC-4C05B79F66C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21 राजा ने सारी प्रजा के लोगों को आज्ञा दी, “इस वाचा की पुस्तक में जो कुछ लिखा है, उसके अनुसार अपने परमेश्वर यहोवा के लिये फसह का पर्व मानो।”</a:t>
            </a:r>
            <a:endParaRPr lang="en-IN" sz="3600" dirty="0"/>
          </a:p>
        </p:txBody>
      </p:sp>
      <p:pic>
        <p:nvPicPr>
          <p:cNvPr id="17" name="Audio 16">
            <a:hlinkClick r:id="" action="ppaction://media"/>
            <a:extLst>
              <a:ext uri="{FF2B5EF4-FFF2-40B4-BE49-F238E27FC236}">
                <a16:creationId xmlns:a16="http://schemas.microsoft.com/office/drawing/2014/main" id="{23FC1577-754A-378E-5C0B-B82570644A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2130"/>
    </mc:Choice>
    <mc:Fallback xmlns="">
      <p:transition spd="slow" advTm="1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E02DCA-8750-D895-9FEF-76A535EA54F4}"/>
              </a:ext>
            </a:extLst>
          </p:cNvPr>
          <p:cNvPicPr>
            <a:picLocks noChangeAspect="1"/>
          </p:cNvPicPr>
          <p:nvPr/>
        </p:nvPicPr>
        <p:blipFill rotWithShape="1">
          <a:blip r:embed="rId2"/>
          <a:srcRect l="3052" r="4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4F51ED4-7ABE-4D9D-2ACF-45B234E7BFE4}"/>
              </a:ext>
            </a:extLst>
          </p:cNvPr>
          <p:cNvSpPr txBox="1"/>
          <p:nvPr/>
        </p:nvSpPr>
        <p:spPr>
          <a:xfrm>
            <a:off x="349955" y="368460"/>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3</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21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No such Passover had been observed from the days of the judges who had governed Israel through all the days of the kings of Israel and Judah.</a:t>
            </a:r>
            <a:endParaRPr lang="en-ZA" dirty="0"/>
          </a:p>
        </p:txBody>
      </p:sp>
      <p:sp>
        <p:nvSpPr>
          <p:cNvPr id="3" name="TextBox 2">
            <a:extLst>
              <a:ext uri="{FF2B5EF4-FFF2-40B4-BE49-F238E27FC236}">
                <a16:creationId xmlns:a16="http://schemas.microsoft.com/office/drawing/2014/main" id="{75C1D192-EBD4-C1EC-5C3D-19648453AC8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22 निश्चय ऐसा फसह न तो न्यायियों के दिनों में माना गया था जो इस्राएल का न्याय करते थे, और न इस्राएल या यहूदा के राजाओं के दिनों में माना गया था।</a:t>
            </a:r>
            <a:endParaRPr lang="en-IN" sz="3600" dirty="0"/>
          </a:p>
        </p:txBody>
      </p:sp>
      <p:pic>
        <p:nvPicPr>
          <p:cNvPr id="18" name="Audio 17">
            <a:hlinkClick r:id="" action="ppaction://media"/>
            <a:extLst>
              <a:ext uri="{FF2B5EF4-FFF2-40B4-BE49-F238E27FC236}">
                <a16:creationId xmlns:a16="http://schemas.microsoft.com/office/drawing/2014/main" id="{615DB9C5-6701-EAAB-C886-7FE974BAC5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1313"/>
    </mc:Choice>
    <mc:Fallback xmlns="">
      <p:transition spd="slow" advTm="11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1C018F-0D0C-48BE-5C62-4A00D1235160}"/>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3FFFB55-D3DF-AE95-8E52-221EAA178CFE}"/>
              </a:ext>
            </a:extLst>
          </p:cNvPr>
          <p:cNvSpPr txBox="1"/>
          <p:nvPr/>
        </p:nvSpPr>
        <p:spPr>
          <a:xfrm>
            <a:off x="349955" y="368460"/>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3</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22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25</a:t>
            </a:r>
            <a:r>
              <a:rPr lang="en-US" sz="4000" b="0" i="0">
                <a:solidFill>
                  <a:srgbClr val="121212"/>
                </a:solidFill>
                <a:effectLst/>
                <a:latin typeface="Inter" panose="020B0502030000000004" pitchFamily="34" charset="0"/>
              </a:rPr>
              <a:t>Neither before nor after Josiah was there any king like him, who turned to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with all his heart and with all his soul and with all his strength, according to all the Law of Moses.</a:t>
            </a:r>
            <a:endParaRPr lang="en-ZA" dirty="0"/>
          </a:p>
        </p:txBody>
      </p:sp>
      <p:sp>
        <p:nvSpPr>
          <p:cNvPr id="3" name="TextBox 2">
            <a:extLst>
              <a:ext uri="{FF2B5EF4-FFF2-40B4-BE49-F238E27FC236}">
                <a16:creationId xmlns:a16="http://schemas.microsoft.com/office/drawing/2014/main" id="{38CC41A6-90C1-225F-48BF-4C1FA874F6D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25 उसके तुल्य न तो उससे पहले कोई ऐसा राजा हुआ और न उसके बाद ऐसा कोई राजा उठा, जो मूसा की पूरी व्यवस्था के अनुसार अपने पूर्ण मन और पूर्ण प्राण और पूर्ण शक्ति से यहोवा की ओर फिरा हो।</a:t>
            </a:r>
            <a:endParaRPr lang="en-IN" sz="3600" dirty="0"/>
          </a:p>
        </p:txBody>
      </p:sp>
      <p:pic>
        <p:nvPicPr>
          <p:cNvPr id="40" name="Audio 39">
            <a:hlinkClick r:id="" action="ppaction://media"/>
            <a:extLst>
              <a:ext uri="{FF2B5EF4-FFF2-40B4-BE49-F238E27FC236}">
                <a16:creationId xmlns:a16="http://schemas.microsoft.com/office/drawing/2014/main" id="{0CC9CB8E-3600-3ECE-6954-D863910517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6181"/>
    </mc:Choice>
    <mc:Fallback xmlns="">
      <p:transition spd="slow" advTm="16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Book of the law is found - 2 Kings 22-23:25</a:t>
            </a:r>
          </a:p>
        </p:txBody>
      </p:sp>
      <p:sp>
        <p:nvSpPr>
          <p:cNvPr id="2" name="TextBox 1">
            <a:extLst>
              <a:ext uri="{FF2B5EF4-FFF2-40B4-BE49-F238E27FC236}">
                <a16:creationId xmlns:a16="http://schemas.microsoft.com/office/drawing/2014/main" id="{64605379-5451-1C68-8D93-5520E380A33E}"/>
              </a:ext>
            </a:extLst>
          </p:cNvPr>
          <p:cNvSpPr txBox="1"/>
          <p:nvPr/>
        </p:nvSpPr>
        <p:spPr>
          <a:xfrm>
            <a:off x="6096000" y="166255"/>
            <a:ext cx="6096000" cy="6558101"/>
          </a:xfrm>
          <a:prstGeom prst="rect">
            <a:avLst/>
          </a:prstGeom>
          <a:noFill/>
        </p:spPr>
        <p:txBody>
          <a:bodyPr wrap="square" rtlCol="0">
            <a:noAutofit/>
          </a:bodyPr>
          <a:lstStyle/>
          <a:p>
            <a:r>
              <a:rPr lang="hi-IN" sz="5400" dirty="0"/>
              <a:t>कानून की किताब का मिलना - 2 राजा 22-23:25</a:t>
            </a:r>
            <a:endParaRPr lang="en-IN" sz="5400" dirty="0"/>
          </a:p>
        </p:txBody>
      </p:sp>
      <p:pic>
        <p:nvPicPr>
          <p:cNvPr id="28" name="Audio 27">
            <a:hlinkClick r:id="" action="ppaction://media"/>
            <a:extLst>
              <a:ext uri="{FF2B5EF4-FFF2-40B4-BE49-F238E27FC236}">
                <a16:creationId xmlns:a16="http://schemas.microsoft.com/office/drawing/2014/main" id="{B53BA337-9525-7EDC-168D-E3C9C7EAB8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962"/>
    </mc:Choice>
    <mc:Fallback xmlns="">
      <p:transition spd="slow" advTm="2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A3CF-99E4-F72E-9D39-0A758169B2A4}"/>
              </a:ext>
            </a:extLst>
          </p:cNvPr>
          <p:cNvPicPr>
            <a:picLocks noChangeAspect="1"/>
          </p:cNvPicPr>
          <p:nvPr/>
        </p:nvPicPr>
        <p:blipFill>
          <a:blip r:embed="rId2"/>
          <a:stretch>
            <a:fillRect/>
          </a:stretch>
        </p:blipFill>
        <p:spPr>
          <a:xfrm>
            <a:off x="0" y="0"/>
            <a:ext cx="12191999" cy="8047838"/>
          </a:xfrm>
          <a:prstGeom prst="rect">
            <a:avLst/>
          </a:prstGeom>
        </p:spPr>
      </p:pic>
      <p:sp>
        <p:nvSpPr>
          <p:cNvPr id="2" name="TextBox 1">
            <a:extLst>
              <a:ext uri="{FF2B5EF4-FFF2-40B4-BE49-F238E27FC236}">
                <a16:creationId xmlns:a16="http://schemas.microsoft.com/office/drawing/2014/main" id="{80CB6BE8-DFC8-5223-DC20-0D713537E4BB}"/>
              </a:ext>
            </a:extLst>
          </p:cNvPr>
          <p:cNvSpPr txBox="1"/>
          <p:nvPr/>
        </p:nvSpPr>
        <p:spPr>
          <a:xfrm>
            <a:off x="9832623" y="368460"/>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3</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25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78153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A3CF-99E4-F72E-9D39-0A758169B2A4}"/>
              </a:ext>
            </a:extLst>
          </p:cNvPr>
          <p:cNvPicPr>
            <a:picLocks noChangeAspect="1"/>
          </p:cNvPicPr>
          <p:nvPr/>
        </p:nvPicPr>
        <p:blipFill>
          <a:blip r:embed="rId2"/>
          <a:stretch>
            <a:fillRect/>
          </a:stretch>
        </p:blipFill>
        <p:spPr>
          <a:xfrm>
            <a:off x="0" y="0"/>
            <a:ext cx="12191999" cy="8047838"/>
          </a:xfrm>
          <a:prstGeom prst="rect">
            <a:avLst/>
          </a:prstGeom>
        </p:spPr>
      </p:pic>
      <p:sp>
        <p:nvSpPr>
          <p:cNvPr id="2" name="TextBox 1">
            <a:extLst>
              <a:ext uri="{FF2B5EF4-FFF2-40B4-BE49-F238E27FC236}">
                <a16:creationId xmlns:a16="http://schemas.microsoft.com/office/drawing/2014/main" id="{56D811DA-B21F-4A7E-A304-F0EDEC375F1A}"/>
              </a:ext>
            </a:extLst>
          </p:cNvPr>
          <p:cNvSpPr txBox="1"/>
          <p:nvPr/>
        </p:nvSpPr>
        <p:spPr>
          <a:xfrm>
            <a:off x="296980" y="4208060"/>
            <a:ext cx="7073084" cy="1466086"/>
          </a:xfrm>
          <a:prstGeom prst="rect">
            <a:avLst/>
          </a:prstGeom>
          <a:noFill/>
        </p:spPr>
        <p:txBody>
          <a:bodyPr wrap="square" rtlCol="0">
            <a:noAutofit/>
          </a:bodyPr>
          <a:lstStyle/>
          <a:p>
            <a:r>
              <a:rPr lang="hi-IN" sz="4400" b="0" i="0" u="none" strike="noStrike" baseline="0" dirty="0">
                <a:solidFill>
                  <a:schemeClr val="bg1"/>
                </a:solidFill>
                <a:latin typeface="TimesNewRomanPSMT"/>
              </a:rPr>
              <a:t>कानून की किताब का मिलना - 2 राजा 22-23:25</a:t>
            </a:r>
            <a:endParaRPr lang="en-ZA" sz="4400" dirty="0">
              <a:solidFill>
                <a:schemeClr val="bg1"/>
              </a:solidFill>
              <a:cs typeface="+mj-cs"/>
            </a:endParaRPr>
          </a:p>
        </p:txBody>
      </p:sp>
    </p:spTree>
    <p:extLst>
      <p:ext uri="{BB962C8B-B14F-4D97-AF65-F5344CB8AC3E}">
        <p14:creationId xmlns:p14="http://schemas.microsoft.com/office/powerpoint/2010/main" val="361277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1" i="0" cap="all" dirty="0">
                <a:solidFill>
                  <a:srgbClr val="121212"/>
                </a:solidFill>
                <a:effectLst/>
                <a:latin typeface="ArialMT"/>
              </a:rPr>
              <a:t>2 Kings 22</a:t>
            </a:r>
          </a:p>
          <a:p>
            <a:r>
              <a:rPr lang="en-US" sz="4000" b="0" i="0" dirty="0">
                <a:solidFill>
                  <a:srgbClr val="777A7B"/>
                </a:solidFill>
                <a:effectLst/>
                <a:latin typeface="Inter" panose="020B0502030000000004" pitchFamily="34" charset="0"/>
              </a:rPr>
              <a:t>1</a:t>
            </a:r>
            <a:r>
              <a:rPr lang="en-US" sz="4000" b="0" i="0" dirty="0">
                <a:solidFill>
                  <a:srgbClr val="121212"/>
                </a:solidFill>
                <a:effectLst/>
                <a:latin typeface="Inter" panose="020B0502030000000004" pitchFamily="34" charset="0"/>
              </a:rPr>
              <a:t>Josiah was eight years old when he became king, and he reigned in Jerusalem thirty-one years. His mother’s name was </a:t>
            </a:r>
            <a:r>
              <a:rPr lang="en-US" sz="4000" b="0" i="0" dirty="0" err="1">
                <a:solidFill>
                  <a:srgbClr val="121212"/>
                </a:solidFill>
                <a:effectLst/>
                <a:latin typeface="Inter" panose="020B0502030000000004" pitchFamily="34" charset="0"/>
              </a:rPr>
              <a:t>Jedidah</a:t>
            </a:r>
            <a:r>
              <a:rPr lang="en-US" sz="4000" b="0" i="0" dirty="0">
                <a:solidFill>
                  <a:srgbClr val="121212"/>
                </a:solidFill>
                <a:effectLst/>
                <a:latin typeface="Inter" panose="020B0502030000000004" pitchFamily="34" charset="0"/>
              </a:rPr>
              <a:t> daughter of </a:t>
            </a:r>
            <a:r>
              <a:rPr lang="en-US" sz="4000" b="0" i="0" dirty="0" err="1">
                <a:solidFill>
                  <a:srgbClr val="121212"/>
                </a:solidFill>
                <a:effectLst/>
                <a:latin typeface="Inter" panose="020B0502030000000004" pitchFamily="34" charset="0"/>
              </a:rPr>
              <a:t>Adaiah</a:t>
            </a:r>
            <a:r>
              <a:rPr lang="en-US" sz="4000" b="0" i="0" dirty="0">
                <a:solidFill>
                  <a:srgbClr val="121212"/>
                </a:solidFill>
                <a:effectLst/>
                <a:latin typeface="Inter" panose="020B0502030000000004" pitchFamily="34" charset="0"/>
              </a:rPr>
              <a:t>; she was from </a:t>
            </a:r>
            <a:r>
              <a:rPr lang="en-US" sz="4000" b="0" i="0" dirty="0" err="1">
                <a:solidFill>
                  <a:srgbClr val="121212"/>
                </a:solidFill>
                <a:effectLst/>
                <a:latin typeface="Inter" panose="020B0502030000000004" pitchFamily="34" charset="0"/>
              </a:rPr>
              <a:t>Bozkath</a:t>
            </a:r>
            <a:r>
              <a:rPr lang="en-US" sz="4000" b="0" i="0" dirty="0">
                <a:solidFill>
                  <a:srgbClr val="121212"/>
                </a:solidFill>
                <a:effectLst/>
                <a:latin typeface="Inter" panose="020B0502030000000004" pitchFamily="34" charset="0"/>
              </a:rPr>
              <a:t>.</a:t>
            </a:r>
            <a:endParaRPr lang="en-US" sz="4000" dirty="0">
              <a:solidFill>
                <a:srgbClr val="121212"/>
              </a:solidFill>
              <a:latin typeface="ArialMT"/>
            </a:endParaRPr>
          </a:p>
        </p:txBody>
      </p:sp>
      <p:sp>
        <p:nvSpPr>
          <p:cNvPr id="2" name="TextBox 1">
            <a:extLst>
              <a:ext uri="{FF2B5EF4-FFF2-40B4-BE49-F238E27FC236}">
                <a16:creationId xmlns:a16="http://schemas.microsoft.com/office/drawing/2014/main" id="{6DB4AD50-C55C-68BC-F046-990D55296F29}"/>
              </a:ext>
            </a:extLst>
          </p:cNvPr>
          <p:cNvSpPr txBox="1"/>
          <p:nvPr/>
        </p:nvSpPr>
        <p:spPr>
          <a:xfrm>
            <a:off x="6096000" y="166255"/>
            <a:ext cx="6096000" cy="6558101"/>
          </a:xfrm>
          <a:prstGeom prst="rect">
            <a:avLst/>
          </a:prstGeom>
          <a:noFill/>
        </p:spPr>
        <p:txBody>
          <a:bodyPr wrap="square" rtlCol="0">
            <a:noAutofit/>
          </a:bodyPr>
          <a:lstStyle/>
          <a:p>
            <a:r>
              <a:rPr lang="en-US" sz="4000" b="1" i="0" cap="all" dirty="0">
                <a:solidFill>
                  <a:srgbClr val="121212"/>
                </a:solidFill>
                <a:effectLst/>
                <a:latin typeface="ArialMT"/>
              </a:rPr>
              <a:t>2 </a:t>
            </a:r>
            <a:r>
              <a:rPr lang="hi-IN" sz="4000" b="1" dirty="0">
                <a:solidFill>
                  <a:srgbClr val="121212"/>
                </a:solidFill>
                <a:latin typeface="ArialMT"/>
              </a:rPr>
              <a:t>राजाओं</a:t>
            </a:r>
            <a:r>
              <a:rPr lang="en-US" sz="4000" b="1" i="0" cap="all" dirty="0">
                <a:solidFill>
                  <a:srgbClr val="121212"/>
                </a:solidFill>
                <a:effectLst/>
                <a:latin typeface="ArialMT"/>
              </a:rPr>
              <a:t> 22</a:t>
            </a:r>
          </a:p>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जब योशिय्याह राज्य करने लगा, तब वह आठ वर्ष का था, और यरूशलेम में इकतीस वर्ष तक राज्य करता रहा। और उसकी माता का नाम यदीदा था जो बोस्कतवासी अदायाह की बेटी थी।</a:t>
            </a:r>
            <a:endParaRPr lang="en-IN" sz="3600" dirty="0"/>
          </a:p>
        </p:txBody>
      </p:sp>
      <p:pic>
        <p:nvPicPr>
          <p:cNvPr id="20" name="Audio 19">
            <a:hlinkClick r:id="" action="ppaction://media"/>
            <a:extLst>
              <a:ext uri="{FF2B5EF4-FFF2-40B4-BE49-F238E27FC236}">
                <a16:creationId xmlns:a16="http://schemas.microsoft.com/office/drawing/2014/main" id="{166CD42A-D48A-7B60-AB82-420196C981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9152"/>
    </mc:Choice>
    <mc:Fallback xmlns="">
      <p:transition spd="slow" advTm="9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4D2AB3-3D16-BE38-77B0-893AF9AF31B8}"/>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F891761-AD44-9F4A-0119-60F90581B1E4}"/>
              </a:ext>
            </a:extLst>
          </p:cNvPr>
          <p:cNvSpPr txBox="1"/>
          <p:nvPr/>
        </p:nvSpPr>
        <p:spPr>
          <a:xfrm>
            <a:off x="349955" y="368460"/>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22:1</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19975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a:t>
            </a:r>
            <a:r>
              <a:rPr lang="en-US" sz="4400" b="0" i="0">
                <a:solidFill>
                  <a:srgbClr val="121212"/>
                </a:solidFill>
                <a:effectLst/>
                <a:latin typeface="Inter" panose="020B0502030000000004" pitchFamily="34" charset="0"/>
              </a:rPr>
              <a:t>And he did what was right in the eyes of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and walked in all the ways of his father David; he did not turn aside to the right or to the left.</a:t>
            </a:r>
            <a:endParaRPr lang="en-ZA" sz="4400" dirty="0"/>
          </a:p>
        </p:txBody>
      </p:sp>
      <p:sp>
        <p:nvSpPr>
          <p:cNvPr id="3" name="TextBox 2">
            <a:extLst>
              <a:ext uri="{FF2B5EF4-FFF2-40B4-BE49-F238E27FC236}">
                <a16:creationId xmlns:a16="http://schemas.microsoft.com/office/drawing/2014/main" id="{8D57CE71-7301-E2B9-C566-004A2C3911AA}"/>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 उसने वह किया, जो यहोवा की दृष्टि में ठीक है और जिस मार्ग पर उसका मूलपुरुष दाऊद चला ठीक उसी पर वह भी चला, और उससे न तो दाहिनी ओर न बाईं ओर मुड़ा।</a:t>
            </a:r>
            <a:endParaRPr lang="en-IN" sz="4000" dirty="0"/>
          </a:p>
        </p:txBody>
      </p:sp>
      <p:pic>
        <p:nvPicPr>
          <p:cNvPr id="14" name="Audio 13">
            <a:hlinkClick r:id="" action="ppaction://media"/>
            <a:extLst>
              <a:ext uri="{FF2B5EF4-FFF2-40B4-BE49-F238E27FC236}">
                <a16:creationId xmlns:a16="http://schemas.microsoft.com/office/drawing/2014/main" id="{2F2B1D3C-6548-2A9B-7F9C-191E0D2AF7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1231"/>
    </mc:Choice>
    <mc:Fallback xmlns="">
      <p:transition spd="slow" advTm="11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57EA89-8D15-0080-0D84-D03FC135AF9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A0D0806-64BB-9793-432E-F04BDBAF7F93}"/>
              </a:ext>
            </a:extLst>
          </p:cNvPr>
          <p:cNvSpPr txBox="1"/>
          <p:nvPr/>
        </p:nvSpPr>
        <p:spPr>
          <a:xfrm>
            <a:off x="349955" y="368460"/>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22:</a:t>
            </a:r>
            <a:r>
              <a:rPr lang="en-US" sz="2400" b="0" i="0" u="none" strike="noStrike" baseline="0" dirty="0">
                <a:solidFill>
                  <a:schemeClr val="bg1"/>
                </a:solidFill>
                <a:latin typeface="Mangal" panose="02040503050203030202" pitchFamily="18" charset="0"/>
                <a:cs typeface="Mangal" panose="02040503050203030202" pitchFamily="18" charset="0"/>
              </a:rPr>
              <a:t>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4198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121212"/>
                </a:solidFill>
                <a:effectLst/>
                <a:latin typeface="ArialMT"/>
              </a:rPr>
              <a:t>3In the eighteenth year of King Josiah, the king sent </a:t>
            </a:r>
            <a:r>
              <a:rPr lang="en-US" sz="3800" b="0" i="0" dirty="0" err="1">
                <a:solidFill>
                  <a:srgbClr val="121212"/>
                </a:solidFill>
                <a:effectLst/>
                <a:latin typeface="ArialMT"/>
              </a:rPr>
              <a:t>Shaphan</a:t>
            </a:r>
            <a:r>
              <a:rPr lang="en-US" sz="3800" b="0" i="0" dirty="0">
                <a:solidFill>
                  <a:srgbClr val="121212"/>
                </a:solidFill>
                <a:effectLst/>
                <a:latin typeface="ArialMT"/>
              </a:rPr>
              <a:t>, the son of </a:t>
            </a:r>
            <a:r>
              <a:rPr lang="en-US" sz="3800" b="0" i="0" dirty="0" err="1">
                <a:solidFill>
                  <a:srgbClr val="121212"/>
                </a:solidFill>
                <a:effectLst/>
                <a:latin typeface="ArialMT"/>
              </a:rPr>
              <a:t>Azaliah</a:t>
            </a:r>
            <a:r>
              <a:rPr lang="en-US" sz="3800" b="0" i="0" dirty="0">
                <a:solidFill>
                  <a:srgbClr val="121212"/>
                </a:solidFill>
                <a:effectLst/>
                <a:latin typeface="ArialMT"/>
              </a:rPr>
              <a:t> the son of </a:t>
            </a:r>
            <a:r>
              <a:rPr lang="en-US" sz="3800" b="0" i="0" dirty="0" err="1">
                <a:solidFill>
                  <a:srgbClr val="121212"/>
                </a:solidFill>
                <a:effectLst/>
                <a:latin typeface="ArialMT"/>
              </a:rPr>
              <a:t>Meshullam</a:t>
            </a:r>
            <a:r>
              <a:rPr lang="en-US" sz="3800" b="0" i="0" dirty="0">
                <a:solidFill>
                  <a:srgbClr val="121212"/>
                </a:solidFill>
                <a:effectLst/>
                <a:latin typeface="ArialMT"/>
              </a:rPr>
              <a:t>, the scribe, to Yahweh’s house, saying,</a:t>
            </a:r>
            <a:r>
              <a:rPr lang="en-US" sz="3800" dirty="0">
                <a:solidFill>
                  <a:srgbClr val="121212"/>
                </a:solidFill>
                <a:latin typeface="ArialMT"/>
              </a:rPr>
              <a:t>…. (Have them use the money that has been collected to repair the temple)</a:t>
            </a:r>
            <a:endParaRPr lang="en-ZA" sz="3800" dirty="0"/>
          </a:p>
        </p:txBody>
      </p:sp>
      <p:sp>
        <p:nvSpPr>
          <p:cNvPr id="3" name="TextBox 2">
            <a:extLst>
              <a:ext uri="{FF2B5EF4-FFF2-40B4-BE49-F238E27FC236}">
                <a16:creationId xmlns:a16="http://schemas.microsoft.com/office/drawing/2014/main" id="{1F38C775-CEE2-D0CB-38A0-C2C5E3C4545F}"/>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 अपने राज्य के अठारहवें वर्ष में राजा योशिय्याह ने असल्याह के पुत्र शापान मंत्री को जो मशुल्लाम का पोता था, यहोवा के भवन में यह कहकर भेजा,</a:t>
            </a:r>
            <a:endParaRPr lang="en-IN" sz="4000" dirty="0"/>
          </a:p>
        </p:txBody>
      </p:sp>
      <p:pic>
        <p:nvPicPr>
          <p:cNvPr id="46" name="Audio 45">
            <a:hlinkClick r:id="" action="ppaction://media"/>
            <a:extLst>
              <a:ext uri="{FF2B5EF4-FFF2-40B4-BE49-F238E27FC236}">
                <a16:creationId xmlns:a16="http://schemas.microsoft.com/office/drawing/2014/main" id="{B97F4831-C141-7497-2BA8-DEA9BA052A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873"/>
    </mc:Choice>
    <mc:Fallback xmlns="">
      <p:transition spd="slow" advTm="1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1471</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86</cp:revision>
  <dcterms:created xsi:type="dcterms:W3CDTF">2021-07-20T09:23:46Z</dcterms:created>
  <dcterms:modified xsi:type="dcterms:W3CDTF">2024-07-31T08:26:25Z</dcterms:modified>
</cp:coreProperties>
</file>