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49" r:id="rId14"/>
    <p:sldId id="450" r:id="rId15"/>
    <p:sldId id="481" r:id="rId16"/>
    <p:sldId id="482" r:id="rId17"/>
    <p:sldId id="451" r:id="rId18"/>
    <p:sldId id="452" r:id="rId19"/>
    <p:sldId id="453" r:id="rId20"/>
    <p:sldId id="454" r:id="rId21"/>
    <p:sldId id="457" r:id="rId22"/>
    <p:sldId id="458" r:id="rId23"/>
    <p:sldId id="459" r:id="rId24"/>
    <p:sldId id="460" r:id="rId25"/>
    <p:sldId id="461" r:id="rId26"/>
    <p:sldId id="462" r:id="rId27"/>
    <p:sldId id="463" r:id="rId28"/>
    <p:sldId id="464" r:id="rId29"/>
    <p:sldId id="465" r:id="rId30"/>
    <p:sldId id="466" r:id="rId31"/>
    <p:sldId id="467" r:id="rId32"/>
    <p:sldId id="479" r:id="rId33"/>
    <p:sldId id="470" r:id="rId34"/>
    <p:sldId id="469" r:id="rId35"/>
    <p:sldId id="472" r:id="rId36"/>
    <p:sldId id="473" r:id="rId37"/>
    <p:sldId id="474" r:id="rId38"/>
    <p:sldId id="475" r:id="rId39"/>
    <p:sldId id="476" r:id="rId40"/>
    <p:sldId id="48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4F96BB-BDD3-40FB-834D-6ACEF8B6A4C2}" v="173" dt="2023-11-03T06:55:14.9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4444" autoAdjust="0"/>
  </p:normalViewPr>
  <p:slideViewPr>
    <p:cSldViewPr snapToGrid="0">
      <p:cViewPr varScale="1">
        <p:scale>
          <a:sx n="54" d="100"/>
          <a:sy n="54" d="100"/>
        </p:scale>
        <p:origin x="114"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84F96BB-BDD3-40FB-834D-6ACEF8B6A4C2}"/>
    <pc:docChg chg="modSld">
      <pc:chgData name="Leonie Smith" userId="fed1330f33f5650e" providerId="LiveId" clId="{E84F96BB-BDD3-40FB-834D-6ACEF8B6A4C2}" dt="2023-11-03T06:55:14.932" v="250"/>
      <pc:docMkLst>
        <pc:docMk/>
      </pc:docMkLst>
      <pc:sldChg chg="addSp delSp modSp mod modTransition modAnim">
        <pc:chgData name="Leonie Smith" userId="fed1330f33f5650e" providerId="LiveId" clId="{E84F96BB-BDD3-40FB-834D-6ACEF8B6A4C2}" dt="2023-11-03T06:17:29.184" v="7"/>
        <pc:sldMkLst>
          <pc:docMk/>
          <pc:sldMk cId="3676245138" sldId="441"/>
        </pc:sldMkLst>
        <pc:picChg chg="add del mod">
          <ac:chgData name="Leonie Smith" userId="fed1330f33f5650e" providerId="LiveId" clId="{E84F96BB-BDD3-40FB-834D-6ACEF8B6A4C2}" dt="2023-11-03T06:17:05.686" v="3"/>
          <ac:picMkLst>
            <pc:docMk/>
            <pc:sldMk cId="3676245138" sldId="441"/>
            <ac:picMk id="7" creationId="{2B72E879-48EB-CDB1-5B6D-AF570E838C94}"/>
          </ac:picMkLst>
        </pc:picChg>
        <pc:picChg chg="add del mod">
          <ac:chgData name="Leonie Smith" userId="fed1330f33f5650e" providerId="LiveId" clId="{E84F96BB-BDD3-40FB-834D-6ACEF8B6A4C2}" dt="2023-11-03T06:17:15.129" v="4"/>
          <ac:picMkLst>
            <pc:docMk/>
            <pc:sldMk cId="3676245138" sldId="441"/>
            <ac:picMk id="10" creationId="{1EBEC50E-94AD-DCBA-564E-CED02D697A8F}"/>
          </ac:picMkLst>
        </pc:picChg>
        <pc:picChg chg="add del mod">
          <ac:chgData name="Leonie Smith" userId="fed1330f33f5650e" providerId="LiveId" clId="{E84F96BB-BDD3-40FB-834D-6ACEF8B6A4C2}" dt="2023-11-03T06:17:16.160" v="6"/>
          <ac:picMkLst>
            <pc:docMk/>
            <pc:sldMk cId="3676245138" sldId="441"/>
            <ac:picMk id="11" creationId="{92336F12-C296-1C9C-B2B2-966474153B10}"/>
          </ac:picMkLst>
        </pc:picChg>
        <pc:picChg chg="add del mod ord">
          <ac:chgData name="Leonie Smith" userId="fed1330f33f5650e" providerId="LiveId" clId="{E84F96BB-BDD3-40FB-834D-6ACEF8B6A4C2}" dt="2023-11-03T06:17:29.184" v="7"/>
          <ac:picMkLst>
            <pc:docMk/>
            <pc:sldMk cId="3676245138" sldId="441"/>
            <ac:picMk id="14" creationId="{68635C7D-1462-6089-205D-78D95F3F3215}"/>
          </ac:picMkLst>
        </pc:picChg>
        <pc:picChg chg="add mod">
          <ac:chgData name="Leonie Smith" userId="fed1330f33f5650e" providerId="LiveId" clId="{E84F96BB-BDD3-40FB-834D-6ACEF8B6A4C2}" dt="2023-11-03T06:17:29.184" v="7"/>
          <ac:picMkLst>
            <pc:docMk/>
            <pc:sldMk cId="3676245138" sldId="441"/>
            <ac:picMk id="15" creationId="{A9593155-F52D-8CB4-74AF-AB0C1B574494}"/>
          </ac:picMkLst>
        </pc:picChg>
      </pc:sldChg>
      <pc:sldChg chg="addSp delSp modSp mod modTransition modAnim">
        <pc:chgData name="Leonie Smith" userId="fed1330f33f5650e" providerId="LiveId" clId="{E84F96BB-BDD3-40FB-834D-6ACEF8B6A4C2}" dt="2023-11-03T06:25:48.215" v="56"/>
        <pc:sldMkLst>
          <pc:docMk/>
          <pc:sldMk cId="3095902142" sldId="443"/>
        </pc:sldMkLst>
        <pc:picChg chg="add del mod">
          <ac:chgData name="Leonie Smith" userId="fed1330f33f5650e" providerId="LiveId" clId="{E84F96BB-BDD3-40FB-834D-6ACEF8B6A4C2}" dt="2023-11-03T06:20:22.859" v="10"/>
          <ac:picMkLst>
            <pc:docMk/>
            <pc:sldMk cId="3095902142" sldId="443"/>
            <ac:picMk id="7" creationId="{31C44C4F-0E8C-E452-A2D1-2FB440A1775F}"/>
          </ac:picMkLst>
        </pc:picChg>
        <pc:picChg chg="add del mod">
          <ac:chgData name="Leonie Smith" userId="fed1330f33f5650e" providerId="LiveId" clId="{E84F96BB-BDD3-40FB-834D-6ACEF8B6A4C2}" dt="2023-11-03T06:20:39.380" v="11"/>
          <ac:picMkLst>
            <pc:docMk/>
            <pc:sldMk cId="3095902142" sldId="443"/>
            <ac:picMk id="10" creationId="{A78E8F30-2754-AFCE-32B4-004766161E84}"/>
          </ac:picMkLst>
        </pc:picChg>
        <pc:picChg chg="add del mod">
          <ac:chgData name="Leonie Smith" userId="fed1330f33f5650e" providerId="LiveId" clId="{E84F96BB-BDD3-40FB-834D-6ACEF8B6A4C2}" dt="2023-11-03T06:20:46.974" v="13"/>
          <ac:picMkLst>
            <pc:docMk/>
            <pc:sldMk cId="3095902142" sldId="443"/>
            <ac:picMk id="11" creationId="{424BCD25-25BF-9E8D-F8D8-F5FC22D82CC8}"/>
          </ac:picMkLst>
        </pc:picChg>
        <pc:picChg chg="add del mod ord">
          <ac:chgData name="Leonie Smith" userId="fed1330f33f5650e" providerId="LiveId" clId="{E84F96BB-BDD3-40FB-834D-6ACEF8B6A4C2}" dt="2023-11-03T06:21:04.958" v="14"/>
          <ac:picMkLst>
            <pc:docMk/>
            <pc:sldMk cId="3095902142" sldId="443"/>
            <ac:picMk id="14" creationId="{4A3045F6-1CBA-968D-A8EC-C01B5D67BB79}"/>
          </ac:picMkLst>
        </pc:picChg>
        <pc:picChg chg="add del mod">
          <ac:chgData name="Leonie Smith" userId="fed1330f33f5650e" providerId="LiveId" clId="{E84F96BB-BDD3-40FB-834D-6ACEF8B6A4C2}" dt="2023-11-03T06:21:17.515" v="16"/>
          <ac:picMkLst>
            <pc:docMk/>
            <pc:sldMk cId="3095902142" sldId="443"/>
            <ac:picMk id="15" creationId="{2A555D53-876E-51E4-BBE9-13B99D70C380}"/>
          </ac:picMkLst>
        </pc:picChg>
        <pc:picChg chg="add del mod ord">
          <ac:chgData name="Leonie Smith" userId="fed1330f33f5650e" providerId="LiveId" clId="{E84F96BB-BDD3-40FB-834D-6ACEF8B6A4C2}" dt="2023-11-03T06:21:35.503" v="17"/>
          <ac:picMkLst>
            <pc:docMk/>
            <pc:sldMk cId="3095902142" sldId="443"/>
            <ac:picMk id="18" creationId="{27C7621D-3AA1-EA35-7AAB-ED1AFCD4E16F}"/>
          </ac:picMkLst>
        </pc:picChg>
        <pc:picChg chg="add del mod">
          <ac:chgData name="Leonie Smith" userId="fed1330f33f5650e" providerId="LiveId" clId="{E84F96BB-BDD3-40FB-834D-6ACEF8B6A4C2}" dt="2023-11-03T06:21:40.996" v="19"/>
          <ac:picMkLst>
            <pc:docMk/>
            <pc:sldMk cId="3095902142" sldId="443"/>
            <ac:picMk id="19" creationId="{24FCC0D3-9D9E-F858-5531-D83B7BC106FC}"/>
          </ac:picMkLst>
        </pc:picChg>
        <pc:picChg chg="add del mod ord">
          <ac:chgData name="Leonie Smith" userId="fed1330f33f5650e" providerId="LiveId" clId="{E84F96BB-BDD3-40FB-834D-6ACEF8B6A4C2}" dt="2023-11-03T06:22:03.982" v="20"/>
          <ac:picMkLst>
            <pc:docMk/>
            <pc:sldMk cId="3095902142" sldId="443"/>
            <ac:picMk id="22" creationId="{767C7D06-39CB-9160-F5FB-922DD9B9114A}"/>
          </ac:picMkLst>
        </pc:picChg>
        <pc:picChg chg="add del mod">
          <ac:chgData name="Leonie Smith" userId="fed1330f33f5650e" providerId="LiveId" clId="{E84F96BB-BDD3-40FB-834D-6ACEF8B6A4C2}" dt="2023-11-03T06:22:20.039" v="22"/>
          <ac:picMkLst>
            <pc:docMk/>
            <pc:sldMk cId="3095902142" sldId="443"/>
            <ac:picMk id="23" creationId="{4FBBB7B9-4900-39DC-0172-903A3E67F057}"/>
          </ac:picMkLst>
        </pc:picChg>
        <pc:picChg chg="add del mod ord">
          <ac:chgData name="Leonie Smith" userId="fed1330f33f5650e" providerId="LiveId" clId="{E84F96BB-BDD3-40FB-834D-6ACEF8B6A4C2}" dt="2023-11-03T06:22:26.710" v="23"/>
          <ac:picMkLst>
            <pc:docMk/>
            <pc:sldMk cId="3095902142" sldId="443"/>
            <ac:picMk id="27" creationId="{038F4D3F-5DFF-20EF-39EA-A14CBB18201F}"/>
          </ac:picMkLst>
        </pc:picChg>
        <pc:picChg chg="add del mod">
          <ac:chgData name="Leonie Smith" userId="fed1330f33f5650e" providerId="LiveId" clId="{E84F96BB-BDD3-40FB-834D-6ACEF8B6A4C2}" dt="2023-11-03T06:22:28.195" v="25"/>
          <ac:picMkLst>
            <pc:docMk/>
            <pc:sldMk cId="3095902142" sldId="443"/>
            <ac:picMk id="28" creationId="{B6B16C3B-95F1-2971-BDEE-5ACC7B48464E}"/>
          </ac:picMkLst>
        </pc:picChg>
        <pc:picChg chg="add del mod ord">
          <ac:chgData name="Leonie Smith" userId="fed1330f33f5650e" providerId="LiveId" clId="{E84F96BB-BDD3-40FB-834D-6ACEF8B6A4C2}" dt="2023-11-03T06:22:34.254" v="26"/>
          <ac:picMkLst>
            <pc:docMk/>
            <pc:sldMk cId="3095902142" sldId="443"/>
            <ac:picMk id="31" creationId="{1A0EA884-4842-DA89-A6F9-8C24DA6DDC30}"/>
          </ac:picMkLst>
        </pc:picChg>
        <pc:picChg chg="add del mod">
          <ac:chgData name="Leonie Smith" userId="fed1330f33f5650e" providerId="LiveId" clId="{E84F96BB-BDD3-40FB-834D-6ACEF8B6A4C2}" dt="2023-11-03T06:22:35.596" v="28"/>
          <ac:picMkLst>
            <pc:docMk/>
            <pc:sldMk cId="3095902142" sldId="443"/>
            <ac:picMk id="32" creationId="{E7567B7C-1CCD-B206-9BA7-28E4A351CCF3}"/>
          </ac:picMkLst>
        </pc:picChg>
        <pc:picChg chg="add del mod ord">
          <ac:chgData name="Leonie Smith" userId="fed1330f33f5650e" providerId="LiveId" clId="{E84F96BB-BDD3-40FB-834D-6ACEF8B6A4C2}" dt="2023-11-03T06:22:45.657" v="29"/>
          <ac:picMkLst>
            <pc:docMk/>
            <pc:sldMk cId="3095902142" sldId="443"/>
            <ac:picMk id="34" creationId="{AF5F1D96-FD61-B0E0-2E8C-8A617B6C32CB}"/>
          </ac:picMkLst>
        </pc:picChg>
        <pc:picChg chg="add del mod">
          <ac:chgData name="Leonie Smith" userId="fed1330f33f5650e" providerId="LiveId" clId="{E84F96BB-BDD3-40FB-834D-6ACEF8B6A4C2}" dt="2023-11-03T06:22:46.899" v="31"/>
          <ac:picMkLst>
            <pc:docMk/>
            <pc:sldMk cId="3095902142" sldId="443"/>
            <ac:picMk id="35" creationId="{6A6B5FCA-01E9-3E04-CAC1-79D1D01894EA}"/>
          </ac:picMkLst>
        </pc:picChg>
        <pc:picChg chg="add del mod ord">
          <ac:chgData name="Leonie Smith" userId="fed1330f33f5650e" providerId="LiveId" clId="{E84F96BB-BDD3-40FB-834D-6ACEF8B6A4C2}" dt="2023-11-03T06:22:59.882" v="32"/>
          <ac:picMkLst>
            <pc:docMk/>
            <pc:sldMk cId="3095902142" sldId="443"/>
            <ac:picMk id="38" creationId="{A6556529-D80D-6CF9-D053-CDAC2395CD25}"/>
          </ac:picMkLst>
        </pc:picChg>
        <pc:picChg chg="add del mod">
          <ac:chgData name="Leonie Smith" userId="fed1330f33f5650e" providerId="LiveId" clId="{E84F96BB-BDD3-40FB-834D-6ACEF8B6A4C2}" dt="2023-11-03T06:23:01.746" v="34"/>
          <ac:picMkLst>
            <pc:docMk/>
            <pc:sldMk cId="3095902142" sldId="443"/>
            <ac:picMk id="39" creationId="{6874689A-B24A-5AB6-EC36-5D27E3933826}"/>
          </ac:picMkLst>
        </pc:picChg>
        <pc:picChg chg="add del mod ord">
          <ac:chgData name="Leonie Smith" userId="fed1330f33f5650e" providerId="LiveId" clId="{E84F96BB-BDD3-40FB-834D-6ACEF8B6A4C2}" dt="2023-11-03T06:23:10.556" v="35"/>
          <ac:picMkLst>
            <pc:docMk/>
            <pc:sldMk cId="3095902142" sldId="443"/>
            <ac:picMk id="42" creationId="{6EE1C10C-0BA0-1A80-5D2D-9DF3B82C2DA7}"/>
          </ac:picMkLst>
        </pc:picChg>
        <pc:picChg chg="add del mod">
          <ac:chgData name="Leonie Smith" userId="fed1330f33f5650e" providerId="LiveId" clId="{E84F96BB-BDD3-40FB-834D-6ACEF8B6A4C2}" dt="2023-11-03T06:23:15.415" v="37"/>
          <ac:picMkLst>
            <pc:docMk/>
            <pc:sldMk cId="3095902142" sldId="443"/>
            <ac:picMk id="43" creationId="{1AB70975-ECAF-AB8B-87FB-9FBF71AB1F2F}"/>
          </ac:picMkLst>
        </pc:picChg>
        <pc:picChg chg="add del mod ord">
          <ac:chgData name="Leonie Smith" userId="fed1330f33f5650e" providerId="LiveId" clId="{E84F96BB-BDD3-40FB-834D-6ACEF8B6A4C2}" dt="2023-11-03T06:23:30.848" v="38"/>
          <ac:picMkLst>
            <pc:docMk/>
            <pc:sldMk cId="3095902142" sldId="443"/>
            <ac:picMk id="46" creationId="{ED6581CA-AB9B-34BD-30A8-424A102A9730}"/>
          </ac:picMkLst>
        </pc:picChg>
        <pc:picChg chg="add del mod">
          <ac:chgData name="Leonie Smith" userId="fed1330f33f5650e" providerId="LiveId" clId="{E84F96BB-BDD3-40FB-834D-6ACEF8B6A4C2}" dt="2023-11-03T06:23:32.414" v="40"/>
          <ac:picMkLst>
            <pc:docMk/>
            <pc:sldMk cId="3095902142" sldId="443"/>
            <ac:picMk id="47" creationId="{2D95A109-207F-31E4-B505-8329CFBC06DF}"/>
          </ac:picMkLst>
        </pc:picChg>
        <pc:picChg chg="add del mod ord">
          <ac:chgData name="Leonie Smith" userId="fed1330f33f5650e" providerId="LiveId" clId="{E84F96BB-BDD3-40FB-834D-6ACEF8B6A4C2}" dt="2023-11-03T06:23:39.450" v="41"/>
          <ac:picMkLst>
            <pc:docMk/>
            <pc:sldMk cId="3095902142" sldId="443"/>
            <ac:picMk id="50" creationId="{6B0C9B71-4360-C551-9091-39EA2DE197AB}"/>
          </ac:picMkLst>
        </pc:picChg>
        <pc:picChg chg="add del mod">
          <ac:chgData name="Leonie Smith" userId="fed1330f33f5650e" providerId="LiveId" clId="{E84F96BB-BDD3-40FB-834D-6ACEF8B6A4C2}" dt="2023-11-03T06:23:41.270" v="43"/>
          <ac:picMkLst>
            <pc:docMk/>
            <pc:sldMk cId="3095902142" sldId="443"/>
            <ac:picMk id="51" creationId="{60914C98-5F4A-BD9F-8E5A-CE467ADD90CA}"/>
          </ac:picMkLst>
        </pc:picChg>
        <pc:picChg chg="add del mod ord">
          <ac:chgData name="Leonie Smith" userId="fed1330f33f5650e" providerId="LiveId" clId="{E84F96BB-BDD3-40FB-834D-6ACEF8B6A4C2}" dt="2023-11-03T06:23:46.140" v="44"/>
          <ac:picMkLst>
            <pc:docMk/>
            <pc:sldMk cId="3095902142" sldId="443"/>
            <ac:picMk id="54" creationId="{C4353499-DD76-6B2A-9735-699486BD941B}"/>
          </ac:picMkLst>
        </pc:picChg>
        <pc:picChg chg="add del mod">
          <ac:chgData name="Leonie Smith" userId="fed1330f33f5650e" providerId="LiveId" clId="{E84F96BB-BDD3-40FB-834D-6ACEF8B6A4C2}" dt="2023-11-03T06:24:49.028" v="46"/>
          <ac:picMkLst>
            <pc:docMk/>
            <pc:sldMk cId="3095902142" sldId="443"/>
            <ac:picMk id="55" creationId="{A759D433-A23C-28F8-9DFE-87353832B834}"/>
          </ac:picMkLst>
        </pc:picChg>
        <pc:picChg chg="add del mod ord">
          <ac:chgData name="Leonie Smith" userId="fed1330f33f5650e" providerId="LiveId" clId="{E84F96BB-BDD3-40FB-834D-6ACEF8B6A4C2}" dt="2023-11-03T06:25:04.183" v="47"/>
          <ac:picMkLst>
            <pc:docMk/>
            <pc:sldMk cId="3095902142" sldId="443"/>
            <ac:picMk id="58" creationId="{4A93E030-87F0-3621-D3A2-002F9613690B}"/>
          </ac:picMkLst>
        </pc:picChg>
        <pc:picChg chg="add del mod">
          <ac:chgData name="Leonie Smith" userId="fed1330f33f5650e" providerId="LiveId" clId="{E84F96BB-BDD3-40FB-834D-6ACEF8B6A4C2}" dt="2023-11-03T06:25:11.237" v="49"/>
          <ac:picMkLst>
            <pc:docMk/>
            <pc:sldMk cId="3095902142" sldId="443"/>
            <ac:picMk id="59" creationId="{133EBDF9-85C0-FF58-6CB7-87DEBEB4E340}"/>
          </ac:picMkLst>
        </pc:picChg>
        <pc:picChg chg="add del mod ord">
          <ac:chgData name="Leonie Smith" userId="fed1330f33f5650e" providerId="LiveId" clId="{E84F96BB-BDD3-40FB-834D-6ACEF8B6A4C2}" dt="2023-11-03T06:25:17.058" v="50"/>
          <ac:picMkLst>
            <pc:docMk/>
            <pc:sldMk cId="3095902142" sldId="443"/>
            <ac:picMk id="62" creationId="{750B4B2D-048E-2B57-B5D6-93DCBBEB6D0A}"/>
          </ac:picMkLst>
        </pc:picChg>
        <pc:picChg chg="add del mod">
          <ac:chgData name="Leonie Smith" userId="fed1330f33f5650e" providerId="LiveId" clId="{E84F96BB-BDD3-40FB-834D-6ACEF8B6A4C2}" dt="2023-11-03T06:25:18.019" v="52"/>
          <ac:picMkLst>
            <pc:docMk/>
            <pc:sldMk cId="3095902142" sldId="443"/>
            <ac:picMk id="63" creationId="{A2A3C63D-CD40-FDF5-6FD2-2D2D345712BA}"/>
          </ac:picMkLst>
        </pc:picChg>
        <pc:picChg chg="add del mod ord">
          <ac:chgData name="Leonie Smith" userId="fed1330f33f5650e" providerId="LiveId" clId="{E84F96BB-BDD3-40FB-834D-6ACEF8B6A4C2}" dt="2023-11-03T06:25:25.496" v="53"/>
          <ac:picMkLst>
            <pc:docMk/>
            <pc:sldMk cId="3095902142" sldId="443"/>
            <ac:picMk id="66" creationId="{5B2965D4-8F76-4ACC-5AE8-E5252CD805DE}"/>
          </ac:picMkLst>
        </pc:picChg>
        <pc:picChg chg="add del mod">
          <ac:chgData name="Leonie Smith" userId="fed1330f33f5650e" providerId="LiveId" clId="{E84F96BB-BDD3-40FB-834D-6ACEF8B6A4C2}" dt="2023-11-03T06:25:26.604" v="55"/>
          <ac:picMkLst>
            <pc:docMk/>
            <pc:sldMk cId="3095902142" sldId="443"/>
            <ac:picMk id="67" creationId="{D8C97C50-3263-8236-CC5E-2BB620481E0B}"/>
          </ac:picMkLst>
        </pc:picChg>
        <pc:picChg chg="add del mod ord">
          <ac:chgData name="Leonie Smith" userId="fed1330f33f5650e" providerId="LiveId" clId="{E84F96BB-BDD3-40FB-834D-6ACEF8B6A4C2}" dt="2023-11-03T06:25:48.215" v="56"/>
          <ac:picMkLst>
            <pc:docMk/>
            <pc:sldMk cId="3095902142" sldId="443"/>
            <ac:picMk id="70" creationId="{974CA826-0489-F46A-7EE6-FD536D005E7D}"/>
          </ac:picMkLst>
        </pc:picChg>
        <pc:picChg chg="add mod">
          <ac:chgData name="Leonie Smith" userId="fed1330f33f5650e" providerId="LiveId" clId="{E84F96BB-BDD3-40FB-834D-6ACEF8B6A4C2}" dt="2023-11-03T06:25:48.215" v="56"/>
          <ac:picMkLst>
            <pc:docMk/>
            <pc:sldMk cId="3095902142" sldId="443"/>
            <ac:picMk id="71" creationId="{519F90AB-E6B6-B5E0-2210-A4A235D99ECD}"/>
          </ac:picMkLst>
        </pc:picChg>
      </pc:sldChg>
      <pc:sldChg chg="addSp modSp">
        <pc:chgData name="Leonie Smith" userId="fed1330f33f5650e" providerId="LiveId" clId="{E84F96BB-BDD3-40FB-834D-6ACEF8B6A4C2}" dt="2023-11-03T06:26:59.845" v="57"/>
        <pc:sldMkLst>
          <pc:docMk/>
          <pc:sldMk cId="2166098122" sldId="445"/>
        </pc:sldMkLst>
        <pc:picChg chg="add mod">
          <ac:chgData name="Leonie Smith" userId="fed1330f33f5650e" providerId="LiveId" clId="{E84F96BB-BDD3-40FB-834D-6ACEF8B6A4C2}" dt="2023-11-03T06:26:59.845" v="57"/>
          <ac:picMkLst>
            <pc:docMk/>
            <pc:sldMk cId="2166098122" sldId="445"/>
            <ac:picMk id="6" creationId="{0D63DB22-10D9-D922-DA34-82DECC729D87}"/>
          </ac:picMkLst>
        </pc:picChg>
      </pc:sldChg>
      <pc:sldChg chg="addSp delSp modSp mod modTransition modAnim">
        <pc:chgData name="Leonie Smith" userId="fed1330f33f5650e" providerId="LiveId" clId="{E84F96BB-BDD3-40FB-834D-6ACEF8B6A4C2}" dt="2023-11-03T06:28:40.758" v="67"/>
        <pc:sldMkLst>
          <pc:docMk/>
          <pc:sldMk cId="2422728137" sldId="447"/>
        </pc:sldMkLst>
        <pc:picChg chg="add del mod">
          <ac:chgData name="Leonie Smith" userId="fed1330f33f5650e" providerId="LiveId" clId="{E84F96BB-BDD3-40FB-834D-6ACEF8B6A4C2}" dt="2023-11-03T06:27:39.999" v="60"/>
          <ac:picMkLst>
            <pc:docMk/>
            <pc:sldMk cId="2422728137" sldId="447"/>
            <ac:picMk id="6" creationId="{6C9BBF86-DC36-4C2B-F4EA-A3FF443489B3}"/>
          </ac:picMkLst>
        </pc:picChg>
        <pc:picChg chg="add del mod">
          <ac:chgData name="Leonie Smith" userId="fed1330f33f5650e" providerId="LiveId" clId="{E84F96BB-BDD3-40FB-834D-6ACEF8B6A4C2}" dt="2023-11-03T06:27:54.552" v="61"/>
          <ac:picMkLst>
            <pc:docMk/>
            <pc:sldMk cId="2422728137" sldId="447"/>
            <ac:picMk id="9" creationId="{7D55E285-2B8C-AB9A-1B31-DD270FFE37A8}"/>
          </ac:picMkLst>
        </pc:picChg>
        <pc:picChg chg="add del mod">
          <ac:chgData name="Leonie Smith" userId="fed1330f33f5650e" providerId="LiveId" clId="{E84F96BB-BDD3-40FB-834D-6ACEF8B6A4C2}" dt="2023-11-03T06:28:08.007" v="63"/>
          <ac:picMkLst>
            <pc:docMk/>
            <pc:sldMk cId="2422728137" sldId="447"/>
            <ac:picMk id="10" creationId="{8AA150B2-2CD3-C67D-E0FC-89E7160176F1}"/>
          </ac:picMkLst>
        </pc:picChg>
        <pc:picChg chg="add del mod ord">
          <ac:chgData name="Leonie Smith" userId="fed1330f33f5650e" providerId="LiveId" clId="{E84F96BB-BDD3-40FB-834D-6ACEF8B6A4C2}" dt="2023-11-03T06:28:20.642" v="64"/>
          <ac:picMkLst>
            <pc:docMk/>
            <pc:sldMk cId="2422728137" sldId="447"/>
            <ac:picMk id="14" creationId="{AD03A987-9DA8-4157-452C-1B4B031359DF}"/>
          </ac:picMkLst>
        </pc:picChg>
        <pc:picChg chg="add del mod">
          <ac:chgData name="Leonie Smith" userId="fed1330f33f5650e" providerId="LiveId" clId="{E84F96BB-BDD3-40FB-834D-6ACEF8B6A4C2}" dt="2023-11-03T06:28:25.278" v="66"/>
          <ac:picMkLst>
            <pc:docMk/>
            <pc:sldMk cId="2422728137" sldId="447"/>
            <ac:picMk id="15" creationId="{533B11FF-9CA2-AA4D-D7F4-A1A5F7AF161F}"/>
          </ac:picMkLst>
        </pc:picChg>
        <pc:picChg chg="add del mod ord">
          <ac:chgData name="Leonie Smith" userId="fed1330f33f5650e" providerId="LiveId" clId="{E84F96BB-BDD3-40FB-834D-6ACEF8B6A4C2}" dt="2023-11-03T06:28:40.758" v="67"/>
          <ac:picMkLst>
            <pc:docMk/>
            <pc:sldMk cId="2422728137" sldId="447"/>
            <ac:picMk id="18" creationId="{BF9D44AD-11DA-7DA3-CF81-AC80EDCDD69C}"/>
          </ac:picMkLst>
        </pc:picChg>
        <pc:picChg chg="add mod">
          <ac:chgData name="Leonie Smith" userId="fed1330f33f5650e" providerId="LiveId" clId="{E84F96BB-BDD3-40FB-834D-6ACEF8B6A4C2}" dt="2023-11-03T06:28:40.758" v="67"/>
          <ac:picMkLst>
            <pc:docMk/>
            <pc:sldMk cId="2422728137" sldId="447"/>
            <ac:picMk id="19" creationId="{35CA12CC-9F7E-5464-BA7A-3A2A67952C31}"/>
          </ac:picMkLst>
        </pc:picChg>
      </pc:sldChg>
      <pc:sldChg chg="addSp delSp modSp mod modTransition modAnim">
        <pc:chgData name="Leonie Smith" userId="fed1330f33f5650e" providerId="LiveId" clId="{E84F96BB-BDD3-40FB-834D-6ACEF8B6A4C2}" dt="2023-11-03T06:31:48.961" v="77"/>
        <pc:sldMkLst>
          <pc:docMk/>
          <pc:sldMk cId="4160448636" sldId="449"/>
        </pc:sldMkLst>
        <pc:picChg chg="add del mod">
          <ac:chgData name="Leonie Smith" userId="fed1330f33f5650e" providerId="LiveId" clId="{E84F96BB-BDD3-40FB-834D-6ACEF8B6A4C2}" dt="2023-11-03T06:30:31.017" v="70"/>
          <ac:picMkLst>
            <pc:docMk/>
            <pc:sldMk cId="4160448636" sldId="449"/>
            <ac:picMk id="6" creationId="{3D9A11A6-3DBC-877A-26EC-6C25A88E1F36}"/>
          </ac:picMkLst>
        </pc:picChg>
        <pc:picChg chg="add del mod">
          <ac:chgData name="Leonie Smith" userId="fed1330f33f5650e" providerId="LiveId" clId="{E84F96BB-BDD3-40FB-834D-6ACEF8B6A4C2}" dt="2023-11-03T06:30:36.641" v="71"/>
          <ac:picMkLst>
            <pc:docMk/>
            <pc:sldMk cId="4160448636" sldId="449"/>
            <ac:picMk id="11" creationId="{04DF7564-4AF3-D44D-2431-390CCEB2ABE2}"/>
          </ac:picMkLst>
        </pc:picChg>
        <pc:picChg chg="add del mod">
          <ac:chgData name="Leonie Smith" userId="fed1330f33f5650e" providerId="LiveId" clId="{E84F96BB-BDD3-40FB-834D-6ACEF8B6A4C2}" dt="2023-11-03T06:30:37.824" v="73"/>
          <ac:picMkLst>
            <pc:docMk/>
            <pc:sldMk cId="4160448636" sldId="449"/>
            <ac:picMk id="12" creationId="{29489380-3C30-1BC3-F8BB-4C6E9CF38555}"/>
          </ac:picMkLst>
        </pc:picChg>
        <pc:picChg chg="add del mod ord">
          <ac:chgData name="Leonie Smith" userId="fed1330f33f5650e" providerId="LiveId" clId="{E84F96BB-BDD3-40FB-834D-6ACEF8B6A4C2}" dt="2023-11-03T06:31:01.465" v="74"/>
          <ac:picMkLst>
            <pc:docMk/>
            <pc:sldMk cId="4160448636" sldId="449"/>
            <ac:picMk id="15" creationId="{8DA594AB-9E18-9D47-C351-037BB3809C34}"/>
          </ac:picMkLst>
        </pc:picChg>
        <pc:picChg chg="add del mod">
          <ac:chgData name="Leonie Smith" userId="fed1330f33f5650e" providerId="LiveId" clId="{E84F96BB-BDD3-40FB-834D-6ACEF8B6A4C2}" dt="2023-11-03T06:31:26.718" v="76"/>
          <ac:picMkLst>
            <pc:docMk/>
            <pc:sldMk cId="4160448636" sldId="449"/>
            <ac:picMk id="16" creationId="{A3F84FE1-400B-181C-BA5A-50FE7C331A65}"/>
          </ac:picMkLst>
        </pc:picChg>
        <pc:picChg chg="add del mod ord">
          <ac:chgData name="Leonie Smith" userId="fed1330f33f5650e" providerId="LiveId" clId="{E84F96BB-BDD3-40FB-834D-6ACEF8B6A4C2}" dt="2023-11-03T06:31:48.961" v="77"/>
          <ac:picMkLst>
            <pc:docMk/>
            <pc:sldMk cId="4160448636" sldId="449"/>
            <ac:picMk id="21" creationId="{42B779F5-3E18-45F8-DCCE-0539A0686E4E}"/>
          </ac:picMkLst>
        </pc:picChg>
        <pc:picChg chg="add mod">
          <ac:chgData name="Leonie Smith" userId="fed1330f33f5650e" providerId="LiveId" clId="{E84F96BB-BDD3-40FB-834D-6ACEF8B6A4C2}" dt="2023-11-03T06:31:48.961" v="77"/>
          <ac:picMkLst>
            <pc:docMk/>
            <pc:sldMk cId="4160448636" sldId="449"/>
            <ac:picMk id="22" creationId="{725DF6B4-30E7-8F14-9C1E-7E1DF1416532}"/>
          </ac:picMkLst>
        </pc:picChg>
      </pc:sldChg>
      <pc:sldChg chg="addSp delSp modSp mod modTransition modAnim">
        <pc:chgData name="Leonie Smith" userId="fed1330f33f5650e" providerId="LiveId" clId="{E84F96BB-BDD3-40FB-834D-6ACEF8B6A4C2}" dt="2023-11-03T06:36:42.283" v="124"/>
        <pc:sldMkLst>
          <pc:docMk/>
          <pc:sldMk cId="3386340796" sldId="451"/>
        </pc:sldMkLst>
        <pc:picChg chg="add del mod">
          <ac:chgData name="Leonie Smith" userId="fed1330f33f5650e" providerId="LiveId" clId="{E84F96BB-BDD3-40FB-834D-6ACEF8B6A4C2}" dt="2023-11-03T06:35:44.924" v="114"/>
          <ac:picMkLst>
            <pc:docMk/>
            <pc:sldMk cId="3386340796" sldId="451"/>
            <ac:picMk id="7" creationId="{48F6D52D-0361-C691-B018-AAC34643C09F}"/>
          </ac:picMkLst>
        </pc:picChg>
        <pc:picChg chg="add del mod">
          <ac:chgData name="Leonie Smith" userId="fed1330f33f5650e" providerId="LiveId" clId="{E84F96BB-BDD3-40FB-834D-6ACEF8B6A4C2}" dt="2023-11-03T06:36:01.756" v="115"/>
          <ac:picMkLst>
            <pc:docMk/>
            <pc:sldMk cId="3386340796" sldId="451"/>
            <ac:picMk id="10" creationId="{3515C0A6-DB8A-DA09-5FAD-60C4D1336C81}"/>
          </ac:picMkLst>
        </pc:picChg>
        <pc:picChg chg="add del mod">
          <ac:chgData name="Leonie Smith" userId="fed1330f33f5650e" providerId="LiveId" clId="{E84F96BB-BDD3-40FB-834D-6ACEF8B6A4C2}" dt="2023-11-03T06:36:08.684" v="117"/>
          <ac:picMkLst>
            <pc:docMk/>
            <pc:sldMk cId="3386340796" sldId="451"/>
            <ac:picMk id="11" creationId="{58F4E952-8A04-5426-2835-F3F281E38F30}"/>
          </ac:picMkLst>
        </pc:picChg>
        <pc:picChg chg="add del mod ord">
          <ac:chgData name="Leonie Smith" userId="fed1330f33f5650e" providerId="LiveId" clId="{E84F96BB-BDD3-40FB-834D-6ACEF8B6A4C2}" dt="2023-11-03T06:36:15.045" v="118"/>
          <ac:picMkLst>
            <pc:docMk/>
            <pc:sldMk cId="3386340796" sldId="451"/>
            <ac:picMk id="15" creationId="{1BE8AB7A-866A-69BB-0931-D88455CC727D}"/>
          </ac:picMkLst>
        </pc:picChg>
        <pc:picChg chg="add del mod">
          <ac:chgData name="Leonie Smith" userId="fed1330f33f5650e" providerId="LiveId" clId="{E84F96BB-BDD3-40FB-834D-6ACEF8B6A4C2}" dt="2023-11-03T06:36:16.579" v="120"/>
          <ac:picMkLst>
            <pc:docMk/>
            <pc:sldMk cId="3386340796" sldId="451"/>
            <ac:picMk id="16" creationId="{91897EF4-92C6-A743-24B2-8660BB2A5E97}"/>
          </ac:picMkLst>
        </pc:picChg>
        <pc:picChg chg="add del mod ord">
          <ac:chgData name="Leonie Smith" userId="fed1330f33f5650e" providerId="LiveId" clId="{E84F96BB-BDD3-40FB-834D-6ACEF8B6A4C2}" dt="2023-11-03T06:36:23.765" v="121"/>
          <ac:picMkLst>
            <pc:docMk/>
            <pc:sldMk cId="3386340796" sldId="451"/>
            <ac:picMk id="19" creationId="{8570692C-F63E-7CBF-8BA1-39B2A2F30588}"/>
          </ac:picMkLst>
        </pc:picChg>
        <pc:picChg chg="add del mod">
          <ac:chgData name="Leonie Smith" userId="fed1330f33f5650e" providerId="LiveId" clId="{E84F96BB-BDD3-40FB-834D-6ACEF8B6A4C2}" dt="2023-11-03T06:36:25.144" v="123"/>
          <ac:picMkLst>
            <pc:docMk/>
            <pc:sldMk cId="3386340796" sldId="451"/>
            <ac:picMk id="20" creationId="{0FC2C9C6-86C7-A93B-DF2B-829C0E3F61D7}"/>
          </ac:picMkLst>
        </pc:picChg>
        <pc:picChg chg="add del mod ord">
          <ac:chgData name="Leonie Smith" userId="fed1330f33f5650e" providerId="LiveId" clId="{E84F96BB-BDD3-40FB-834D-6ACEF8B6A4C2}" dt="2023-11-03T06:36:42.283" v="124"/>
          <ac:picMkLst>
            <pc:docMk/>
            <pc:sldMk cId="3386340796" sldId="451"/>
            <ac:picMk id="22" creationId="{00703EBB-027F-0FFB-0C6E-702CC2988F9E}"/>
          </ac:picMkLst>
        </pc:picChg>
        <pc:picChg chg="add mod">
          <ac:chgData name="Leonie Smith" userId="fed1330f33f5650e" providerId="LiveId" clId="{E84F96BB-BDD3-40FB-834D-6ACEF8B6A4C2}" dt="2023-11-03T06:36:42.283" v="124"/>
          <ac:picMkLst>
            <pc:docMk/>
            <pc:sldMk cId="3386340796" sldId="451"/>
            <ac:picMk id="23" creationId="{69B6F0E6-013B-F5E8-6212-474B12A14FE3}"/>
          </ac:picMkLst>
        </pc:picChg>
      </pc:sldChg>
      <pc:sldChg chg="addSp delSp modSp mod modTransition modAnim">
        <pc:chgData name="Leonie Smith" userId="fed1330f33f5650e" providerId="LiveId" clId="{E84F96BB-BDD3-40FB-834D-6ACEF8B6A4C2}" dt="2023-11-03T06:37:49.755" v="128"/>
        <pc:sldMkLst>
          <pc:docMk/>
          <pc:sldMk cId="283334129" sldId="453"/>
        </pc:sldMkLst>
        <pc:picChg chg="add del mod">
          <ac:chgData name="Leonie Smith" userId="fed1330f33f5650e" providerId="LiveId" clId="{E84F96BB-BDD3-40FB-834D-6ACEF8B6A4C2}" dt="2023-11-03T06:37:35.864" v="127"/>
          <ac:picMkLst>
            <pc:docMk/>
            <pc:sldMk cId="283334129" sldId="453"/>
            <ac:picMk id="6" creationId="{C4D3923F-01FE-6173-FAB6-CF4D8A98D842}"/>
          </ac:picMkLst>
        </pc:picChg>
        <pc:picChg chg="add del mod">
          <ac:chgData name="Leonie Smith" userId="fed1330f33f5650e" providerId="LiveId" clId="{E84F96BB-BDD3-40FB-834D-6ACEF8B6A4C2}" dt="2023-11-03T06:37:49.755" v="128"/>
          <ac:picMkLst>
            <pc:docMk/>
            <pc:sldMk cId="283334129" sldId="453"/>
            <ac:picMk id="9" creationId="{5E8CC5A0-E2E3-C4A8-B518-B0FDA96E9B27}"/>
          </ac:picMkLst>
        </pc:picChg>
        <pc:picChg chg="add mod">
          <ac:chgData name="Leonie Smith" userId="fed1330f33f5650e" providerId="LiveId" clId="{E84F96BB-BDD3-40FB-834D-6ACEF8B6A4C2}" dt="2023-11-03T06:37:49.755" v="128"/>
          <ac:picMkLst>
            <pc:docMk/>
            <pc:sldMk cId="283334129" sldId="453"/>
            <ac:picMk id="10" creationId="{7FD85F96-D234-1155-2703-332BA8C43B97}"/>
          </ac:picMkLst>
        </pc:picChg>
      </pc:sldChg>
      <pc:sldChg chg="addSp delSp modSp mod modTransition modAnim">
        <pc:chgData name="Leonie Smith" userId="fed1330f33f5650e" providerId="LiveId" clId="{E84F96BB-BDD3-40FB-834D-6ACEF8B6A4C2}" dt="2023-11-03T06:40:43.312" v="141"/>
        <pc:sldMkLst>
          <pc:docMk/>
          <pc:sldMk cId="2618424304" sldId="457"/>
        </pc:sldMkLst>
        <pc:picChg chg="add del mod">
          <ac:chgData name="Leonie Smith" userId="fed1330f33f5650e" providerId="LiveId" clId="{E84F96BB-BDD3-40FB-834D-6ACEF8B6A4C2}" dt="2023-11-03T06:39:12.613" v="131"/>
          <ac:picMkLst>
            <pc:docMk/>
            <pc:sldMk cId="2618424304" sldId="457"/>
            <ac:picMk id="6" creationId="{47C0ADE3-CCE2-8BA9-DD1C-B694D321F76C}"/>
          </ac:picMkLst>
        </pc:picChg>
        <pc:picChg chg="add del mod">
          <ac:chgData name="Leonie Smith" userId="fed1330f33f5650e" providerId="LiveId" clId="{E84F96BB-BDD3-40FB-834D-6ACEF8B6A4C2}" dt="2023-11-03T06:39:21.105" v="132"/>
          <ac:picMkLst>
            <pc:docMk/>
            <pc:sldMk cId="2618424304" sldId="457"/>
            <ac:picMk id="9" creationId="{059ABBDE-725B-E37D-87AB-4BC546ED1AB5}"/>
          </ac:picMkLst>
        </pc:picChg>
        <pc:picChg chg="add del mod">
          <ac:chgData name="Leonie Smith" userId="fed1330f33f5650e" providerId="LiveId" clId="{E84F96BB-BDD3-40FB-834D-6ACEF8B6A4C2}" dt="2023-11-03T06:39:22.880" v="134"/>
          <ac:picMkLst>
            <pc:docMk/>
            <pc:sldMk cId="2618424304" sldId="457"/>
            <ac:picMk id="10" creationId="{1252863F-4D37-F284-D1A5-6F7EF55788EA}"/>
          </ac:picMkLst>
        </pc:picChg>
        <pc:picChg chg="add del mod ord">
          <ac:chgData name="Leonie Smith" userId="fed1330f33f5650e" providerId="LiveId" clId="{E84F96BB-BDD3-40FB-834D-6ACEF8B6A4C2}" dt="2023-11-03T06:39:30.484" v="135"/>
          <ac:picMkLst>
            <pc:docMk/>
            <pc:sldMk cId="2618424304" sldId="457"/>
            <ac:picMk id="13" creationId="{BE5CAF4E-CA58-7E89-2A8E-86AEF6E75D0E}"/>
          </ac:picMkLst>
        </pc:picChg>
        <pc:picChg chg="add del mod">
          <ac:chgData name="Leonie Smith" userId="fed1330f33f5650e" providerId="LiveId" clId="{E84F96BB-BDD3-40FB-834D-6ACEF8B6A4C2}" dt="2023-11-03T06:39:31.959" v="137"/>
          <ac:picMkLst>
            <pc:docMk/>
            <pc:sldMk cId="2618424304" sldId="457"/>
            <ac:picMk id="14" creationId="{E5F4811A-A527-E694-B2AF-B7A65E2F1066}"/>
          </ac:picMkLst>
        </pc:picChg>
        <pc:picChg chg="add del mod ord">
          <ac:chgData name="Leonie Smith" userId="fed1330f33f5650e" providerId="LiveId" clId="{E84F96BB-BDD3-40FB-834D-6ACEF8B6A4C2}" dt="2023-11-03T06:39:49.516" v="138"/>
          <ac:picMkLst>
            <pc:docMk/>
            <pc:sldMk cId="2618424304" sldId="457"/>
            <ac:picMk id="17" creationId="{40714534-EA42-D7DF-97AD-3F486BDC6944}"/>
          </ac:picMkLst>
        </pc:picChg>
        <pc:picChg chg="add del mod">
          <ac:chgData name="Leonie Smith" userId="fed1330f33f5650e" providerId="LiveId" clId="{E84F96BB-BDD3-40FB-834D-6ACEF8B6A4C2}" dt="2023-11-03T06:40:29.313" v="140"/>
          <ac:picMkLst>
            <pc:docMk/>
            <pc:sldMk cId="2618424304" sldId="457"/>
            <ac:picMk id="18" creationId="{933CFEAB-F478-A937-893A-8A4B13E74042}"/>
          </ac:picMkLst>
        </pc:picChg>
        <pc:picChg chg="add del mod ord">
          <ac:chgData name="Leonie Smith" userId="fed1330f33f5650e" providerId="LiveId" clId="{E84F96BB-BDD3-40FB-834D-6ACEF8B6A4C2}" dt="2023-11-03T06:40:43.312" v="141"/>
          <ac:picMkLst>
            <pc:docMk/>
            <pc:sldMk cId="2618424304" sldId="457"/>
            <ac:picMk id="23" creationId="{E6172F05-0DCA-D981-9A07-429614621EDD}"/>
          </ac:picMkLst>
        </pc:picChg>
        <pc:picChg chg="add mod">
          <ac:chgData name="Leonie Smith" userId="fed1330f33f5650e" providerId="LiveId" clId="{E84F96BB-BDD3-40FB-834D-6ACEF8B6A4C2}" dt="2023-11-03T06:40:43.312" v="141"/>
          <ac:picMkLst>
            <pc:docMk/>
            <pc:sldMk cId="2618424304" sldId="457"/>
            <ac:picMk id="24" creationId="{E2ADF7ED-EC98-1E06-E0ED-7F8529E0419A}"/>
          </ac:picMkLst>
        </pc:picChg>
      </pc:sldChg>
      <pc:sldChg chg="addSp delSp modSp mod modTransition modAnim">
        <pc:chgData name="Leonie Smith" userId="fed1330f33f5650e" providerId="LiveId" clId="{E84F96BB-BDD3-40FB-834D-6ACEF8B6A4C2}" dt="2023-11-03T06:42:28.395" v="160"/>
        <pc:sldMkLst>
          <pc:docMk/>
          <pc:sldMk cId="783514268" sldId="459"/>
        </pc:sldMkLst>
        <pc:picChg chg="add del mod">
          <ac:chgData name="Leonie Smith" userId="fed1330f33f5650e" providerId="LiveId" clId="{E84F96BB-BDD3-40FB-834D-6ACEF8B6A4C2}" dt="2023-11-03T06:41:15.658" v="144"/>
          <ac:picMkLst>
            <pc:docMk/>
            <pc:sldMk cId="783514268" sldId="459"/>
            <ac:picMk id="6" creationId="{D0563F29-590A-CA75-AB70-9615F870D1B2}"/>
          </ac:picMkLst>
        </pc:picChg>
        <pc:picChg chg="add del mod">
          <ac:chgData name="Leonie Smith" userId="fed1330f33f5650e" providerId="LiveId" clId="{E84F96BB-BDD3-40FB-834D-6ACEF8B6A4C2}" dt="2023-11-03T06:41:27.178" v="145"/>
          <ac:picMkLst>
            <pc:docMk/>
            <pc:sldMk cId="783514268" sldId="459"/>
            <ac:picMk id="9" creationId="{82E7D11D-3D91-64F3-49F9-EEE77DE4A752}"/>
          </ac:picMkLst>
        </pc:picChg>
        <pc:picChg chg="add del mod">
          <ac:chgData name="Leonie Smith" userId="fed1330f33f5650e" providerId="LiveId" clId="{E84F96BB-BDD3-40FB-834D-6ACEF8B6A4C2}" dt="2023-11-03T06:41:43.100" v="147"/>
          <ac:picMkLst>
            <pc:docMk/>
            <pc:sldMk cId="783514268" sldId="459"/>
            <ac:picMk id="10" creationId="{2215E2B0-4684-2245-F8E3-450B5E5E9733}"/>
          </ac:picMkLst>
        </pc:picChg>
        <pc:picChg chg="add del mod ord">
          <ac:chgData name="Leonie Smith" userId="fed1330f33f5650e" providerId="LiveId" clId="{E84F96BB-BDD3-40FB-834D-6ACEF8B6A4C2}" dt="2023-11-03T06:41:47.628" v="148"/>
          <ac:picMkLst>
            <pc:docMk/>
            <pc:sldMk cId="783514268" sldId="459"/>
            <ac:picMk id="15" creationId="{5B27CD26-F950-821B-AA82-DA55BDAEA755}"/>
          </ac:picMkLst>
        </pc:picChg>
        <pc:picChg chg="add del mod">
          <ac:chgData name="Leonie Smith" userId="fed1330f33f5650e" providerId="LiveId" clId="{E84F96BB-BDD3-40FB-834D-6ACEF8B6A4C2}" dt="2023-11-03T06:41:48.816" v="150"/>
          <ac:picMkLst>
            <pc:docMk/>
            <pc:sldMk cId="783514268" sldId="459"/>
            <ac:picMk id="16" creationId="{5EFFEC0C-B9B2-4DB5-16AC-17866395FB7C}"/>
          </ac:picMkLst>
        </pc:picChg>
        <pc:picChg chg="add del mod ord">
          <ac:chgData name="Leonie Smith" userId="fed1330f33f5650e" providerId="LiveId" clId="{E84F96BB-BDD3-40FB-834D-6ACEF8B6A4C2}" dt="2023-11-03T06:41:56.269" v="151"/>
          <ac:picMkLst>
            <pc:docMk/>
            <pc:sldMk cId="783514268" sldId="459"/>
            <ac:picMk id="18" creationId="{EA0023D2-ECD8-12E5-8A86-E78536BA1F26}"/>
          </ac:picMkLst>
        </pc:picChg>
        <pc:picChg chg="add del mod">
          <ac:chgData name="Leonie Smith" userId="fed1330f33f5650e" providerId="LiveId" clId="{E84F96BB-BDD3-40FB-834D-6ACEF8B6A4C2}" dt="2023-11-03T06:41:59.358" v="153"/>
          <ac:picMkLst>
            <pc:docMk/>
            <pc:sldMk cId="783514268" sldId="459"/>
            <ac:picMk id="19" creationId="{594D6802-C588-515E-7E32-BBE65B0FDA1F}"/>
          </ac:picMkLst>
        </pc:picChg>
        <pc:picChg chg="add del mod ord">
          <ac:chgData name="Leonie Smith" userId="fed1330f33f5650e" providerId="LiveId" clId="{E84F96BB-BDD3-40FB-834D-6ACEF8B6A4C2}" dt="2023-11-03T06:42:06.734" v="154"/>
          <ac:picMkLst>
            <pc:docMk/>
            <pc:sldMk cId="783514268" sldId="459"/>
            <ac:picMk id="22" creationId="{68FF2451-7AEA-33BB-52CD-4C88908ACB63}"/>
          </ac:picMkLst>
        </pc:picChg>
        <pc:picChg chg="add del mod">
          <ac:chgData name="Leonie Smith" userId="fed1330f33f5650e" providerId="LiveId" clId="{E84F96BB-BDD3-40FB-834D-6ACEF8B6A4C2}" dt="2023-11-03T06:42:07.914" v="156"/>
          <ac:picMkLst>
            <pc:docMk/>
            <pc:sldMk cId="783514268" sldId="459"/>
            <ac:picMk id="23" creationId="{36E6EF4F-A5B6-C85B-167A-4E63F2578706}"/>
          </ac:picMkLst>
        </pc:picChg>
        <pc:picChg chg="add del mod ord">
          <ac:chgData name="Leonie Smith" userId="fed1330f33f5650e" providerId="LiveId" clId="{E84F96BB-BDD3-40FB-834D-6ACEF8B6A4C2}" dt="2023-11-03T06:42:15.315" v="157"/>
          <ac:picMkLst>
            <pc:docMk/>
            <pc:sldMk cId="783514268" sldId="459"/>
            <ac:picMk id="26" creationId="{7CF78121-5E14-A1F3-C561-9C5A8E411686}"/>
          </ac:picMkLst>
        </pc:picChg>
        <pc:picChg chg="add del mod">
          <ac:chgData name="Leonie Smith" userId="fed1330f33f5650e" providerId="LiveId" clId="{E84F96BB-BDD3-40FB-834D-6ACEF8B6A4C2}" dt="2023-11-03T06:42:16.709" v="159"/>
          <ac:picMkLst>
            <pc:docMk/>
            <pc:sldMk cId="783514268" sldId="459"/>
            <ac:picMk id="27" creationId="{79E766DF-4A69-B250-958A-AD15AA892B05}"/>
          </ac:picMkLst>
        </pc:picChg>
        <pc:picChg chg="add del mod ord">
          <ac:chgData name="Leonie Smith" userId="fed1330f33f5650e" providerId="LiveId" clId="{E84F96BB-BDD3-40FB-834D-6ACEF8B6A4C2}" dt="2023-11-03T06:42:28.395" v="160"/>
          <ac:picMkLst>
            <pc:docMk/>
            <pc:sldMk cId="783514268" sldId="459"/>
            <ac:picMk id="30" creationId="{04E944E0-A053-76EB-F8C5-8AA21D9F0EDC}"/>
          </ac:picMkLst>
        </pc:picChg>
        <pc:picChg chg="add mod">
          <ac:chgData name="Leonie Smith" userId="fed1330f33f5650e" providerId="LiveId" clId="{E84F96BB-BDD3-40FB-834D-6ACEF8B6A4C2}" dt="2023-11-03T06:42:28.395" v="160"/>
          <ac:picMkLst>
            <pc:docMk/>
            <pc:sldMk cId="783514268" sldId="459"/>
            <ac:picMk id="31" creationId="{1C744587-ADF2-6A22-BDEA-7FFF1FBFA78D}"/>
          </ac:picMkLst>
        </pc:picChg>
      </pc:sldChg>
      <pc:sldChg chg="addSp delSp modSp mod modTransition modAnim">
        <pc:chgData name="Leonie Smith" userId="fed1330f33f5650e" providerId="LiveId" clId="{E84F96BB-BDD3-40FB-834D-6ACEF8B6A4C2}" dt="2023-11-03T06:45:05.547" v="191"/>
        <pc:sldMkLst>
          <pc:docMk/>
          <pc:sldMk cId="3868250199" sldId="461"/>
        </pc:sldMkLst>
        <pc:picChg chg="add del mod">
          <ac:chgData name="Leonie Smith" userId="fed1330f33f5650e" providerId="LiveId" clId="{E84F96BB-BDD3-40FB-834D-6ACEF8B6A4C2}" dt="2023-11-03T06:42:59.556" v="163"/>
          <ac:picMkLst>
            <pc:docMk/>
            <pc:sldMk cId="3868250199" sldId="461"/>
            <ac:picMk id="6" creationId="{EB46644F-4DE3-B2DA-98AB-98E7580480BA}"/>
          </ac:picMkLst>
        </pc:picChg>
        <pc:picChg chg="add del mod">
          <ac:chgData name="Leonie Smith" userId="fed1330f33f5650e" providerId="LiveId" clId="{E84F96BB-BDD3-40FB-834D-6ACEF8B6A4C2}" dt="2023-11-03T06:43:10.225" v="164"/>
          <ac:picMkLst>
            <pc:docMk/>
            <pc:sldMk cId="3868250199" sldId="461"/>
            <ac:picMk id="9" creationId="{965779EB-FC3E-FD3F-1237-6C995EAE06AF}"/>
          </ac:picMkLst>
        </pc:picChg>
        <pc:picChg chg="add del mod">
          <ac:chgData name="Leonie Smith" userId="fed1330f33f5650e" providerId="LiveId" clId="{E84F96BB-BDD3-40FB-834D-6ACEF8B6A4C2}" dt="2023-11-03T06:43:22.822" v="166"/>
          <ac:picMkLst>
            <pc:docMk/>
            <pc:sldMk cId="3868250199" sldId="461"/>
            <ac:picMk id="10" creationId="{9BDBD07C-3F8A-6F57-AC24-519D4A3B4E98}"/>
          </ac:picMkLst>
        </pc:picChg>
        <pc:picChg chg="add del mod ord">
          <ac:chgData name="Leonie Smith" userId="fed1330f33f5650e" providerId="LiveId" clId="{E84F96BB-BDD3-40FB-834D-6ACEF8B6A4C2}" dt="2023-11-03T06:43:28.608" v="167"/>
          <ac:picMkLst>
            <pc:docMk/>
            <pc:sldMk cId="3868250199" sldId="461"/>
            <ac:picMk id="13" creationId="{BFC02B4E-C2F9-D42D-422C-7DD97C9EFA14}"/>
          </ac:picMkLst>
        </pc:picChg>
        <pc:picChg chg="add del mod">
          <ac:chgData name="Leonie Smith" userId="fed1330f33f5650e" providerId="LiveId" clId="{E84F96BB-BDD3-40FB-834D-6ACEF8B6A4C2}" dt="2023-11-03T06:43:30.525" v="169"/>
          <ac:picMkLst>
            <pc:docMk/>
            <pc:sldMk cId="3868250199" sldId="461"/>
            <ac:picMk id="14" creationId="{AE8F22BF-296C-2F1F-DCBB-2260B8AB4641}"/>
          </ac:picMkLst>
        </pc:picChg>
        <pc:picChg chg="add del mod ord">
          <ac:chgData name="Leonie Smith" userId="fed1330f33f5650e" providerId="LiveId" clId="{E84F96BB-BDD3-40FB-834D-6ACEF8B6A4C2}" dt="2023-11-03T06:43:39.674" v="170"/>
          <ac:picMkLst>
            <pc:docMk/>
            <pc:sldMk cId="3868250199" sldId="461"/>
            <ac:picMk id="17" creationId="{75DDEE40-8E77-1A60-4213-D6C478712C45}"/>
          </ac:picMkLst>
        </pc:picChg>
        <pc:picChg chg="add del mod">
          <ac:chgData name="Leonie Smith" userId="fed1330f33f5650e" providerId="LiveId" clId="{E84F96BB-BDD3-40FB-834D-6ACEF8B6A4C2}" dt="2023-11-03T06:43:41.420" v="172"/>
          <ac:picMkLst>
            <pc:docMk/>
            <pc:sldMk cId="3868250199" sldId="461"/>
            <ac:picMk id="18" creationId="{F8A085D8-7FC2-EA7D-0420-1C5337725049}"/>
          </ac:picMkLst>
        </pc:picChg>
        <pc:picChg chg="add del mod ord">
          <ac:chgData name="Leonie Smith" userId="fed1330f33f5650e" providerId="LiveId" clId="{E84F96BB-BDD3-40FB-834D-6ACEF8B6A4C2}" dt="2023-11-03T06:43:57.025" v="173"/>
          <ac:picMkLst>
            <pc:docMk/>
            <pc:sldMk cId="3868250199" sldId="461"/>
            <ac:picMk id="21" creationId="{BF3B8B2B-9DEE-067C-93B7-1FF134C6D100}"/>
          </ac:picMkLst>
        </pc:picChg>
        <pc:picChg chg="add del mod">
          <ac:chgData name="Leonie Smith" userId="fed1330f33f5650e" providerId="LiveId" clId="{E84F96BB-BDD3-40FB-834D-6ACEF8B6A4C2}" dt="2023-11-03T06:44:02.833" v="175"/>
          <ac:picMkLst>
            <pc:docMk/>
            <pc:sldMk cId="3868250199" sldId="461"/>
            <ac:picMk id="22" creationId="{EBFF54FC-DD7A-5F6F-B1F0-F116EFEBC40B}"/>
          </ac:picMkLst>
        </pc:picChg>
        <pc:picChg chg="add del mod ord">
          <ac:chgData name="Leonie Smith" userId="fed1330f33f5650e" providerId="LiveId" clId="{E84F96BB-BDD3-40FB-834D-6ACEF8B6A4C2}" dt="2023-11-03T06:44:14.059" v="176"/>
          <ac:picMkLst>
            <pc:docMk/>
            <pc:sldMk cId="3868250199" sldId="461"/>
            <ac:picMk id="25" creationId="{6ECF8AE0-6EF1-7BE7-F9BC-4115CCDDBAD5}"/>
          </ac:picMkLst>
        </pc:picChg>
        <pc:picChg chg="add del mod">
          <ac:chgData name="Leonie Smith" userId="fed1330f33f5650e" providerId="LiveId" clId="{E84F96BB-BDD3-40FB-834D-6ACEF8B6A4C2}" dt="2023-11-03T06:44:15.395" v="178"/>
          <ac:picMkLst>
            <pc:docMk/>
            <pc:sldMk cId="3868250199" sldId="461"/>
            <ac:picMk id="26" creationId="{068E8542-3BA9-073F-3955-9B52283CF5E6}"/>
          </ac:picMkLst>
        </pc:picChg>
        <pc:picChg chg="add del mod ord">
          <ac:chgData name="Leonie Smith" userId="fed1330f33f5650e" providerId="LiveId" clId="{E84F96BB-BDD3-40FB-834D-6ACEF8B6A4C2}" dt="2023-11-03T06:44:20.494" v="179"/>
          <ac:picMkLst>
            <pc:docMk/>
            <pc:sldMk cId="3868250199" sldId="461"/>
            <ac:picMk id="29" creationId="{25A737DE-6B9F-AD12-7240-847D3D1406F6}"/>
          </ac:picMkLst>
        </pc:picChg>
        <pc:picChg chg="add del mod">
          <ac:chgData name="Leonie Smith" userId="fed1330f33f5650e" providerId="LiveId" clId="{E84F96BB-BDD3-40FB-834D-6ACEF8B6A4C2}" dt="2023-11-03T06:44:21.434" v="181"/>
          <ac:picMkLst>
            <pc:docMk/>
            <pc:sldMk cId="3868250199" sldId="461"/>
            <ac:picMk id="30" creationId="{F0441DD0-EFB9-0CD1-064C-0E33CD245F2F}"/>
          </ac:picMkLst>
        </pc:picChg>
        <pc:picChg chg="add del mod ord">
          <ac:chgData name="Leonie Smith" userId="fed1330f33f5650e" providerId="LiveId" clId="{E84F96BB-BDD3-40FB-834D-6ACEF8B6A4C2}" dt="2023-11-03T06:44:28.041" v="182"/>
          <ac:picMkLst>
            <pc:docMk/>
            <pc:sldMk cId="3868250199" sldId="461"/>
            <ac:picMk id="33" creationId="{631B198D-6A2A-0148-DD3B-342F2538034E}"/>
          </ac:picMkLst>
        </pc:picChg>
        <pc:picChg chg="add del mod">
          <ac:chgData name="Leonie Smith" userId="fed1330f33f5650e" providerId="LiveId" clId="{E84F96BB-BDD3-40FB-834D-6ACEF8B6A4C2}" dt="2023-11-03T06:44:29.258" v="184"/>
          <ac:picMkLst>
            <pc:docMk/>
            <pc:sldMk cId="3868250199" sldId="461"/>
            <ac:picMk id="34" creationId="{432C848B-7B24-0120-075E-4C9C9ADF1A1D}"/>
          </ac:picMkLst>
        </pc:picChg>
        <pc:picChg chg="add del mod ord">
          <ac:chgData name="Leonie Smith" userId="fed1330f33f5650e" providerId="LiveId" clId="{E84F96BB-BDD3-40FB-834D-6ACEF8B6A4C2}" dt="2023-11-03T06:44:36.318" v="185"/>
          <ac:picMkLst>
            <pc:docMk/>
            <pc:sldMk cId="3868250199" sldId="461"/>
            <ac:picMk id="37" creationId="{90212048-2025-AA5F-192F-C81B95809B43}"/>
          </ac:picMkLst>
        </pc:picChg>
        <pc:picChg chg="add del mod">
          <ac:chgData name="Leonie Smith" userId="fed1330f33f5650e" providerId="LiveId" clId="{E84F96BB-BDD3-40FB-834D-6ACEF8B6A4C2}" dt="2023-11-03T06:44:37.588" v="187"/>
          <ac:picMkLst>
            <pc:docMk/>
            <pc:sldMk cId="3868250199" sldId="461"/>
            <ac:picMk id="38" creationId="{44AA331E-9E82-A460-A5CC-28124C5DC065}"/>
          </ac:picMkLst>
        </pc:picChg>
        <pc:picChg chg="add del mod ord">
          <ac:chgData name="Leonie Smith" userId="fed1330f33f5650e" providerId="LiveId" clId="{E84F96BB-BDD3-40FB-834D-6ACEF8B6A4C2}" dt="2023-11-03T06:44:44.531" v="188"/>
          <ac:picMkLst>
            <pc:docMk/>
            <pc:sldMk cId="3868250199" sldId="461"/>
            <ac:picMk id="40" creationId="{C6A9BE86-65B5-C2E1-3AAA-4726FD859F88}"/>
          </ac:picMkLst>
        </pc:picChg>
        <pc:picChg chg="add del mod">
          <ac:chgData name="Leonie Smith" userId="fed1330f33f5650e" providerId="LiveId" clId="{E84F96BB-BDD3-40FB-834D-6ACEF8B6A4C2}" dt="2023-11-03T06:44:45.836" v="190"/>
          <ac:picMkLst>
            <pc:docMk/>
            <pc:sldMk cId="3868250199" sldId="461"/>
            <ac:picMk id="41" creationId="{08561A0B-5628-CE29-AC39-B42EDD491299}"/>
          </ac:picMkLst>
        </pc:picChg>
        <pc:picChg chg="add del mod ord">
          <ac:chgData name="Leonie Smith" userId="fed1330f33f5650e" providerId="LiveId" clId="{E84F96BB-BDD3-40FB-834D-6ACEF8B6A4C2}" dt="2023-11-03T06:45:05.547" v="191"/>
          <ac:picMkLst>
            <pc:docMk/>
            <pc:sldMk cId="3868250199" sldId="461"/>
            <ac:picMk id="44" creationId="{03BFFD0D-E15E-4113-5A51-9AA418334384}"/>
          </ac:picMkLst>
        </pc:picChg>
        <pc:picChg chg="add mod">
          <ac:chgData name="Leonie Smith" userId="fed1330f33f5650e" providerId="LiveId" clId="{E84F96BB-BDD3-40FB-834D-6ACEF8B6A4C2}" dt="2023-11-03T06:45:05.547" v="191"/>
          <ac:picMkLst>
            <pc:docMk/>
            <pc:sldMk cId="3868250199" sldId="461"/>
            <ac:picMk id="45" creationId="{A9146584-3EC2-D592-6427-6617FA954B5A}"/>
          </ac:picMkLst>
        </pc:picChg>
      </pc:sldChg>
      <pc:sldChg chg="addSp delSp modSp mod modTransition modAnim">
        <pc:chgData name="Leonie Smith" userId="fed1330f33f5650e" providerId="LiveId" clId="{E84F96BB-BDD3-40FB-834D-6ACEF8B6A4C2}" dt="2023-11-03T06:48:14.063" v="201"/>
        <pc:sldMkLst>
          <pc:docMk/>
          <pc:sldMk cId="2982327576" sldId="463"/>
        </pc:sldMkLst>
        <pc:picChg chg="add del mod">
          <ac:chgData name="Leonie Smith" userId="fed1330f33f5650e" providerId="LiveId" clId="{E84F96BB-BDD3-40FB-834D-6ACEF8B6A4C2}" dt="2023-11-03T06:46:55.743" v="194"/>
          <ac:picMkLst>
            <pc:docMk/>
            <pc:sldMk cId="2982327576" sldId="463"/>
            <ac:picMk id="6" creationId="{9B63D06F-64BC-0471-1407-28ECDC0A1297}"/>
          </ac:picMkLst>
        </pc:picChg>
        <pc:picChg chg="add del mod">
          <ac:chgData name="Leonie Smith" userId="fed1330f33f5650e" providerId="LiveId" clId="{E84F96BB-BDD3-40FB-834D-6ACEF8B6A4C2}" dt="2023-11-03T06:47:13.936" v="195"/>
          <ac:picMkLst>
            <pc:docMk/>
            <pc:sldMk cId="2982327576" sldId="463"/>
            <ac:picMk id="9" creationId="{BA1BE678-721B-3178-F220-D5C19D23E820}"/>
          </ac:picMkLst>
        </pc:picChg>
        <pc:picChg chg="add del mod">
          <ac:chgData name="Leonie Smith" userId="fed1330f33f5650e" providerId="LiveId" clId="{E84F96BB-BDD3-40FB-834D-6ACEF8B6A4C2}" dt="2023-11-03T06:47:15.242" v="197"/>
          <ac:picMkLst>
            <pc:docMk/>
            <pc:sldMk cId="2982327576" sldId="463"/>
            <ac:picMk id="10" creationId="{AA398887-09DF-0BAD-C133-1EB614A213B7}"/>
          </ac:picMkLst>
        </pc:picChg>
        <pc:picChg chg="add del mod ord">
          <ac:chgData name="Leonie Smith" userId="fed1330f33f5650e" providerId="LiveId" clId="{E84F96BB-BDD3-40FB-834D-6ACEF8B6A4C2}" dt="2023-11-03T06:47:38.155" v="198"/>
          <ac:picMkLst>
            <pc:docMk/>
            <pc:sldMk cId="2982327576" sldId="463"/>
            <ac:picMk id="13" creationId="{59BC82B5-B7A3-8A19-C389-3CE6ACCF28A9}"/>
          </ac:picMkLst>
        </pc:picChg>
        <pc:picChg chg="add del mod">
          <ac:chgData name="Leonie Smith" userId="fed1330f33f5650e" providerId="LiveId" clId="{E84F96BB-BDD3-40FB-834D-6ACEF8B6A4C2}" dt="2023-11-03T06:47:51.327" v="200"/>
          <ac:picMkLst>
            <pc:docMk/>
            <pc:sldMk cId="2982327576" sldId="463"/>
            <ac:picMk id="14" creationId="{8BB9CED1-7667-2D6E-ABE3-3BC36B6028A5}"/>
          </ac:picMkLst>
        </pc:picChg>
        <pc:picChg chg="add del mod ord">
          <ac:chgData name="Leonie Smith" userId="fed1330f33f5650e" providerId="LiveId" clId="{E84F96BB-BDD3-40FB-834D-6ACEF8B6A4C2}" dt="2023-11-03T06:48:14.063" v="201"/>
          <ac:picMkLst>
            <pc:docMk/>
            <pc:sldMk cId="2982327576" sldId="463"/>
            <ac:picMk id="18" creationId="{FC8B805B-D3CD-69BD-12C1-AD0A28397FF8}"/>
          </ac:picMkLst>
        </pc:picChg>
        <pc:picChg chg="add mod">
          <ac:chgData name="Leonie Smith" userId="fed1330f33f5650e" providerId="LiveId" clId="{E84F96BB-BDD3-40FB-834D-6ACEF8B6A4C2}" dt="2023-11-03T06:48:14.063" v="201"/>
          <ac:picMkLst>
            <pc:docMk/>
            <pc:sldMk cId="2982327576" sldId="463"/>
            <ac:picMk id="19" creationId="{D29D5056-45B8-6879-1DD1-DF08A951ED96}"/>
          </ac:picMkLst>
        </pc:picChg>
      </pc:sldChg>
      <pc:sldChg chg="addSp delSp modSp mod modTransition modAnim">
        <pc:chgData name="Leonie Smith" userId="fed1330f33f5650e" providerId="LiveId" clId="{E84F96BB-BDD3-40FB-834D-6ACEF8B6A4C2}" dt="2023-11-03T06:50:21.436" v="217"/>
        <pc:sldMkLst>
          <pc:docMk/>
          <pc:sldMk cId="3894174290" sldId="465"/>
        </pc:sldMkLst>
        <pc:picChg chg="add del mod">
          <ac:chgData name="Leonie Smith" userId="fed1330f33f5650e" providerId="LiveId" clId="{E84F96BB-BDD3-40FB-834D-6ACEF8B6A4C2}" dt="2023-11-03T06:49:08.938" v="204"/>
          <ac:picMkLst>
            <pc:docMk/>
            <pc:sldMk cId="3894174290" sldId="465"/>
            <ac:picMk id="6" creationId="{79E8B175-7444-EC44-A475-78C6287231E4}"/>
          </ac:picMkLst>
        </pc:picChg>
        <pc:picChg chg="add del mod">
          <ac:chgData name="Leonie Smith" userId="fed1330f33f5650e" providerId="LiveId" clId="{E84F96BB-BDD3-40FB-834D-6ACEF8B6A4C2}" dt="2023-11-03T06:49:16.679" v="205"/>
          <ac:picMkLst>
            <pc:docMk/>
            <pc:sldMk cId="3894174290" sldId="465"/>
            <ac:picMk id="9" creationId="{434489CD-6ED4-606B-180A-801F656EAA04}"/>
          </ac:picMkLst>
        </pc:picChg>
        <pc:picChg chg="add del mod">
          <ac:chgData name="Leonie Smith" userId="fed1330f33f5650e" providerId="LiveId" clId="{E84F96BB-BDD3-40FB-834D-6ACEF8B6A4C2}" dt="2023-11-03T06:49:17.507" v="207"/>
          <ac:picMkLst>
            <pc:docMk/>
            <pc:sldMk cId="3894174290" sldId="465"/>
            <ac:picMk id="10" creationId="{06FA30DB-4B19-A3D8-5788-E3FB2CF1731B}"/>
          </ac:picMkLst>
        </pc:picChg>
        <pc:picChg chg="add del mod ord">
          <ac:chgData name="Leonie Smith" userId="fed1330f33f5650e" providerId="LiveId" clId="{E84F96BB-BDD3-40FB-834D-6ACEF8B6A4C2}" dt="2023-11-03T06:49:25.306" v="208"/>
          <ac:picMkLst>
            <pc:docMk/>
            <pc:sldMk cId="3894174290" sldId="465"/>
            <ac:picMk id="13" creationId="{4B1AC531-C8BB-6705-8B96-3F1603C80F52}"/>
          </ac:picMkLst>
        </pc:picChg>
        <pc:picChg chg="add del mod">
          <ac:chgData name="Leonie Smith" userId="fed1330f33f5650e" providerId="LiveId" clId="{E84F96BB-BDD3-40FB-834D-6ACEF8B6A4C2}" dt="2023-11-03T06:49:26.286" v="210"/>
          <ac:picMkLst>
            <pc:docMk/>
            <pc:sldMk cId="3894174290" sldId="465"/>
            <ac:picMk id="14" creationId="{7A93C589-F1D9-1513-6B50-9ED17CEC49AD}"/>
          </ac:picMkLst>
        </pc:picChg>
        <pc:picChg chg="add del mod ord">
          <ac:chgData name="Leonie Smith" userId="fed1330f33f5650e" providerId="LiveId" clId="{E84F96BB-BDD3-40FB-834D-6ACEF8B6A4C2}" dt="2023-11-03T06:49:34.846" v="211"/>
          <ac:picMkLst>
            <pc:docMk/>
            <pc:sldMk cId="3894174290" sldId="465"/>
            <ac:picMk id="17" creationId="{F5B69311-6313-5F5F-165D-7A59EE297D50}"/>
          </ac:picMkLst>
        </pc:picChg>
        <pc:picChg chg="add del mod">
          <ac:chgData name="Leonie Smith" userId="fed1330f33f5650e" providerId="LiveId" clId="{E84F96BB-BDD3-40FB-834D-6ACEF8B6A4C2}" dt="2023-11-03T06:49:35.964" v="213"/>
          <ac:picMkLst>
            <pc:docMk/>
            <pc:sldMk cId="3894174290" sldId="465"/>
            <ac:picMk id="18" creationId="{40BA94C4-E87B-9165-07FF-EF55F7123815}"/>
          </ac:picMkLst>
        </pc:picChg>
        <pc:picChg chg="add del mod ord">
          <ac:chgData name="Leonie Smith" userId="fed1330f33f5650e" providerId="LiveId" clId="{E84F96BB-BDD3-40FB-834D-6ACEF8B6A4C2}" dt="2023-11-03T06:49:53.924" v="214"/>
          <ac:picMkLst>
            <pc:docMk/>
            <pc:sldMk cId="3894174290" sldId="465"/>
            <ac:picMk id="21" creationId="{C6451644-46FF-C685-8D36-12B153A72608}"/>
          </ac:picMkLst>
        </pc:picChg>
        <pc:picChg chg="add del mod">
          <ac:chgData name="Leonie Smith" userId="fed1330f33f5650e" providerId="LiveId" clId="{E84F96BB-BDD3-40FB-834D-6ACEF8B6A4C2}" dt="2023-11-03T06:50:03.019" v="216"/>
          <ac:picMkLst>
            <pc:docMk/>
            <pc:sldMk cId="3894174290" sldId="465"/>
            <ac:picMk id="22" creationId="{0763B2D8-A0C8-C6C8-368F-1CC5999E6223}"/>
          </ac:picMkLst>
        </pc:picChg>
        <pc:picChg chg="add del mod ord">
          <ac:chgData name="Leonie Smith" userId="fed1330f33f5650e" providerId="LiveId" clId="{E84F96BB-BDD3-40FB-834D-6ACEF8B6A4C2}" dt="2023-11-03T06:50:21.436" v="217"/>
          <ac:picMkLst>
            <pc:docMk/>
            <pc:sldMk cId="3894174290" sldId="465"/>
            <ac:picMk id="26" creationId="{A991357B-3D40-7B57-8E74-E8EE8677D2A3}"/>
          </ac:picMkLst>
        </pc:picChg>
        <pc:picChg chg="add mod">
          <ac:chgData name="Leonie Smith" userId="fed1330f33f5650e" providerId="LiveId" clId="{E84F96BB-BDD3-40FB-834D-6ACEF8B6A4C2}" dt="2023-11-03T06:50:21.436" v="217"/>
          <ac:picMkLst>
            <pc:docMk/>
            <pc:sldMk cId="3894174290" sldId="465"/>
            <ac:picMk id="27" creationId="{C9BC9FB5-FC8E-FFB9-8DA1-82AE463839DF}"/>
          </ac:picMkLst>
        </pc:picChg>
      </pc:sldChg>
      <pc:sldChg chg="addSp delSp modSp mod modTransition modAnim">
        <pc:chgData name="Leonie Smith" userId="fed1330f33f5650e" providerId="LiveId" clId="{E84F96BB-BDD3-40FB-834D-6ACEF8B6A4C2}" dt="2023-11-03T06:51:39.595" v="227"/>
        <pc:sldMkLst>
          <pc:docMk/>
          <pc:sldMk cId="2711152741" sldId="467"/>
        </pc:sldMkLst>
        <pc:picChg chg="add del mod">
          <ac:chgData name="Leonie Smith" userId="fed1330f33f5650e" providerId="LiveId" clId="{E84F96BB-BDD3-40FB-834D-6ACEF8B6A4C2}" dt="2023-11-03T06:51:07.849" v="220"/>
          <ac:picMkLst>
            <pc:docMk/>
            <pc:sldMk cId="2711152741" sldId="467"/>
            <ac:picMk id="6" creationId="{78853B8A-0A6A-EC41-4821-A976B18347D3}"/>
          </ac:picMkLst>
        </pc:picChg>
        <pc:picChg chg="add del mod">
          <ac:chgData name="Leonie Smith" userId="fed1330f33f5650e" providerId="LiveId" clId="{E84F96BB-BDD3-40FB-834D-6ACEF8B6A4C2}" dt="2023-11-03T06:51:14.390" v="221"/>
          <ac:picMkLst>
            <pc:docMk/>
            <pc:sldMk cId="2711152741" sldId="467"/>
            <ac:picMk id="9" creationId="{ED62B1C2-6407-FA5E-B090-1F57D341FAB4}"/>
          </ac:picMkLst>
        </pc:picChg>
        <pc:picChg chg="add del mod">
          <ac:chgData name="Leonie Smith" userId="fed1330f33f5650e" providerId="LiveId" clId="{E84F96BB-BDD3-40FB-834D-6ACEF8B6A4C2}" dt="2023-11-03T06:51:15.447" v="223"/>
          <ac:picMkLst>
            <pc:docMk/>
            <pc:sldMk cId="2711152741" sldId="467"/>
            <ac:picMk id="10" creationId="{CF790C12-529B-E00E-ACC4-E75029107859}"/>
          </ac:picMkLst>
        </pc:picChg>
        <pc:picChg chg="add del mod ord">
          <ac:chgData name="Leonie Smith" userId="fed1330f33f5650e" providerId="LiveId" clId="{E84F96BB-BDD3-40FB-834D-6ACEF8B6A4C2}" dt="2023-11-03T06:51:25.557" v="224"/>
          <ac:picMkLst>
            <pc:docMk/>
            <pc:sldMk cId="2711152741" sldId="467"/>
            <ac:picMk id="13" creationId="{8CA99A42-EA7A-BBEB-91CD-95E05907AA4E}"/>
          </ac:picMkLst>
        </pc:picChg>
        <pc:picChg chg="add del mod">
          <ac:chgData name="Leonie Smith" userId="fed1330f33f5650e" providerId="LiveId" clId="{E84F96BB-BDD3-40FB-834D-6ACEF8B6A4C2}" dt="2023-11-03T06:51:26.743" v="226"/>
          <ac:picMkLst>
            <pc:docMk/>
            <pc:sldMk cId="2711152741" sldId="467"/>
            <ac:picMk id="14" creationId="{DE511A18-D321-65C1-7B1B-8527A6922043}"/>
          </ac:picMkLst>
        </pc:picChg>
        <pc:picChg chg="add del mod ord">
          <ac:chgData name="Leonie Smith" userId="fed1330f33f5650e" providerId="LiveId" clId="{E84F96BB-BDD3-40FB-834D-6ACEF8B6A4C2}" dt="2023-11-03T06:51:39.595" v="227"/>
          <ac:picMkLst>
            <pc:docMk/>
            <pc:sldMk cId="2711152741" sldId="467"/>
            <ac:picMk id="17" creationId="{DF6D3DC8-8647-380A-67A3-CF4F9209D9AE}"/>
          </ac:picMkLst>
        </pc:picChg>
        <pc:picChg chg="add mod">
          <ac:chgData name="Leonie Smith" userId="fed1330f33f5650e" providerId="LiveId" clId="{E84F96BB-BDD3-40FB-834D-6ACEF8B6A4C2}" dt="2023-11-03T06:51:39.595" v="227"/>
          <ac:picMkLst>
            <pc:docMk/>
            <pc:sldMk cId="2711152741" sldId="467"/>
            <ac:picMk id="18" creationId="{3C72BD6A-3279-6F49-D3E4-75A79F5BEABE}"/>
          </ac:picMkLst>
        </pc:picChg>
      </pc:sldChg>
      <pc:sldChg chg="addSp modSp">
        <pc:chgData name="Leonie Smith" userId="fed1330f33f5650e" providerId="LiveId" clId="{E84F96BB-BDD3-40FB-834D-6ACEF8B6A4C2}" dt="2023-11-03T06:13:38.611" v="0"/>
        <pc:sldMkLst>
          <pc:docMk/>
          <pc:sldMk cId="3596600315" sldId="468"/>
        </pc:sldMkLst>
        <pc:picChg chg="add mod">
          <ac:chgData name="Leonie Smith" userId="fed1330f33f5650e" providerId="LiveId" clId="{E84F96BB-BDD3-40FB-834D-6ACEF8B6A4C2}" dt="2023-11-03T06:13:38.611" v="0"/>
          <ac:picMkLst>
            <pc:docMk/>
            <pc:sldMk cId="3596600315" sldId="468"/>
            <ac:picMk id="7" creationId="{C5F2C29D-BF07-BB4A-433C-309F626545C9}"/>
          </ac:picMkLst>
        </pc:picChg>
      </pc:sldChg>
      <pc:sldChg chg="addSp delSp modSp mod modTransition modAnim">
        <pc:chgData name="Leonie Smith" userId="fed1330f33f5650e" providerId="LiveId" clId="{E84F96BB-BDD3-40FB-834D-6ACEF8B6A4C2}" dt="2023-11-03T06:53:42.461" v="240"/>
        <pc:sldMkLst>
          <pc:docMk/>
          <pc:sldMk cId="1528099671" sldId="470"/>
        </pc:sldMkLst>
        <pc:picChg chg="add del mod">
          <ac:chgData name="Leonie Smith" userId="fed1330f33f5650e" providerId="LiveId" clId="{E84F96BB-BDD3-40FB-834D-6ACEF8B6A4C2}" dt="2023-11-03T06:52:41.740" v="230"/>
          <ac:picMkLst>
            <pc:docMk/>
            <pc:sldMk cId="1528099671" sldId="470"/>
            <ac:picMk id="6" creationId="{6799E9CD-DABC-2D57-C1B0-EBFA62B9F8BE}"/>
          </ac:picMkLst>
        </pc:picChg>
        <pc:picChg chg="add del mod">
          <ac:chgData name="Leonie Smith" userId="fed1330f33f5650e" providerId="LiveId" clId="{E84F96BB-BDD3-40FB-834D-6ACEF8B6A4C2}" dt="2023-11-03T06:52:59.357" v="231"/>
          <ac:picMkLst>
            <pc:docMk/>
            <pc:sldMk cId="1528099671" sldId="470"/>
            <ac:picMk id="11" creationId="{3C42B1ED-7287-4897-8F7B-9F6217EDF8F2}"/>
          </ac:picMkLst>
        </pc:picChg>
        <pc:picChg chg="add del mod">
          <ac:chgData name="Leonie Smith" userId="fed1330f33f5650e" providerId="LiveId" clId="{E84F96BB-BDD3-40FB-834D-6ACEF8B6A4C2}" dt="2023-11-03T06:53:06.037" v="233"/>
          <ac:picMkLst>
            <pc:docMk/>
            <pc:sldMk cId="1528099671" sldId="470"/>
            <ac:picMk id="12" creationId="{02D8DA3E-8BA9-3641-7B14-A10628FFECAA}"/>
          </ac:picMkLst>
        </pc:picChg>
        <pc:picChg chg="add del mod ord">
          <ac:chgData name="Leonie Smith" userId="fed1330f33f5650e" providerId="LiveId" clId="{E84F96BB-BDD3-40FB-834D-6ACEF8B6A4C2}" dt="2023-11-03T06:53:18.242" v="234"/>
          <ac:picMkLst>
            <pc:docMk/>
            <pc:sldMk cId="1528099671" sldId="470"/>
            <ac:picMk id="16" creationId="{4B750370-BEBE-C4B6-57E0-91828C89A75B}"/>
          </ac:picMkLst>
        </pc:picChg>
        <pc:picChg chg="add del mod">
          <ac:chgData name="Leonie Smith" userId="fed1330f33f5650e" providerId="LiveId" clId="{E84F96BB-BDD3-40FB-834D-6ACEF8B6A4C2}" dt="2023-11-03T06:53:19.718" v="236"/>
          <ac:picMkLst>
            <pc:docMk/>
            <pc:sldMk cId="1528099671" sldId="470"/>
            <ac:picMk id="17" creationId="{AFF457AF-DAF4-A700-7FA7-07E6D1DD13D4}"/>
          </ac:picMkLst>
        </pc:picChg>
        <pc:picChg chg="add del mod ord">
          <ac:chgData name="Leonie Smith" userId="fed1330f33f5650e" providerId="LiveId" clId="{E84F96BB-BDD3-40FB-834D-6ACEF8B6A4C2}" dt="2023-11-03T06:53:23.996" v="237"/>
          <ac:picMkLst>
            <pc:docMk/>
            <pc:sldMk cId="1528099671" sldId="470"/>
            <ac:picMk id="20" creationId="{E9EAA12D-1B5C-3818-73D3-F9B018F1301D}"/>
          </ac:picMkLst>
        </pc:picChg>
        <pc:picChg chg="add del mod">
          <ac:chgData name="Leonie Smith" userId="fed1330f33f5650e" providerId="LiveId" clId="{E84F96BB-BDD3-40FB-834D-6ACEF8B6A4C2}" dt="2023-11-03T06:53:25.881" v="239"/>
          <ac:picMkLst>
            <pc:docMk/>
            <pc:sldMk cId="1528099671" sldId="470"/>
            <ac:picMk id="21" creationId="{097700FC-5EB4-8BF7-C4D8-52CE33C74D11}"/>
          </ac:picMkLst>
        </pc:picChg>
        <pc:picChg chg="add del mod ord">
          <ac:chgData name="Leonie Smith" userId="fed1330f33f5650e" providerId="LiveId" clId="{E84F96BB-BDD3-40FB-834D-6ACEF8B6A4C2}" dt="2023-11-03T06:53:42.461" v="240"/>
          <ac:picMkLst>
            <pc:docMk/>
            <pc:sldMk cId="1528099671" sldId="470"/>
            <ac:picMk id="24" creationId="{EF058182-1F38-D29C-52AA-376E55A2156D}"/>
          </ac:picMkLst>
        </pc:picChg>
        <pc:picChg chg="add mod">
          <ac:chgData name="Leonie Smith" userId="fed1330f33f5650e" providerId="LiveId" clId="{E84F96BB-BDD3-40FB-834D-6ACEF8B6A4C2}" dt="2023-11-03T06:53:42.461" v="240"/>
          <ac:picMkLst>
            <pc:docMk/>
            <pc:sldMk cId="1528099671" sldId="470"/>
            <ac:picMk id="25" creationId="{3D78592B-64BC-B8E5-FE44-473D6EFF28B3}"/>
          </ac:picMkLst>
        </pc:picChg>
      </pc:sldChg>
      <pc:sldChg chg="addSp delSp modSp mod modTransition modAnim">
        <pc:chgData name="Leonie Smith" userId="fed1330f33f5650e" providerId="LiveId" clId="{E84F96BB-BDD3-40FB-834D-6ACEF8B6A4C2}" dt="2023-11-03T06:55:14.932" v="250"/>
        <pc:sldMkLst>
          <pc:docMk/>
          <pc:sldMk cId="3162141136" sldId="472"/>
        </pc:sldMkLst>
        <pc:picChg chg="add del mod">
          <ac:chgData name="Leonie Smith" userId="fed1330f33f5650e" providerId="LiveId" clId="{E84F96BB-BDD3-40FB-834D-6ACEF8B6A4C2}" dt="2023-11-03T06:54:26.488" v="243"/>
          <ac:picMkLst>
            <pc:docMk/>
            <pc:sldMk cId="3162141136" sldId="472"/>
            <ac:picMk id="6" creationId="{9140D930-AACA-E022-15C9-B3FCCE1FEBDD}"/>
          </ac:picMkLst>
        </pc:picChg>
        <pc:picChg chg="add del mod">
          <ac:chgData name="Leonie Smith" userId="fed1330f33f5650e" providerId="LiveId" clId="{E84F96BB-BDD3-40FB-834D-6ACEF8B6A4C2}" dt="2023-11-03T06:54:32.751" v="244"/>
          <ac:picMkLst>
            <pc:docMk/>
            <pc:sldMk cId="3162141136" sldId="472"/>
            <ac:picMk id="9" creationId="{BD8CD7E2-F8D9-4530-FE1C-6D3B5B946405}"/>
          </ac:picMkLst>
        </pc:picChg>
        <pc:picChg chg="add del mod">
          <ac:chgData name="Leonie Smith" userId="fed1330f33f5650e" providerId="LiveId" clId="{E84F96BB-BDD3-40FB-834D-6ACEF8B6A4C2}" dt="2023-11-03T06:54:33.808" v="246"/>
          <ac:picMkLst>
            <pc:docMk/>
            <pc:sldMk cId="3162141136" sldId="472"/>
            <ac:picMk id="10" creationId="{7287C6F4-7727-1033-BA07-F95500A98A20}"/>
          </ac:picMkLst>
        </pc:picChg>
        <pc:picChg chg="add del mod ord">
          <ac:chgData name="Leonie Smith" userId="fed1330f33f5650e" providerId="LiveId" clId="{E84F96BB-BDD3-40FB-834D-6ACEF8B6A4C2}" dt="2023-11-03T06:54:53.311" v="247"/>
          <ac:picMkLst>
            <pc:docMk/>
            <pc:sldMk cId="3162141136" sldId="472"/>
            <ac:picMk id="13" creationId="{087D90C6-1639-98C3-FC30-B2F61ED70D72}"/>
          </ac:picMkLst>
        </pc:picChg>
        <pc:picChg chg="add del mod">
          <ac:chgData name="Leonie Smith" userId="fed1330f33f5650e" providerId="LiveId" clId="{E84F96BB-BDD3-40FB-834D-6ACEF8B6A4C2}" dt="2023-11-03T06:54:56.232" v="249"/>
          <ac:picMkLst>
            <pc:docMk/>
            <pc:sldMk cId="3162141136" sldId="472"/>
            <ac:picMk id="14" creationId="{98A10DE6-EC80-23C6-CB07-FE626EF3E079}"/>
          </ac:picMkLst>
        </pc:picChg>
        <pc:picChg chg="add del mod ord">
          <ac:chgData name="Leonie Smith" userId="fed1330f33f5650e" providerId="LiveId" clId="{E84F96BB-BDD3-40FB-834D-6ACEF8B6A4C2}" dt="2023-11-03T06:55:14.932" v="250"/>
          <ac:picMkLst>
            <pc:docMk/>
            <pc:sldMk cId="3162141136" sldId="472"/>
            <ac:picMk id="17" creationId="{D832FFA1-B771-756A-6DAF-D003916F8DCB}"/>
          </ac:picMkLst>
        </pc:picChg>
        <pc:picChg chg="add mod">
          <ac:chgData name="Leonie Smith" userId="fed1330f33f5650e" providerId="LiveId" clId="{E84F96BB-BDD3-40FB-834D-6ACEF8B6A4C2}" dt="2023-11-03T06:55:14.932" v="250"/>
          <ac:picMkLst>
            <pc:docMk/>
            <pc:sldMk cId="3162141136" sldId="472"/>
            <ac:picMk id="18" creationId="{993D0B2C-A3AD-D848-AC27-5E496CA2C831}"/>
          </ac:picMkLst>
        </pc:picChg>
      </pc:sldChg>
      <pc:sldChg chg="addSp delSp modSp mod modTransition modAnim">
        <pc:chgData name="Leonie Smith" userId="fed1330f33f5650e" providerId="LiveId" clId="{E84F96BB-BDD3-40FB-834D-6ACEF8B6A4C2}" dt="2023-11-03T06:35:06.842" v="111"/>
        <pc:sldMkLst>
          <pc:docMk/>
          <pc:sldMk cId="2276566736" sldId="481"/>
        </pc:sldMkLst>
        <pc:picChg chg="add del mod">
          <ac:chgData name="Leonie Smith" userId="fed1330f33f5650e" providerId="LiveId" clId="{E84F96BB-BDD3-40FB-834D-6ACEF8B6A4C2}" dt="2023-11-03T06:32:25.293" v="80"/>
          <ac:picMkLst>
            <pc:docMk/>
            <pc:sldMk cId="2276566736" sldId="481"/>
            <ac:picMk id="7" creationId="{1CBABB2B-6653-8D3F-BAEF-5EC4800BD0A2}"/>
          </ac:picMkLst>
        </pc:picChg>
        <pc:picChg chg="add del mod">
          <ac:chgData name="Leonie Smith" userId="fed1330f33f5650e" providerId="LiveId" clId="{E84F96BB-BDD3-40FB-834D-6ACEF8B6A4C2}" dt="2023-11-03T06:32:34.603" v="81"/>
          <ac:picMkLst>
            <pc:docMk/>
            <pc:sldMk cId="2276566736" sldId="481"/>
            <ac:picMk id="10" creationId="{AEF1110B-EEB0-8356-BF7A-BFD88F0A46BD}"/>
          </ac:picMkLst>
        </pc:picChg>
        <pc:picChg chg="add del mod">
          <ac:chgData name="Leonie Smith" userId="fed1330f33f5650e" providerId="LiveId" clId="{E84F96BB-BDD3-40FB-834D-6ACEF8B6A4C2}" dt="2023-11-03T06:32:41.736" v="83"/>
          <ac:picMkLst>
            <pc:docMk/>
            <pc:sldMk cId="2276566736" sldId="481"/>
            <ac:picMk id="11" creationId="{662C28A6-05D3-87A1-F887-63C31B325DF7}"/>
          </ac:picMkLst>
        </pc:picChg>
        <pc:picChg chg="add del mod ord">
          <ac:chgData name="Leonie Smith" userId="fed1330f33f5650e" providerId="LiveId" clId="{E84F96BB-BDD3-40FB-834D-6ACEF8B6A4C2}" dt="2023-11-03T06:32:48.783" v="84"/>
          <ac:picMkLst>
            <pc:docMk/>
            <pc:sldMk cId="2276566736" sldId="481"/>
            <ac:picMk id="15" creationId="{8EA8C997-6113-8696-4F4B-F825C2782798}"/>
          </ac:picMkLst>
        </pc:picChg>
        <pc:picChg chg="add del mod">
          <ac:chgData name="Leonie Smith" userId="fed1330f33f5650e" providerId="LiveId" clId="{E84F96BB-BDD3-40FB-834D-6ACEF8B6A4C2}" dt="2023-11-03T06:32:49.679" v="86"/>
          <ac:picMkLst>
            <pc:docMk/>
            <pc:sldMk cId="2276566736" sldId="481"/>
            <ac:picMk id="16" creationId="{B5F81D13-ED8F-764B-64D6-AB6114D61F7F}"/>
          </ac:picMkLst>
        </pc:picChg>
        <pc:picChg chg="add del mod ord">
          <ac:chgData name="Leonie Smith" userId="fed1330f33f5650e" providerId="LiveId" clId="{E84F96BB-BDD3-40FB-834D-6ACEF8B6A4C2}" dt="2023-11-03T06:32:59.324" v="87"/>
          <ac:picMkLst>
            <pc:docMk/>
            <pc:sldMk cId="2276566736" sldId="481"/>
            <ac:picMk id="18" creationId="{ECC65859-445C-AB45-8FEB-130A5DD8ED1E}"/>
          </ac:picMkLst>
        </pc:picChg>
        <pc:picChg chg="add del mod">
          <ac:chgData name="Leonie Smith" userId="fed1330f33f5650e" providerId="LiveId" clId="{E84F96BB-BDD3-40FB-834D-6ACEF8B6A4C2}" dt="2023-11-03T06:33:04.072" v="89"/>
          <ac:picMkLst>
            <pc:docMk/>
            <pc:sldMk cId="2276566736" sldId="481"/>
            <ac:picMk id="19" creationId="{8B60763B-E5AA-65B8-7FDA-0D518C691681}"/>
          </ac:picMkLst>
        </pc:picChg>
        <pc:picChg chg="add del mod ord">
          <ac:chgData name="Leonie Smith" userId="fed1330f33f5650e" providerId="LiveId" clId="{E84F96BB-BDD3-40FB-834D-6ACEF8B6A4C2}" dt="2023-11-03T06:33:14.118" v="90"/>
          <ac:picMkLst>
            <pc:docMk/>
            <pc:sldMk cId="2276566736" sldId="481"/>
            <ac:picMk id="23" creationId="{30FD55AC-89AF-64E5-5C17-2F26E18E1DCF}"/>
          </ac:picMkLst>
        </pc:picChg>
        <pc:picChg chg="add del mod">
          <ac:chgData name="Leonie Smith" userId="fed1330f33f5650e" providerId="LiveId" clId="{E84F96BB-BDD3-40FB-834D-6ACEF8B6A4C2}" dt="2023-11-03T06:33:21.768" v="92"/>
          <ac:picMkLst>
            <pc:docMk/>
            <pc:sldMk cId="2276566736" sldId="481"/>
            <ac:picMk id="24" creationId="{D56272B4-90CE-B955-C22E-61483A0F71D4}"/>
          </ac:picMkLst>
        </pc:picChg>
        <pc:picChg chg="add del mod ord">
          <ac:chgData name="Leonie Smith" userId="fed1330f33f5650e" providerId="LiveId" clId="{E84F96BB-BDD3-40FB-834D-6ACEF8B6A4C2}" dt="2023-11-03T06:33:29.508" v="93"/>
          <ac:picMkLst>
            <pc:docMk/>
            <pc:sldMk cId="2276566736" sldId="481"/>
            <ac:picMk id="28" creationId="{D30E2B9F-3B85-D448-E7E8-2373C82E420D}"/>
          </ac:picMkLst>
        </pc:picChg>
        <pc:picChg chg="add del mod">
          <ac:chgData name="Leonie Smith" userId="fed1330f33f5650e" providerId="LiveId" clId="{E84F96BB-BDD3-40FB-834D-6ACEF8B6A4C2}" dt="2023-11-03T06:33:30.540" v="95"/>
          <ac:picMkLst>
            <pc:docMk/>
            <pc:sldMk cId="2276566736" sldId="481"/>
            <ac:picMk id="29" creationId="{052A1D15-69DC-FF72-0ED3-0EFCAB6AA214}"/>
          </ac:picMkLst>
        </pc:picChg>
        <pc:picChg chg="add del mod ord">
          <ac:chgData name="Leonie Smith" userId="fed1330f33f5650e" providerId="LiveId" clId="{E84F96BB-BDD3-40FB-834D-6ACEF8B6A4C2}" dt="2023-11-03T06:33:39.810" v="96"/>
          <ac:picMkLst>
            <pc:docMk/>
            <pc:sldMk cId="2276566736" sldId="481"/>
            <ac:picMk id="32" creationId="{E13384C1-28CF-6250-C611-2D68C7EACA7E}"/>
          </ac:picMkLst>
        </pc:picChg>
        <pc:picChg chg="add del mod">
          <ac:chgData name="Leonie Smith" userId="fed1330f33f5650e" providerId="LiveId" clId="{E84F96BB-BDD3-40FB-834D-6ACEF8B6A4C2}" dt="2023-11-03T06:33:47.905" v="98"/>
          <ac:picMkLst>
            <pc:docMk/>
            <pc:sldMk cId="2276566736" sldId="481"/>
            <ac:picMk id="33" creationId="{1CA370E7-E1B5-45C3-6B05-1450E694D68C}"/>
          </ac:picMkLst>
        </pc:picChg>
        <pc:picChg chg="add del mod ord">
          <ac:chgData name="Leonie Smith" userId="fed1330f33f5650e" providerId="LiveId" clId="{E84F96BB-BDD3-40FB-834D-6ACEF8B6A4C2}" dt="2023-11-03T06:33:57.107" v="99"/>
          <ac:picMkLst>
            <pc:docMk/>
            <pc:sldMk cId="2276566736" sldId="481"/>
            <ac:picMk id="37" creationId="{3EC02A5E-3248-F394-3D1D-5F96C48791A0}"/>
          </ac:picMkLst>
        </pc:picChg>
        <pc:picChg chg="add del mod">
          <ac:chgData name="Leonie Smith" userId="fed1330f33f5650e" providerId="LiveId" clId="{E84F96BB-BDD3-40FB-834D-6ACEF8B6A4C2}" dt="2023-11-03T06:34:11.333" v="101"/>
          <ac:picMkLst>
            <pc:docMk/>
            <pc:sldMk cId="2276566736" sldId="481"/>
            <ac:picMk id="38" creationId="{5DE9A0A4-9328-9736-E96A-11C7E0625B66}"/>
          </ac:picMkLst>
        </pc:picChg>
        <pc:picChg chg="add del mod ord">
          <ac:chgData name="Leonie Smith" userId="fed1330f33f5650e" providerId="LiveId" clId="{E84F96BB-BDD3-40FB-834D-6ACEF8B6A4C2}" dt="2023-11-03T06:34:20.490" v="102"/>
          <ac:picMkLst>
            <pc:docMk/>
            <pc:sldMk cId="2276566736" sldId="481"/>
            <ac:picMk id="43" creationId="{6E92B0DB-B7CE-3EB8-BAE0-A1CB6FD753B0}"/>
          </ac:picMkLst>
        </pc:picChg>
        <pc:picChg chg="add del mod">
          <ac:chgData name="Leonie Smith" userId="fed1330f33f5650e" providerId="LiveId" clId="{E84F96BB-BDD3-40FB-834D-6ACEF8B6A4C2}" dt="2023-11-03T06:34:21.422" v="104"/>
          <ac:picMkLst>
            <pc:docMk/>
            <pc:sldMk cId="2276566736" sldId="481"/>
            <ac:picMk id="44" creationId="{1541E367-2086-BA66-49D6-BD6BF5CAF29E}"/>
          </ac:picMkLst>
        </pc:picChg>
        <pc:picChg chg="add del mod ord">
          <ac:chgData name="Leonie Smith" userId="fed1330f33f5650e" providerId="LiveId" clId="{E84F96BB-BDD3-40FB-834D-6ACEF8B6A4C2}" dt="2023-11-03T06:34:30.672" v="105"/>
          <ac:picMkLst>
            <pc:docMk/>
            <pc:sldMk cId="2276566736" sldId="481"/>
            <ac:picMk id="47" creationId="{0A634AC3-0C2D-5547-2E2F-7EA3C042E5C3}"/>
          </ac:picMkLst>
        </pc:picChg>
        <pc:picChg chg="add del mod">
          <ac:chgData name="Leonie Smith" userId="fed1330f33f5650e" providerId="LiveId" clId="{E84F96BB-BDD3-40FB-834D-6ACEF8B6A4C2}" dt="2023-11-03T06:34:37.917" v="107"/>
          <ac:picMkLst>
            <pc:docMk/>
            <pc:sldMk cId="2276566736" sldId="481"/>
            <ac:picMk id="48" creationId="{1A28CE5C-AB03-37E5-5F33-B6B93093AD86}"/>
          </ac:picMkLst>
        </pc:picChg>
        <pc:picChg chg="add del mod ord">
          <ac:chgData name="Leonie Smith" userId="fed1330f33f5650e" providerId="LiveId" clId="{E84F96BB-BDD3-40FB-834D-6ACEF8B6A4C2}" dt="2023-11-03T06:34:46.940" v="108"/>
          <ac:picMkLst>
            <pc:docMk/>
            <pc:sldMk cId="2276566736" sldId="481"/>
            <ac:picMk id="52" creationId="{A4E38E57-CE44-B586-5638-0E82E456ABC9}"/>
          </ac:picMkLst>
        </pc:picChg>
        <pc:picChg chg="add del mod">
          <ac:chgData name="Leonie Smith" userId="fed1330f33f5650e" providerId="LiveId" clId="{E84F96BB-BDD3-40FB-834D-6ACEF8B6A4C2}" dt="2023-11-03T06:34:57.594" v="110"/>
          <ac:picMkLst>
            <pc:docMk/>
            <pc:sldMk cId="2276566736" sldId="481"/>
            <ac:picMk id="53" creationId="{A8660532-5E71-9B00-8937-17F3C93AE544}"/>
          </ac:picMkLst>
        </pc:picChg>
        <pc:picChg chg="add del mod ord">
          <ac:chgData name="Leonie Smith" userId="fed1330f33f5650e" providerId="LiveId" clId="{E84F96BB-BDD3-40FB-834D-6ACEF8B6A4C2}" dt="2023-11-03T06:35:06.842" v="111"/>
          <ac:picMkLst>
            <pc:docMk/>
            <pc:sldMk cId="2276566736" sldId="481"/>
            <ac:picMk id="58" creationId="{FB82C215-3D38-8D23-4C8C-A25322C64876}"/>
          </ac:picMkLst>
        </pc:picChg>
        <pc:picChg chg="add mod">
          <ac:chgData name="Leonie Smith" userId="fed1330f33f5650e" providerId="LiveId" clId="{E84F96BB-BDD3-40FB-834D-6ACEF8B6A4C2}" dt="2023-11-03T06:35:06.842" v="111"/>
          <ac:picMkLst>
            <pc:docMk/>
            <pc:sldMk cId="2276566736" sldId="481"/>
            <ac:picMk id="59" creationId="{F3316874-2B36-47F6-928C-B9151D3C0E3A}"/>
          </ac:picMkLst>
        </pc:picChg>
      </pc:sldChg>
    </pc:docChg>
  </pc:docChgLst>
  <pc:docChgLst>
    <pc:chgData name="Alfred Smith" userId="3c60a3631c0db8ad" providerId="LiveId" clId="{66767E40-A7CA-44DB-B030-CC3984F6C9F4}"/>
    <pc:docChg chg="undo custSel modSld">
      <pc:chgData name="Alfred Smith" userId="3c60a3631c0db8ad" providerId="LiveId" clId="{66767E40-A7CA-44DB-B030-CC3984F6C9F4}" dt="2023-01-19T12:05:25.612" v="69"/>
      <pc:docMkLst>
        <pc:docMk/>
      </pc:docMkLst>
      <pc:sldChg chg="modSp mod modTransition">
        <pc:chgData name="Alfred Smith" userId="3c60a3631c0db8ad" providerId="LiveId" clId="{66767E40-A7CA-44DB-B030-CC3984F6C9F4}" dt="2023-01-19T12:03:50.894" v="28"/>
        <pc:sldMkLst>
          <pc:docMk/>
          <pc:sldMk cId="3261377596" sldId="438"/>
        </pc:sldMkLst>
        <pc:spChg chg="mod">
          <ac:chgData name="Alfred Smith" userId="3c60a3631c0db8ad" providerId="LiveId" clId="{66767E40-A7CA-44DB-B030-CC3984F6C9F4}" dt="2023-01-19T12:02:13.109" v="2" actId="207"/>
          <ac:spMkLst>
            <pc:docMk/>
            <pc:sldMk cId="3261377596" sldId="438"/>
            <ac:spMk id="7" creationId="{447EBB8D-B2FA-6969-210C-9BEC77C38A67}"/>
          </ac:spMkLst>
        </pc:spChg>
      </pc:sldChg>
      <pc:sldChg chg="addSp delSp modSp mod modTransition modAnim">
        <pc:chgData name="Alfred Smith" userId="3c60a3631c0db8ad" providerId="LiveId" clId="{66767E40-A7CA-44DB-B030-CC3984F6C9F4}" dt="2023-01-19T12:04:48.556" v="50"/>
        <pc:sldMkLst>
          <pc:docMk/>
          <pc:sldMk cId="3759221820" sldId="439"/>
        </pc:sldMkLst>
        <pc:spChg chg="add del">
          <ac:chgData name="Alfred Smith" userId="3c60a3631c0db8ad" providerId="LiveId" clId="{66767E40-A7CA-44DB-B030-CC3984F6C9F4}" dt="2023-01-19T12:04:43.268" v="49" actId="22"/>
          <ac:spMkLst>
            <pc:docMk/>
            <pc:sldMk cId="3759221820" sldId="439"/>
            <ac:spMk id="5" creationId="{CAE85855-A139-C30E-AD16-FA540316B289}"/>
          </ac:spMkLst>
        </pc:spChg>
        <pc:spChg chg="del">
          <ac:chgData name="Alfred Smith" userId="3c60a3631c0db8ad" providerId="LiveId" clId="{66767E40-A7CA-44DB-B030-CC3984F6C9F4}" dt="2023-01-19T12:04:31.718" v="47" actId="478"/>
          <ac:spMkLst>
            <pc:docMk/>
            <pc:sldMk cId="3759221820" sldId="439"/>
            <ac:spMk id="6" creationId="{416C064E-628E-47C0-A712-DB178FE9901E}"/>
          </ac:spMkLst>
        </pc:spChg>
        <pc:spChg chg="add mod">
          <ac:chgData name="Alfred Smith" userId="3c60a3631c0db8ad" providerId="LiveId" clId="{66767E40-A7CA-44DB-B030-CC3984F6C9F4}" dt="2023-01-19T12:04:48.556" v="50"/>
          <ac:spMkLst>
            <pc:docMk/>
            <pc:sldMk cId="3759221820" sldId="439"/>
            <ac:spMk id="7" creationId="{0D7318AE-4F95-D3D9-D095-7E517381D2A1}"/>
          </ac:spMkLst>
        </pc:spChg>
        <pc:picChg chg="del">
          <ac:chgData name="Alfred Smith" userId="3c60a3631c0db8ad" providerId="LiveId" clId="{66767E40-A7CA-44DB-B030-CC3984F6C9F4}" dt="2023-01-19T12:03:50.894" v="28"/>
          <ac:picMkLst>
            <pc:docMk/>
            <pc:sldMk cId="3759221820" sldId="439"/>
            <ac:picMk id="3" creationId="{F319B514-8B77-4BB5-9D6A-5D2F22CF1880}"/>
          </ac:picMkLst>
        </pc:picChg>
      </pc:sldChg>
      <pc:sldChg chg="addSp delSp modSp mod modTransition">
        <pc:chgData name="Alfred Smith" userId="3c60a3631c0db8ad" providerId="LiveId" clId="{66767E40-A7CA-44DB-B030-CC3984F6C9F4}" dt="2023-01-19T12:03:50.894" v="28"/>
        <pc:sldMkLst>
          <pc:docMk/>
          <pc:sldMk cId="923867738" sldId="440"/>
        </pc:sldMkLst>
        <pc:spChg chg="add mod">
          <ac:chgData name="Alfred Smith" userId="3c60a3631c0db8ad" providerId="LiveId" clId="{66767E40-A7CA-44DB-B030-CC3984F6C9F4}" dt="2023-01-19T12:02:24.443" v="4"/>
          <ac:spMkLst>
            <pc:docMk/>
            <pc:sldMk cId="923867738" sldId="440"/>
            <ac:spMk id="2" creationId="{B321481D-FE8F-C2A3-0A9C-7ACDFC2F9A25}"/>
          </ac:spMkLst>
        </pc:spChg>
        <pc:spChg chg="del">
          <ac:chgData name="Alfred Smith" userId="3c60a3631c0db8ad" providerId="LiveId" clId="{66767E40-A7CA-44DB-B030-CC3984F6C9F4}" dt="2023-01-19T12:02:23.907" v="3" actId="478"/>
          <ac:spMkLst>
            <pc:docMk/>
            <pc:sldMk cId="923867738" sldId="440"/>
            <ac:spMk id="7" creationId="{724C0F35-CB36-5B20-644D-045567138F3D}"/>
          </ac:spMkLst>
        </pc:spChg>
      </pc:sldChg>
      <pc:sldChg chg="addSp delSp modSp mod modTransition modAnim">
        <pc:chgData name="Alfred Smith" userId="3c60a3631c0db8ad" providerId="LiveId" clId="{66767E40-A7CA-44DB-B030-CC3984F6C9F4}" dt="2023-01-19T12:04:57.046" v="52"/>
        <pc:sldMkLst>
          <pc:docMk/>
          <pc:sldMk cId="3676245138" sldId="441"/>
        </pc:sldMkLst>
        <pc:spChg chg="add mod">
          <ac:chgData name="Alfred Smith" userId="3c60a3631c0db8ad" providerId="LiveId" clId="{66767E40-A7CA-44DB-B030-CC3984F6C9F4}" dt="2023-01-19T12:04:57.046" v="52"/>
          <ac:spMkLst>
            <pc:docMk/>
            <pc:sldMk cId="3676245138" sldId="441"/>
            <ac:spMk id="2" creationId="{CADD8D45-F7DA-9F91-68C6-892DA2BA57E3}"/>
          </ac:spMkLst>
        </pc:spChg>
        <pc:spChg chg="del">
          <ac:chgData name="Alfred Smith" userId="3c60a3631c0db8ad" providerId="LiveId" clId="{66767E40-A7CA-44DB-B030-CC3984F6C9F4}" dt="2023-01-19T12:04:29.609" v="46" actId="478"/>
          <ac:spMkLst>
            <pc:docMk/>
            <pc:sldMk cId="3676245138" sldId="441"/>
            <ac:spMk id="6" creationId="{416C064E-628E-47C0-A712-DB178FE9901E}"/>
          </ac:spMkLst>
        </pc:spChg>
        <pc:picChg chg="del">
          <ac:chgData name="Alfred Smith" userId="3c60a3631c0db8ad" providerId="LiveId" clId="{66767E40-A7CA-44DB-B030-CC3984F6C9F4}" dt="2023-01-19T12:03:50.894" v="28"/>
          <ac:picMkLst>
            <pc:docMk/>
            <pc:sldMk cId="3676245138" sldId="441"/>
            <ac:picMk id="28" creationId="{D4FCCE99-288A-3AD0-C33D-3F08696AAB22}"/>
          </ac:picMkLst>
        </pc:picChg>
        <pc:inkChg chg="del">
          <ac:chgData name="Alfred Smith" userId="3c60a3631c0db8ad" providerId="LiveId" clId="{66767E40-A7CA-44DB-B030-CC3984F6C9F4}" dt="2023-01-19T12:04:54.930" v="51" actId="478"/>
          <ac:inkMkLst>
            <pc:docMk/>
            <pc:sldMk cId="3676245138" sldId="441"/>
            <ac:inkMk id="8" creationId="{CCC4BDCE-7989-775F-F9F5-EABB77779D2D}"/>
          </ac:inkMkLst>
        </pc:inkChg>
      </pc:sldChg>
      <pc:sldChg chg="modSp mod modTransition">
        <pc:chgData name="Alfred Smith" userId="3c60a3631c0db8ad" providerId="LiveId" clId="{66767E40-A7CA-44DB-B030-CC3984F6C9F4}" dt="2023-01-19T12:03:50.894" v="28"/>
        <pc:sldMkLst>
          <pc:docMk/>
          <pc:sldMk cId="2180228365" sldId="442"/>
        </pc:sldMkLst>
        <pc:spChg chg="mod">
          <ac:chgData name="Alfred Smith" userId="3c60a3631c0db8ad" providerId="LiveId" clId="{66767E40-A7CA-44DB-B030-CC3984F6C9F4}" dt="2023-01-19T12:02:34.177" v="7"/>
          <ac:spMkLst>
            <pc:docMk/>
            <pc:sldMk cId="2180228365" sldId="442"/>
            <ac:spMk id="7" creationId="{729BE631-5975-43F1-85B7-86B9DAED9658}"/>
          </ac:spMkLst>
        </pc:spChg>
      </pc:sldChg>
      <pc:sldChg chg="addSp delSp modSp mod modTransition modAnim">
        <pc:chgData name="Alfred Smith" userId="3c60a3631c0db8ad" providerId="LiveId" clId="{66767E40-A7CA-44DB-B030-CC3984F6C9F4}" dt="2023-01-19T12:04:59.002" v="53"/>
        <pc:sldMkLst>
          <pc:docMk/>
          <pc:sldMk cId="3095902142" sldId="443"/>
        </pc:sldMkLst>
        <pc:spChg chg="add mod">
          <ac:chgData name="Alfred Smith" userId="3c60a3631c0db8ad" providerId="LiveId" clId="{66767E40-A7CA-44DB-B030-CC3984F6C9F4}" dt="2023-01-19T12:04:59.002" v="53"/>
          <ac:spMkLst>
            <pc:docMk/>
            <pc:sldMk cId="3095902142" sldId="443"/>
            <ac:spMk id="2" creationId="{03DA78B2-BDBF-0594-A9D1-0155DE6BA304}"/>
          </ac:spMkLst>
        </pc:spChg>
        <pc:spChg chg="del">
          <ac:chgData name="Alfred Smith" userId="3c60a3631c0db8ad" providerId="LiveId" clId="{66767E40-A7CA-44DB-B030-CC3984F6C9F4}" dt="2023-01-19T12:04:27.760" v="45" actId="478"/>
          <ac:spMkLst>
            <pc:docMk/>
            <pc:sldMk cId="3095902142" sldId="443"/>
            <ac:spMk id="6" creationId="{416C064E-628E-47C0-A712-DB178FE9901E}"/>
          </ac:spMkLst>
        </pc:spChg>
        <pc:picChg chg="del">
          <ac:chgData name="Alfred Smith" userId="3c60a3631c0db8ad" providerId="LiveId" clId="{66767E40-A7CA-44DB-B030-CC3984F6C9F4}" dt="2023-01-19T12:03:50.894" v="28"/>
          <ac:picMkLst>
            <pc:docMk/>
            <pc:sldMk cId="3095902142" sldId="443"/>
            <ac:picMk id="11" creationId="{E2E3F03D-931B-96C8-C923-5DFC2A0F6541}"/>
          </ac:picMkLst>
        </pc:picChg>
      </pc:sldChg>
      <pc:sldChg chg="modSp mod modTransition">
        <pc:chgData name="Alfred Smith" userId="3c60a3631c0db8ad" providerId="LiveId" clId="{66767E40-A7CA-44DB-B030-CC3984F6C9F4}" dt="2023-01-19T12:03:50.894" v="28"/>
        <pc:sldMkLst>
          <pc:docMk/>
          <pc:sldMk cId="1718612039" sldId="444"/>
        </pc:sldMkLst>
        <pc:spChg chg="mod">
          <ac:chgData name="Alfred Smith" userId="3c60a3631c0db8ad" providerId="LiveId" clId="{66767E40-A7CA-44DB-B030-CC3984F6C9F4}" dt="2023-01-19T12:02:38.321" v="8"/>
          <ac:spMkLst>
            <pc:docMk/>
            <pc:sldMk cId="1718612039" sldId="444"/>
            <ac:spMk id="8" creationId="{E07FBE33-C5CC-0C5C-F7A6-08DB5E08C5AC}"/>
          </ac:spMkLst>
        </pc:spChg>
      </pc:sldChg>
      <pc:sldChg chg="addSp delSp modSp mod modTransition modAnim">
        <pc:chgData name="Alfred Smith" userId="3c60a3631c0db8ad" providerId="LiveId" clId="{66767E40-A7CA-44DB-B030-CC3984F6C9F4}" dt="2023-01-19T12:05:00.585" v="54"/>
        <pc:sldMkLst>
          <pc:docMk/>
          <pc:sldMk cId="2166098122" sldId="445"/>
        </pc:sldMkLst>
        <pc:spChg chg="add mod">
          <ac:chgData name="Alfred Smith" userId="3c60a3631c0db8ad" providerId="LiveId" clId="{66767E40-A7CA-44DB-B030-CC3984F6C9F4}" dt="2023-01-19T12:05:00.585" v="54"/>
          <ac:spMkLst>
            <pc:docMk/>
            <pc:sldMk cId="2166098122" sldId="445"/>
            <ac:spMk id="2" creationId="{F210D683-B62C-4C7C-964E-B2D455B2DDE4}"/>
          </ac:spMkLst>
        </pc:spChg>
        <pc:spChg chg="del">
          <ac:chgData name="Alfred Smith" userId="3c60a3631c0db8ad" providerId="LiveId" clId="{66767E40-A7CA-44DB-B030-CC3984F6C9F4}" dt="2023-01-19T12:04:25.885" v="44" actId="478"/>
          <ac:spMkLst>
            <pc:docMk/>
            <pc:sldMk cId="2166098122" sldId="445"/>
            <ac:spMk id="6" creationId="{416C064E-628E-47C0-A712-DB178FE9901E}"/>
          </ac:spMkLst>
        </pc:spChg>
        <pc:picChg chg="del">
          <ac:chgData name="Alfred Smith" userId="3c60a3631c0db8ad" providerId="LiveId" clId="{66767E40-A7CA-44DB-B030-CC3984F6C9F4}" dt="2023-01-19T12:03:50.894" v="28"/>
          <ac:picMkLst>
            <pc:docMk/>
            <pc:sldMk cId="2166098122" sldId="445"/>
            <ac:picMk id="3" creationId="{EA0EB5D2-835C-2D84-B839-8BDA0D5A1744}"/>
          </ac:picMkLst>
        </pc:picChg>
      </pc:sldChg>
      <pc:sldChg chg="modSp mod modTransition">
        <pc:chgData name="Alfred Smith" userId="3c60a3631c0db8ad" providerId="LiveId" clId="{66767E40-A7CA-44DB-B030-CC3984F6C9F4}" dt="2023-01-19T12:03:50.894" v="28"/>
        <pc:sldMkLst>
          <pc:docMk/>
          <pc:sldMk cId="665805102" sldId="446"/>
        </pc:sldMkLst>
        <pc:spChg chg="mod">
          <ac:chgData name="Alfred Smith" userId="3c60a3631c0db8ad" providerId="LiveId" clId="{66767E40-A7CA-44DB-B030-CC3984F6C9F4}" dt="2023-01-19T12:02:41.962" v="9"/>
          <ac:spMkLst>
            <pc:docMk/>
            <pc:sldMk cId="665805102" sldId="446"/>
            <ac:spMk id="5" creationId="{08539F51-C62D-9314-D2C8-FD7BD8E2489A}"/>
          </ac:spMkLst>
        </pc:spChg>
      </pc:sldChg>
      <pc:sldChg chg="addSp delSp modSp mod modTransition modAnim">
        <pc:chgData name="Alfred Smith" userId="3c60a3631c0db8ad" providerId="LiveId" clId="{66767E40-A7CA-44DB-B030-CC3984F6C9F4}" dt="2023-01-19T12:05:02.630" v="55"/>
        <pc:sldMkLst>
          <pc:docMk/>
          <pc:sldMk cId="2422728137" sldId="447"/>
        </pc:sldMkLst>
        <pc:spChg chg="add mod">
          <ac:chgData name="Alfred Smith" userId="3c60a3631c0db8ad" providerId="LiveId" clId="{66767E40-A7CA-44DB-B030-CC3984F6C9F4}" dt="2023-01-19T12:05:02.630" v="55"/>
          <ac:spMkLst>
            <pc:docMk/>
            <pc:sldMk cId="2422728137" sldId="447"/>
            <ac:spMk id="2" creationId="{7BE44987-BE42-77B7-664C-F22D007F93EF}"/>
          </ac:spMkLst>
        </pc:spChg>
        <pc:spChg chg="del">
          <ac:chgData name="Alfred Smith" userId="3c60a3631c0db8ad" providerId="LiveId" clId="{66767E40-A7CA-44DB-B030-CC3984F6C9F4}" dt="2023-01-19T12:04:23.935" v="43" actId="478"/>
          <ac:spMkLst>
            <pc:docMk/>
            <pc:sldMk cId="2422728137" sldId="447"/>
            <ac:spMk id="6" creationId="{416C064E-628E-47C0-A712-DB178FE9901E}"/>
          </ac:spMkLst>
        </pc:spChg>
        <pc:picChg chg="del">
          <ac:chgData name="Alfred Smith" userId="3c60a3631c0db8ad" providerId="LiveId" clId="{66767E40-A7CA-44DB-B030-CC3984F6C9F4}" dt="2023-01-19T12:03:50.894" v="28"/>
          <ac:picMkLst>
            <pc:docMk/>
            <pc:sldMk cId="2422728137" sldId="447"/>
            <ac:picMk id="3" creationId="{359E09D1-E4D8-A781-B582-58AF6AF38512}"/>
          </ac:picMkLst>
        </pc:picChg>
      </pc:sldChg>
      <pc:sldChg chg="modSp mod modTransition">
        <pc:chgData name="Alfred Smith" userId="3c60a3631c0db8ad" providerId="LiveId" clId="{66767E40-A7CA-44DB-B030-CC3984F6C9F4}" dt="2023-01-19T12:03:50.894" v="28"/>
        <pc:sldMkLst>
          <pc:docMk/>
          <pc:sldMk cId="843663555" sldId="448"/>
        </pc:sldMkLst>
        <pc:spChg chg="mod">
          <ac:chgData name="Alfred Smith" userId="3c60a3631c0db8ad" providerId="LiveId" clId="{66767E40-A7CA-44DB-B030-CC3984F6C9F4}" dt="2023-01-19T12:02:47.168" v="10"/>
          <ac:spMkLst>
            <pc:docMk/>
            <pc:sldMk cId="843663555" sldId="448"/>
            <ac:spMk id="7" creationId="{17D41DE5-A45B-BA4E-7C03-B44DB3585363}"/>
          </ac:spMkLst>
        </pc:spChg>
      </pc:sldChg>
      <pc:sldChg chg="addSp delSp modSp mod modTransition modAnim">
        <pc:chgData name="Alfred Smith" userId="3c60a3631c0db8ad" providerId="LiveId" clId="{66767E40-A7CA-44DB-B030-CC3984F6C9F4}" dt="2023-01-19T12:05:04.015" v="56"/>
        <pc:sldMkLst>
          <pc:docMk/>
          <pc:sldMk cId="4160448636" sldId="449"/>
        </pc:sldMkLst>
        <pc:spChg chg="add mod">
          <ac:chgData name="Alfred Smith" userId="3c60a3631c0db8ad" providerId="LiveId" clId="{66767E40-A7CA-44DB-B030-CC3984F6C9F4}" dt="2023-01-19T12:05:04.015" v="56"/>
          <ac:spMkLst>
            <pc:docMk/>
            <pc:sldMk cId="4160448636" sldId="449"/>
            <ac:spMk id="2" creationId="{33F59847-42C4-196A-0F85-957E5BA6DA84}"/>
          </ac:spMkLst>
        </pc:spChg>
        <pc:spChg chg="del">
          <ac:chgData name="Alfred Smith" userId="3c60a3631c0db8ad" providerId="LiveId" clId="{66767E40-A7CA-44DB-B030-CC3984F6C9F4}" dt="2023-01-19T12:04:20.455" v="42" actId="478"/>
          <ac:spMkLst>
            <pc:docMk/>
            <pc:sldMk cId="4160448636" sldId="449"/>
            <ac:spMk id="6" creationId="{416C064E-628E-47C0-A712-DB178FE9901E}"/>
          </ac:spMkLst>
        </pc:spChg>
        <pc:picChg chg="del">
          <ac:chgData name="Alfred Smith" userId="3c60a3631c0db8ad" providerId="LiveId" clId="{66767E40-A7CA-44DB-B030-CC3984F6C9F4}" dt="2023-01-19T12:03:50.894" v="28"/>
          <ac:picMkLst>
            <pc:docMk/>
            <pc:sldMk cId="4160448636" sldId="449"/>
            <ac:picMk id="11" creationId="{D9A266D2-AD1D-3E42-12DA-0E3E95BE8755}"/>
          </ac:picMkLst>
        </pc:picChg>
      </pc:sldChg>
      <pc:sldChg chg="modSp mod modTransition">
        <pc:chgData name="Alfred Smith" userId="3c60a3631c0db8ad" providerId="LiveId" clId="{66767E40-A7CA-44DB-B030-CC3984F6C9F4}" dt="2023-01-19T12:03:50.894" v="28"/>
        <pc:sldMkLst>
          <pc:docMk/>
          <pc:sldMk cId="538051216" sldId="450"/>
        </pc:sldMkLst>
        <pc:spChg chg="mod">
          <ac:chgData name="Alfred Smith" userId="3c60a3631c0db8ad" providerId="LiveId" clId="{66767E40-A7CA-44DB-B030-CC3984F6C9F4}" dt="2023-01-19T12:02:50.955" v="11"/>
          <ac:spMkLst>
            <pc:docMk/>
            <pc:sldMk cId="538051216" sldId="450"/>
            <ac:spMk id="7" creationId="{5D4FC3F9-5803-28AB-199B-8F8BE3162DFE}"/>
          </ac:spMkLst>
        </pc:spChg>
      </pc:sldChg>
      <pc:sldChg chg="addSp delSp modSp mod modTransition modAnim">
        <pc:chgData name="Alfred Smith" userId="3c60a3631c0db8ad" providerId="LiveId" clId="{66767E40-A7CA-44DB-B030-CC3984F6C9F4}" dt="2023-01-19T12:05:06.805" v="58"/>
        <pc:sldMkLst>
          <pc:docMk/>
          <pc:sldMk cId="3386340796" sldId="451"/>
        </pc:sldMkLst>
        <pc:spChg chg="add mod">
          <ac:chgData name="Alfred Smith" userId="3c60a3631c0db8ad" providerId="LiveId" clId="{66767E40-A7CA-44DB-B030-CC3984F6C9F4}" dt="2023-01-19T12:05:06.805" v="58"/>
          <ac:spMkLst>
            <pc:docMk/>
            <pc:sldMk cId="3386340796" sldId="451"/>
            <ac:spMk id="2" creationId="{81AFD13A-3BB0-8F3E-DC87-C16CE33D01E2}"/>
          </ac:spMkLst>
        </pc:spChg>
        <pc:spChg chg="del">
          <ac:chgData name="Alfred Smith" userId="3c60a3631c0db8ad" providerId="LiveId" clId="{66767E40-A7CA-44DB-B030-CC3984F6C9F4}" dt="2023-01-19T12:04:16.554" v="40" actId="478"/>
          <ac:spMkLst>
            <pc:docMk/>
            <pc:sldMk cId="3386340796" sldId="451"/>
            <ac:spMk id="6" creationId="{416C064E-628E-47C0-A712-DB178FE9901E}"/>
          </ac:spMkLst>
        </pc:spChg>
        <pc:picChg chg="del">
          <ac:chgData name="Alfred Smith" userId="3c60a3631c0db8ad" providerId="LiveId" clId="{66767E40-A7CA-44DB-B030-CC3984F6C9F4}" dt="2023-01-19T12:03:50.894" v="28"/>
          <ac:picMkLst>
            <pc:docMk/>
            <pc:sldMk cId="3386340796" sldId="451"/>
            <ac:picMk id="3" creationId="{2EA98189-A0D7-105B-B747-8ED98BC0F161}"/>
          </ac:picMkLst>
        </pc:picChg>
      </pc:sldChg>
      <pc:sldChg chg="modSp mod modTransition">
        <pc:chgData name="Alfred Smith" userId="3c60a3631c0db8ad" providerId="LiveId" clId="{66767E40-A7CA-44DB-B030-CC3984F6C9F4}" dt="2023-01-19T12:03:50.894" v="28"/>
        <pc:sldMkLst>
          <pc:docMk/>
          <pc:sldMk cId="4002949039" sldId="452"/>
        </pc:sldMkLst>
        <pc:spChg chg="mod">
          <ac:chgData name="Alfred Smith" userId="3c60a3631c0db8ad" providerId="LiveId" clId="{66767E40-A7CA-44DB-B030-CC3984F6C9F4}" dt="2023-01-19T12:03:02.080" v="14" actId="20577"/>
          <ac:spMkLst>
            <pc:docMk/>
            <pc:sldMk cId="4002949039" sldId="452"/>
            <ac:spMk id="7" creationId="{74265932-CEE6-9075-525C-EB52D22E5242}"/>
          </ac:spMkLst>
        </pc:spChg>
      </pc:sldChg>
      <pc:sldChg chg="addSp delSp modSp mod modTransition modAnim">
        <pc:chgData name="Alfred Smith" userId="3c60a3631c0db8ad" providerId="LiveId" clId="{66767E40-A7CA-44DB-B030-CC3984F6C9F4}" dt="2023-01-19T12:05:08.356" v="59"/>
        <pc:sldMkLst>
          <pc:docMk/>
          <pc:sldMk cId="283334129" sldId="453"/>
        </pc:sldMkLst>
        <pc:spChg chg="add mod">
          <ac:chgData name="Alfred Smith" userId="3c60a3631c0db8ad" providerId="LiveId" clId="{66767E40-A7CA-44DB-B030-CC3984F6C9F4}" dt="2023-01-19T12:05:08.356" v="59"/>
          <ac:spMkLst>
            <pc:docMk/>
            <pc:sldMk cId="283334129" sldId="453"/>
            <ac:spMk id="3" creationId="{752B287E-4317-EB42-A2BE-AE893603C6CC}"/>
          </ac:spMkLst>
        </pc:spChg>
        <pc:spChg chg="del">
          <ac:chgData name="Alfred Smith" userId="3c60a3631c0db8ad" providerId="LiveId" clId="{66767E40-A7CA-44DB-B030-CC3984F6C9F4}" dt="2023-01-19T12:04:14.911" v="39" actId="478"/>
          <ac:spMkLst>
            <pc:docMk/>
            <pc:sldMk cId="283334129" sldId="453"/>
            <ac:spMk id="6" creationId="{416C064E-628E-47C0-A712-DB178FE9901E}"/>
          </ac:spMkLst>
        </pc:spChg>
        <pc:picChg chg="del">
          <ac:chgData name="Alfred Smith" userId="3c60a3631c0db8ad" providerId="LiveId" clId="{66767E40-A7CA-44DB-B030-CC3984F6C9F4}" dt="2023-01-19T12:03:50.894" v="28"/>
          <ac:picMkLst>
            <pc:docMk/>
            <pc:sldMk cId="283334129" sldId="453"/>
            <ac:picMk id="2" creationId="{EC351FC0-5D86-B2BA-7B67-18A5E6A6A1BB}"/>
          </ac:picMkLst>
        </pc:picChg>
      </pc:sldChg>
      <pc:sldChg chg="modSp mod modTransition">
        <pc:chgData name="Alfred Smith" userId="3c60a3631c0db8ad" providerId="LiveId" clId="{66767E40-A7CA-44DB-B030-CC3984F6C9F4}" dt="2023-01-19T12:03:50.894" v="28"/>
        <pc:sldMkLst>
          <pc:docMk/>
          <pc:sldMk cId="2511564658" sldId="454"/>
        </pc:sldMkLst>
        <pc:spChg chg="mod">
          <ac:chgData name="Alfred Smith" userId="3c60a3631c0db8ad" providerId="LiveId" clId="{66767E40-A7CA-44DB-B030-CC3984F6C9F4}" dt="2023-01-19T12:03:06.717" v="15"/>
          <ac:spMkLst>
            <pc:docMk/>
            <pc:sldMk cId="2511564658" sldId="454"/>
            <ac:spMk id="5" creationId="{376C7DD5-0888-188C-42D0-22603DF76509}"/>
          </ac:spMkLst>
        </pc:spChg>
      </pc:sldChg>
      <pc:sldChg chg="addSp delSp modSp mod modTransition modAnim">
        <pc:chgData name="Alfred Smith" userId="3c60a3631c0db8ad" providerId="LiveId" clId="{66767E40-A7CA-44DB-B030-CC3984F6C9F4}" dt="2023-01-19T12:05:09.692" v="60"/>
        <pc:sldMkLst>
          <pc:docMk/>
          <pc:sldMk cId="2618424304" sldId="457"/>
        </pc:sldMkLst>
        <pc:spChg chg="add mod">
          <ac:chgData name="Alfred Smith" userId="3c60a3631c0db8ad" providerId="LiveId" clId="{66767E40-A7CA-44DB-B030-CC3984F6C9F4}" dt="2023-01-19T12:05:09.692" v="60"/>
          <ac:spMkLst>
            <pc:docMk/>
            <pc:sldMk cId="2618424304" sldId="457"/>
            <ac:spMk id="2" creationId="{FC34F815-0836-702F-56DB-E8193644E68E}"/>
          </ac:spMkLst>
        </pc:spChg>
        <pc:spChg chg="del">
          <ac:chgData name="Alfred Smith" userId="3c60a3631c0db8ad" providerId="LiveId" clId="{66767E40-A7CA-44DB-B030-CC3984F6C9F4}" dt="2023-01-19T12:04:13.468" v="38" actId="478"/>
          <ac:spMkLst>
            <pc:docMk/>
            <pc:sldMk cId="2618424304" sldId="457"/>
            <ac:spMk id="6" creationId="{416C064E-628E-47C0-A712-DB178FE9901E}"/>
          </ac:spMkLst>
        </pc:spChg>
        <pc:picChg chg="del">
          <ac:chgData name="Alfred Smith" userId="3c60a3631c0db8ad" providerId="LiveId" clId="{66767E40-A7CA-44DB-B030-CC3984F6C9F4}" dt="2023-01-19T12:03:50.894" v="28"/>
          <ac:picMkLst>
            <pc:docMk/>
            <pc:sldMk cId="2618424304" sldId="457"/>
            <ac:picMk id="5" creationId="{14DD6EED-3F8F-C76F-AC06-EF746D8EEA7A}"/>
          </ac:picMkLst>
        </pc:picChg>
      </pc:sldChg>
      <pc:sldChg chg="modSp mod modTransition">
        <pc:chgData name="Alfred Smith" userId="3c60a3631c0db8ad" providerId="LiveId" clId="{66767E40-A7CA-44DB-B030-CC3984F6C9F4}" dt="2023-01-19T12:03:50.894" v="28"/>
        <pc:sldMkLst>
          <pc:docMk/>
          <pc:sldMk cId="2789980734" sldId="458"/>
        </pc:sldMkLst>
        <pc:spChg chg="mod">
          <ac:chgData name="Alfred Smith" userId="3c60a3631c0db8ad" providerId="LiveId" clId="{66767E40-A7CA-44DB-B030-CC3984F6C9F4}" dt="2023-01-19T12:03:10.281" v="16"/>
          <ac:spMkLst>
            <pc:docMk/>
            <pc:sldMk cId="2789980734" sldId="458"/>
            <ac:spMk id="7" creationId="{8EB14C8E-A472-59EF-3D30-185A5AA9496C}"/>
          </ac:spMkLst>
        </pc:spChg>
      </pc:sldChg>
      <pc:sldChg chg="addSp delSp modSp mod modTransition modAnim">
        <pc:chgData name="Alfred Smith" userId="3c60a3631c0db8ad" providerId="LiveId" clId="{66767E40-A7CA-44DB-B030-CC3984F6C9F4}" dt="2023-01-19T12:05:11.048" v="61"/>
        <pc:sldMkLst>
          <pc:docMk/>
          <pc:sldMk cId="783514268" sldId="459"/>
        </pc:sldMkLst>
        <pc:spChg chg="add mod">
          <ac:chgData name="Alfred Smith" userId="3c60a3631c0db8ad" providerId="LiveId" clId="{66767E40-A7CA-44DB-B030-CC3984F6C9F4}" dt="2023-01-19T12:05:11.048" v="61"/>
          <ac:spMkLst>
            <pc:docMk/>
            <pc:sldMk cId="783514268" sldId="459"/>
            <ac:spMk id="3" creationId="{3EF851DB-5822-A148-820D-A6483FD0E1AD}"/>
          </ac:spMkLst>
        </pc:spChg>
        <pc:spChg chg="del">
          <ac:chgData name="Alfred Smith" userId="3c60a3631c0db8ad" providerId="LiveId" clId="{66767E40-A7CA-44DB-B030-CC3984F6C9F4}" dt="2023-01-19T12:04:11.959" v="37" actId="478"/>
          <ac:spMkLst>
            <pc:docMk/>
            <pc:sldMk cId="783514268" sldId="459"/>
            <ac:spMk id="6" creationId="{416C064E-628E-47C0-A712-DB178FE9901E}"/>
          </ac:spMkLst>
        </pc:spChg>
        <pc:picChg chg="del">
          <ac:chgData name="Alfred Smith" userId="3c60a3631c0db8ad" providerId="LiveId" clId="{66767E40-A7CA-44DB-B030-CC3984F6C9F4}" dt="2023-01-19T12:03:50.894" v="28"/>
          <ac:picMkLst>
            <pc:docMk/>
            <pc:sldMk cId="783514268" sldId="459"/>
            <ac:picMk id="2" creationId="{5C5A7EEC-FB26-64B0-4A90-1C0E554B77A1}"/>
          </ac:picMkLst>
        </pc:picChg>
      </pc:sldChg>
      <pc:sldChg chg="modSp mod modTransition">
        <pc:chgData name="Alfred Smith" userId="3c60a3631c0db8ad" providerId="LiveId" clId="{66767E40-A7CA-44DB-B030-CC3984F6C9F4}" dt="2023-01-19T12:03:50.894" v="28"/>
        <pc:sldMkLst>
          <pc:docMk/>
          <pc:sldMk cId="2691432836" sldId="460"/>
        </pc:sldMkLst>
        <pc:spChg chg="mod">
          <ac:chgData name="Alfred Smith" userId="3c60a3631c0db8ad" providerId="LiveId" clId="{66767E40-A7CA-44DB-B030-CC3984F6C9F4}" dt="2023-01-19T12:03:15.489" v="17"/>
          <ac:spMkLst>
            <pc:docMk/>
            <pc:sldMk cId="2691432836" sldId="460"/>
            <ac:spMk id="7" creationId="{A9D60405-3A09-9BF0-835D-CD5A1CDECC24}"/>
          </ac:spMkLst>
        </pc:spChg>
      </pc:sldChg>
      <pc:sldChg chg="addSp delSp modSp mod modTransition modAnim">
        <pc:chgData name="Alfred Smith" userId="3c60a3631c0db8ad" providerId="LiveId" clId="{66767E40-A7CA-44DB-B030-CC3984F6C9F4}" dt="2023-01-19T12:05:12.222" v="62"/>
        <pc:sldMkLst>
          <pc:docMk/>
          <pc:sldMk cId="3868250199" sldId="461"/>
        </pc:sldMkLst>
        <pc:spChg chg="add mod">
          <ac:chgData name="Alfred Smith" userId="3c60a3631c0db8ad" providerId="LiveId" clId="{66767E40-A7CA-44DB-B030-CC3984F6C9F4}" dt="2023-01-19T12:05:12.222" v="62"/>
          <ac:spMkLst>
            <pc:docMk/>
            <pc:sldMk cId="3868250199" sldId="461"/>
            <ac:spMk id="2" creationId="{40C0647C-BD67-380E-83C3-A49A06FB7903}"/>
          </ac:spMkLst>
        </pc:spChg>
        <pc:spChg chg="del">
          <ac:chgData name="Alfred Smith" userId="3c60a3631c0db8ad" providerId="LiveId" clId="{66767E40-A7CA-44DB-B030-CC3984F6C9F4}" dt="2023-01-19T12:04:09.788" v="36" actId="478"/>
          <ac:spMkLst>
            <pc:docMk/>
            <pc:sldMk cId="3868250199" sldId="461"/>
            <ac:spMk id="6" creationId="{416C064E-628E-47C0-A712-DB178FE9901E}"/>
          </ac:spMkLst>
        </pc:spChg>
        <pc:picChg chg="del">
          <ac:chgData name="Alfred Smith" userId="3c60a3631c0db8ad" providerId="LiveId" clId="{66767E40-A7CA-44DB-B030-CC3984F6C9F4}" dt="2023-01-19T12:03:50.894" v="28"/>
          <ac:picMkLst>
            <pc:docMk/>
            <pc:sldMk cId="3868250199" sldId="461"/>
            <ac:picMk id="9" creationId="{BA29BEB3-D5EE-B2A5-4E96-91010D9AFDEF}"/>
          </ac:picMkLst>
        </pc:picChg>
      </pc:sldChg>
      <pc:sldChg chg="modSp mod modTransition">
        <pc:chgData name="Alfred Smith" userId="3c60a3631c0db8ad" providerId="LiveId" clId="{66767E40-A7CA-44DB-B030-CC3984F6C9F4}" dt="2023-01-19T12:03:50.894" v="28"/>
        <pc:sldMkLst>
          <pc:docMk/>
          <pc:sldMk cId="3941201962" sldId="462"/>
        </pc:sldMkLst>
        <pc:spChg chg="mod">
          <ac:chgData name="Alfred Smith" userId="3c60a3631c0db8ad" providerId="LiveId" clId="{66767E40-A7CA-44DB-B030-CC3984F6C9F4}" dt="2023-01-19T12:03:18.517" v="18"/>
          <ac:spMkLst>
            <pc:docMk/>
            <pc:sldMk cId="3941201962" sldId="462"/>
            <ac:spMk id="5" creationId="{67A78ABC-8990-2ED1-C75B-F711D1F1CA3C}"/>
          </ac:spMkLst>
        </pc:spChg>
      </pc:sldChg>
      <pc:sldChg chg="addSp delSp modSp mod modTransition modAnim">
        <pc:chgData name="Alfred Smith" userId="3c60a3631c0db8ad" providerId="LiveId" clId="{66767E40-A7CA-44DB-B030-CC3984F6C9F4}" dt="2023-01-19T12:05:14.963" v="63"/>
        <pc:sldMkLst>
          <pc:docMk/>
          <pc:sldMk cId="2982327576" sldId="463"/>
        </pc:sldMkLst>
        <pc:spChg chg="add mod">
          <ac:chgData name="Alfred Smith" userId="3c60a3631c0db8ad" providerId="LiveId" clId="{66767E40-A7CA-44DB-B030-CC3984F6C9F4}" dt="2023-01-19T12:05:14.963" v="63"/>
          <ac:spMkLst>
            <pc:docMk/>
            <pc:sldMk cId="2982327576" sldId="463"/>
            <ac:spMk id="2" creationId="{FF0D144C-4FF3-E4A8-4EBD-235A53D79C21}"/>
          </ac:spMkLst>
        </pc:spChg>
        <pc:spChg chg="del">
          <ac:chgData name="Alfred Smith" userId="3c60a3631c0db8ad" providerId="LiveId" clId="{66767E40-A7CA-44DB-B030-CC3984F6C9F4}" dt="2023-01-19T12:04:08.339" v="35" actId="478"/>
          <ac:spMkLst>
            <pc:docMk/>
            <pc:sldMk cId="2982327576" sldId="463"/>
            <ac:spMk id="6" creationId="{416C064E-628E-47C0-A712-DB178FE9901E}"/>
          </ac:spMkLst>
        </pc:spChg>
        <pc:picChg chg="del">
          <ac:chgData name="Alfred Smith" userId="3c60a3631c0db8ad" providerId="LiveId" clId="{66767E40-A7CA-44DB-B030-CC3984F6C9F4}" dt="2023-01-19T12:03:50.894" v="28"/>
          <ac:picMkLst>
            <pc:docMk/>
            <pc:sldMk cId="2982327576" sldId="463"/>
            <ac:picMk id="5" creationId="{41CA8121-7029-8E8E-D49B-9A149D35A0FF}"/>
          </ac:picMkLst>
        </pc:picChg>
      </pc:sldChg>
      <pc:sldChg chg="modSp mod modTransition">
        <pc:chgData name="Alfred Smith" userId="3c60a3631c0db8ad" providerId="LiveId" clId="{66767E40-A7CA-44DB-B030-CC3984F6C9F4}" dt="2023-01-19T12:03:50.894" v="28"/>
        <pc:sldMkLst>
          <pc:docMk/>
          <pc:sldMk cId="3471468068" sldId="464"/>
        </pc:sldMkLst>
        <pc:spChg chg="mod">
          <ac:chgData name="Alfred Smith" userId="3c60a3631c0db8ad" providerId="LiveId" clId="{66767E40-A7CA-44DB-B030-CC3984F6C9F4}" dt="2023-01-19T12:03:21.503" v="19"/>
          <ac:spMkLst>
            <pc:docMk/>
            <pc:sldMk cId="3471468068" sldId="464"/>
            <ac:spMk id="7" creationId="{AD983CAD-AEDD-0A19-7AA5-D578D511E733}"/>
          </ac:spMkLst>
        </pc:spChg>
      </pc:sldChg>
      <pc:sldChg chg="addSp delSp modSp mod modTransition modAnim">
        <pc:chgData name="Alfred Smith" userId="3c60a3631c0db8ad" providerId="LiveId" clId="{66767E40-A7CA-44DB-B030-CC3984F6C9F4}" dt="2023-01-19T12:05:16.503" v="64"/>
        <pc:sldMkLst>
          <pc:docMk/>
          <pc:sldMk cId="3894174290" sldId="465"/>
        </pc:sldMkLst>
        <pc:spChg chg="add mod">
          <ac:chgData name="Alfred Smith" userId="3c60a3631c0db8ad" providerId="LiveId" clId="{66767E40-A7CA-44DB-B030-CC3984F6C9F4}" dt="2023-01-19T12:05:16.503" v="64"/>
          <ac:spMkLst>
            <pc:docMk/>
            <pc:sldMk cId="3894174290" sldId="465"/>
            <ac:spMk id="2" creationId="{2F131AEB-D83C-DC61-327E-D558EA2F270E}"/>
          </ac:spMkLst>
        </pc:spChg>
        <pc:spChg chg="del">
          <ac:chgData name="Alfred Smith" userId="3c60a3631c0db8ad" providerId="LiveId" clId="{66767E40-A7CA-44DB-B030-CC3984F6C9F4}" dt="2023-01-19T12:04:05.820" v="34" actId="478"/>
          <ac:spMkLst>
            <pc:docMk/>
            <pc:sldMk cId="3894174290" sldId="465"/>
            <ac:spMk id="6" creationId="{416C064E-628E-47C0-A712-DB178FE9901E}"/>
          </ac:spMkLst>
        </pc:spChg>
        <pc:picChg chg="del">
          <ac:chgData name="Alfred Smith" userId="3c60a3631c0db8ad" providerId="LiveId" clId="{66767E40-A7CA-44DB-B030-CC3984F6C9F4}" dt="2023-01-19T12:03:50.894" v="28"/>
          <ac:picMkLst>
            <pc:docMk/>
            <pc:sldMk cId="3894174290" sldId="465"/>
            <ac:picMk id="5" creationId="{C662E55A-89DD-DFC2-6D30-3B20484B7FC9}"/>
          </ac:picMkLst>
        </pc:picChg>
      </pc:sldChg>
      <pc:sldChg chg="modSp mod modTransition">
        <pc:chgData name="Alfred Smith" userId="3c60a3631c0db8ad" providerId="LiveId" clId="{66767E40-A7CA-44DB-B030-CC3984F6C9F4}" dt="2023-01-19T12:03:50.894" v="28"/>
        <pc:sldMkLst>
          <pc:docMk/>
          <pc:sldMk cId="581074576" sldId="466"/>
        </pc:sldMkLst>
        <pc:spChg chg="mod">
          <ac:chgData name="Alfred Smith" userId="3c60a3631c0db8ad" providerId="LiveId" clId="{66767E40-A7CA-44DB-B030-CC3984F6C9F4}" dt="2023-01-19T12:03:24.046" v="20"/>
          <ac:spMkLst>
            <pc:docMk/>
            <pc:sldMk cId="581074576" sldId="466"/>
            <ac:spMk id="5" creationId="{D23697F5-E831-A0B8-CE25-91649ABA0F3A}"/>
          </ac:spMkLst>
        </pc:spChg>
      </pc:sldChg>
      <pc:sldChg chg="addSp delSp modSp mod modTransition modAnim">
        <pc:chgData name="Alfred Smith" userId="3c60a3631c0db8ad" providerId="LiveId" clId="{66767E40-A7CA-44DB-B030-CC3984F6C9F4}" dt="2023-01-19T12:05:17.865" v="65"/>
        <pc:sldMkLst>
          <pc:docMk/>
          <pc:sldMk cId="2711152741" sldId="467"/>
        </pc:sldMkLst>
        <pc:spChg chg="add mod">
          <ac:chgData name="Alfred Smith" userId="3c60a3631c0db8ad" providerId="LiveId" clId="{66767E40-A7CA-44DB-B030-CC3984F6C9F4}" dt="2023-01-19T12:05:17.865" v="65"/>
          <ac:spMkLst>
            <pc:docMk/>
            <pc:sldMk cId="2711152741" sldId="467"/>
            <ac:spMk id="2" creationId="{6D856964-FD76-E7FB-FEEF-4E4984382B86}"/>
          </ac:spMkLst>
        </pc:spChg>
        <pc:spChg chg="del">
          <ac:chgData name="Alfred Smith" userId="3c60a3631c0db8ad" providerId="LiveId" clId="{66767E40-A7CA-44DB-B030-CC3984F6C9F4}" dt="2023-01-19T12:04:02.161" v="33" actId="478"/>
          <ac:spMkLst>
            <pc:docMk/>
            <pc:sldMk cId="2711152741" sldId="467"/>
            <ac:spMk id="6" creationId="{416C064E-628E-47C0-A712-DB178FE9901E}"/>
          </ac:spMkLst>
        </pc:spChg>
        <pc:picChg chg="del">
          <ac:chgData name="Alfred Smith" userId="3c60a3631c0db8ad" providerId="LiveId" clId="{66767E40-A7CA-44DB-B030-CC3984F6C9F4}" dt="2023-01-19T12:03:50.894" v="28"/>
          <ac:picMkLst>
            <pc:docMk/>
            <pc:sldMk cId="2711152741" sldId="467"/>
            <ac:picMk id="3" creationId="{6261D6F0-6C10-7584-354E-6017EDDE827A}"/>
          </ac:picMkLst>
        </pc:picChg>
      </pc:sldChg>
      <pc:sldChg chg="delSp modTransition modAnim">
        <pc:chgData name="Alfred Smith" userId="3c60a3631c0db8ad" providerId="LiveId" clId="{66767E40-A7CA-44DB-B030-CC3984F6C9F4}" dt="2023-01-19T12:03:50.894" v="28"/>
        <pc:sldMkLst>
          <pc:docMk/>
          <pc:sldMk cId="3596600315" sldId="468"/>
        </pc:sldMkLst>
        <pc:picChg chg="del">
          <ac:chgData name="Alfred Smith" userId="3c60a3631c0db8ad" providerId="LiveId" clId="{66767E40-A7CA-44DB-B030-CC3984F6C9F4}" dt="2023-01-19T12:03:50.894" v="28"/>
          <ac:picMkLst>
            <pc:docMk/>
            <pc:sldMk cId="3596600315" sldId="468"/>
            <ac:picMk id="4" creationId="{8B68C86B-3DDF-0AAA-25D2-CAD0537D471A}"/>
          </ac:picMkLst>
        </pc:picChg>
      </pc:sldChg>
      <pc:sldChg chg="modSp mod modTransition">
        <pc:chgData name="Alfred Smith" userId="3c60a3631c0db8ad" providerId="LiveId" clId="{66767E40-A7CA-44DB-B030-CC3984F6C9F4}" dt="2023-01-19T12:03:50.894" v="28"/>
        <pc:sldMkLst>
          <pc:docMk/>
          <pc:sldMk cId="2947489833" sldId="469"/>
        </pc:sldMkLst>
        <pc:spChg chg="mod">
          <ac:chgData name="Alfred Smith" userId="3c60a3631c0db8ad" providerId="LiveId" clId="{66767E40-A7CA-44DB-B030-CC3984F6C9F4}" dt="2023-01-19T12:03:32.433" v="24"/>
          <ac:spMkLst>
            <pc:docMk/>
            <pc:sldMk cId="2947489833" sldId="469"/>
            <ac:spMk id="7" creationId="{A25615CA-141D-4459-9677-7440BF1D766E}"/>
          </ac:spMkLst>
        </pc:spChg>
      </pc:sldChg>
      <pc:sldChg chg="addSp delSp modSp mod modTransition modAnim">
        <pc:chgData name="Alfred Smith" userId="3c60a3631c0db8ad" providerId="LiveId" clId="{66767E40-A7CA-44DB-B030-CC3984F6C9F4}" dt="2023-01-19T12:05:21.492" v="66"/>
        <pc:sldMkLst>
          <pc:docMk/>
          <pc:sldMk cId="1528099671" sldId="470"/>
        </pc:sldMkLst>
        <pc:spChg chg="add mod">
          <ac:chgData name="Alfred Smith" userId="3c60a3631c0db8ad" providerId="LiveId" clId="{66767E40-A7CA-44DB-B030-CC3984F6C9F4}" dt="2023-01-19T12:05:21.492" v="66"/>
          <ac:spMkLst>
            <pc:docMk/>
            <pc:sldMk cId="1528099671" sldId="470"/>
            <ac:spMk id="2" creationId="{58CF7EA3-BD21-D0AD-0379-2CC41A9A0EAE}"/>
          </ac:spMkLst>
        </pc:spChg>
        <pc:spChg chg="del">
          <ac:chgData name="Alfred Smith" userId="3c60a3631c0db8ad" providerId="LiveId" clId="{66767E40-A7CA-44DB-B030-CC3984F6C9F4}" dt="2023-01-19T12:04:00.617" v="32" actId="478"/>
          <ac:spMkLst>
            <pc:docMk/>
            <pc:sldMk cId="1528099671" sldId="470"/>
            <ac:spMk id="6" creationId="{416C064E-628E-47C0-A712-DB178FE9901E}"/>
          </ac:spMkLst>
        </pc:spChg>
        <pc:picChg chg="del">
          <ac:chgData name="Alfred Smith" userId="3c60a3631c0db8ad" providerId="LiveId" clId="{66767E40-A7CA-44DB-B030-CC3984F6C9F4}" dt="2023-01-19T12:03:50.894" v="28"/>
          <ac:picMkLst>
            <pc:docMk/>
            <pc:sldMk cId="1528099671" sldId="470"/>
            <ac:picMk id="7" creationId="{7CF48CE0-39BE-BFF2-C8A0-6B7CF2A3C2E6}"/>
          </ac:picMkLst>
        </pc:picChg>
      </pc:sldChg>
      <pc:sldChg chg="addSp delSp modSp mod modTransition modAnim">
        <pc:chgData name="Alfred Smith" userId="3c60a3631c0db8ad" providerId="LiveId" clId="{66767E40-A7CA-44DB-B030-CC3984F6C9F4}" dt="2023-01-19T12:05:23.021" v="67"/>
        <pc:sldMkLst>
          <pc:docMk/>
          <pc:sldMk cId="3162141136" sldId="472"/>
        </pc:sldMkLst>
        <pc:spChg chg="add mod">
          <ac:chgData name="Alfred Smith" userId="3c60a3631c0db8ad" providerId="LiveId" clId="{66767E40-A7CA-44DB-B030-CC3984F6C9F4}" dt="2023-01-19T12:05:23.021" v="67"/>
          <ac:spMkLst>
            <pc:docMk/>
            <pc:sldMk cId="3162141136" sldId="472"/>
            <ac:spMk id="2" creationId="{3751E22A-C67C-AFE3-44DC-73010B0D4BE5}"/>
          </ac:spMkLst>
        </pc:spChg>
        <pc:spChg chg="del">
          <ac:chgData name="Alfred Smith" userId="3c60a3631c0db8ad" providerId="LiveId" clId="{66767E40-A7CA-44DB-B030-CC3984F6C9F4}" dt="2023-01-19T12:03:59.032" v="31" actId="478"/>
          <ac:spMkLst>
            <pc:docMk/>
            <pc:sldMk cId="3162141136" sldId="472"/>
            <ac:spMk id="6" creationId="{416C064E-628E-47C0-A712-DB178FE9901E}"/>
          </ac:spMkLst>
        </pc:spChg>
        <pc:picChg chg="del">
          <ac:chgData name="Alfred Smith" userId="3c60a3631c0db8ad" providerId="LiveId" clId="{66767E40-A7CA-44DB-B030-CC3984F6C9F4}" dt="2023-01-19T12:03:50.894" v="28"/>
          <ac:picMkLst>
            <pc:docMk/>
            <pc:sldMk cId="3162141136" sldId="472"/>
            <ac:picMk id="8" creationId="{93F9CC2F-7E71-28FE-CF60-22669DE7A587}"/>
          </ac:picMkLst>
        </pc:picChg>
      </pc:sldChg>
      <pc:sldChg chg="modSp mod modTransition">
        <pc:chgData name="Alfred Smith" userId="3c60a3631c0db8ad" providerId="LiveId" clId="{66767E40-A7CA-44DB-B030-CC3984F6C9F4}" dt="2023-01-19T12:03:50.894" v="28"/>
        <pc:sldMkLst>
          <pc:docMk/>
          <pc:sldMk cId="2273922403" sldId="473"/>
        </pc:sldMkLst>
        <pc:spChg chg="mod">
          <ac:chgData name="Alfred Smith" userId="3c60a3631c0db8ad" providerId="LiveId" clId="{66767E40-A7CA-44DB-B030-CC3984F6C9F4}" dt="2023-01-19T12:03:35.572" v="25"/>
          <ac:spMkLst>
            <pc:docMk/>
            <pc:sldMk cId="2273922403" sldId="473"/>
            <ac:spMk id="7" creationId="{1C0E4EBB-3A25-6983-C54F-49C98C258117}"/>
          </ac:spMkLst>
        </pc:spChg>
      </pc:sldChg>
      <pc:sldChg chg="addSp delSp modSp mod modTransition modAnim">
        <pc:chgData name="Alfred Smith" userId="3c60a3631c0db8ad" providerId="LiveId" clId="{66767E40-A7CA-44DB-B030-CC3984F6C9F4}" dt="2023-01-19T12:05:24.361" v="68"/>
        <pc:sldMkLst>
          <pc:docMk/>
          <pc:sldMk cId="1617303656" sldId="474"/>
        </pc:sldMkLst>
        <pc:spChg chg="add mod">
          <ac:chgData name="Alfred Smith" userId="3c60a3631c0db8ad" providerId="LiveId" clId="{66767E40-A7CA-44DB-B030-CC3984F6C9F4}" dt="2023-01-19T12:05:24.361" v="68"/>
          <ac:spMkLst>
            <pc:docMk/>
            <pc:sldMk cId="1617303656" sldId="474"/>
            <ac:spMk id="2" creationId="{353A2AC9-E1CA-583F-D2D6-9FFBC7360943}"/>
          </ac:spMkLst>
        </pc:spChg>
        <pc:spChg chg="del">
          <ac:chgData name="Alfred Smith" userId="3c60a3631c0db8ad" providerId="LiveId" clId="{66767E40-A7CA-44DB-B030-CC3984F6C9F4}" dt="2023-01-19T12:03:57.473" v="30" actId="478"/>
          <ac:spMkLst>
            <pc:docMk/>
            <pc:sldMk cId="1617303656" sldId="474"/>
            <ac:spMk id="6" creationId="{416C064E-628E-47C0-A712-DB178FE9901E}"/>
          </ac:spMkLst>
        </pc:spChg>
        <pc:picChg chg="del">
          <ac:chgData name="Alfred Smith" userId="3c60a3631c0db8ad" providerId="LiveId" clId="{66767E40-A7CA-44DB-B030-CC3984F6C9F4}" dt="2023-01-19T12:03:50.894" v="28"/>
          <ac:picMkLst>
            <pc:docMk/>
            <pc:sldMk cId="1617303656" sldId="474"/>
            <ac:picMk id="3" creationId="{2AA62E2D-DD9E-C0DD-55FC-85906CA3403E}"/>
          </ac:picMkLst>
        </pc:picChg>
      </pc:sldChg>
      <pc:sldChg chg="modSp mod modTransition">
        <pc:chgData name="Alfred Smith" userId="3c60a3631c0db8ad" providerId="LiveId" clId="{66767E40-A7CA-44DB-B030-CC3984F6C9F4}" dt="2023-01-19T12:03:50.894" v="28"/>
        <pc:sldMkLst>
          <pc:docMk/>
          <pc:sldMk cId="1506583035" sldId="475"/>
        </pc:sldMkLst>
        <pc:spChg chg="mod">
          <ac:chgData name="Alfred Smith" userId="3c60a3631c0db8ad" providerId="LiveId" clId="{66767E40-A7CA-44DB-B030-CC3984F6C9F4}" dt="2023-01-19T12:03:38.943" v="26"/>
          <ac:spMkLst>
            <pc:docMk/>
            <pc:sldMk cId="1506583035" sldId="475"/>
            <ac:spMk id="5" creationId="{F4C3EAA5-B6F1-6118-774B-3CE5CC7EC32A}"/>
          </ac:spMkLst>
        </pc:spChg>
      </pc:sldChg>
      <pc:sldChg chg="addSp delSp modSp mod modTransition modAnim">
        <pc:chgData name="Alfred Smith" userId="3c60a3631c0db8ad" providerId="LiveId" clId="{66767E40-A7CA-44DB-B030-CC3984F6C9F4}" dt="2023-01-19T12:05:25.612" v="69"/>
        <pc:sldMkLst>
          <pc:docMk/>
          <pc:sldMk cId="2224134532" sldId="476"/>
        </pc:sldMkLst>
        <pc:spChg chg="add mod">
          <ac:chgData name="Alfred Smith" userId="3c60a3631c0db8ad" providerId="LiveId" clId="{66767E40-A7CA-44DB-B030-CC3984F6C9F4}" dt="2023-01-19T12:05:25.612" v="69"/>
          <ac:spMkLst>
            <pc:docMk/>
            <pc:sldMk cId="2224134532" sldId="476"/>
            <ac:spMk id="2" creationId="{BB5767BE-0300-630E-D074-6B85B2B96B05}"/>
          </ac:spMkLst>
        </pc:spChg>
        <pc:spChg chg="del">
          <ac:chgData name="Alfred Smith" userId="3c60a3631c0db8ad" providerId="LiveId" clId="{66767E40-A7CA-44DB-B030-CC3984F6C9F4}" dt="2023-01-19T12:03:54.913" v="29" actId="478"/>
          <ac:spMkLst>
            <pc:docMk/>
            <pc:sldMk cId="2224134532" sldId="476"/>
            <ac:spMk id="6" creationId="{416C064E-628E-47C0-A712-DB178FE9901E}"/>
          </ac:spMkLst>
        </pc:spChg>
        <pc:picChg chg="del">
          <ac:chgData name="Alfred Smith" userId="3c60a3631c0db8ad" providerId="LiveId" clId="{66767E40-A7CA-44DB-B030-CC3984F6C9F4}" dt="2023-01-19T12:03:50.894" v="28"/>
          <ac:picMkLst>
            <pc:docMk/>
            <pc:sldMk cId="2224134532" sldId="476"/>
            <ac:picMk id="25" creationId="{F80884D7-2080-9E08-DBE6-396F36F47A01}"/>
          </ac:picMkLst>
        </pc:picChg>
      </pc:sldChg>
      <pc:sldChg chg="modSp mod modTransition">
        <pc:chgData name="Alfred Smith" userId="3c60a3631c0db8ad" providerId="LiveId" clId="{66767E40-A7CA-44DB-B030-CC3984F6C9F4}" dt="2023-01-19T12:03:50.894" v="28"/>
        <pc:sldMkLst>
          <pc:docMk/>
          <pc:sldMk cId="3462079853" sldId="479"/>
        </pc:sldMkLst>
        <pc:spChg chg="mod">
          <ac:chgData name="Alfred Smith" userId="3c60a3631c0db8ad" providerId="LiveId" clId="{66767E40-A7CA-44DB-B030-CC3984F6C9F4}" dt="2023-01-19T12:03:28.773" v="23"/>
          <ac:spMkLst>
            <pc:docMk/>
            <pc:sldMk cId="3462079853" sldId="479"/>
            <ac:spMk id="5" creationId="{1833BA5E-3998-DE1D-7167-FF79961B31EA}"/>
          </ac:spMkLst>
        </pc:spChg>
      </pc:sldChg>
      <pc:sldChg chg="modSp mod modTransition">
        <pc:chgData name="Alfred Smith" userId="3c60a3631c0db8ad" providerId="LiveId" clId="{66767E40-A7CA-44DB-B030-CC3984F6C9F4}" dt="2023-01-19T12:03:50.894" v="28"/>
        <pc:sldMkLst>
          <pc:docMk/>
          <pc:sldMk cId="3115037747" sldId="480"/>
        </pc:sldMkLst>
        <pc:spChg chg="mod">
          <ac:chgData name="Alfred Smith" userId="3c60a3631c0db8ad" providerId="LiveId" clId="{66767E40-A7CA-44DB-B030-CC3984F6C9F4}" dt="2023-01-19T12:03:43.533" v="27"/>
          <ac:spMkLst>
            <pc:docMk/>
            <pc:sldMk cId="3115037747" sldId="480"/>
            <ac:spMk id="5" creationId="{17218AAD-F382-EC5A-A916-DE543B5A631A}"/>
          </ac:spMkLst>
        </pc:spChg>
      </pc:sldChg>
      <pc:sldChg chg="addSp delSp modSp mod modTransition modAnim">
        <pc:chgData name="Alfred Smith" userId="3c60a3631c0db8ad" providerId="LiveId" clId="{66767E40-A7CA-44DB-B030-CC3984F6C9F4}" dt="2023-01-19T12:05:05.437" v="57"/>
        <pc:sldMkLst>
          <pc:docMk/>
          <pc:sldMk cId="2276566736" sldId="481"/>
        </pc:sldMkLst>
        <pc:spChg chg="add mod">
          <ac:chgData name="Alfred Smith" userId="3c60a3631c0db8ad" providerId="LiveId" clId="{66767E40-A7CA-44DB-B030-CC3984F6C9F4}" dt="2023-01-19T12:05:05.437" v="57"/>
          <ac:spMkLst>
            <pc:docMk/>
            <pc:sldMk cId="2276566736" sldId="481"/>
            <ac:spMk id="2" creationId="{79472B9C-8041-CE30-4DAA-B0837AA67918}"/>
          </ac:spMkLst>
        </pc:spChg>
        <pc:spChg chg="del">
          <ac:chgData name="Alfred Smith" userId="3c60a3631c0db8ad" providerId="LiveId" clId="{66767E40-A7CA-44DB-B030-CC3984F6C9F4}" dt="2023-01-19T12:04:18.671" v="41" actId="478"/>
          <ac:spMkLst>
            <pc:docMk/>
            <pc:sldMk cId="2276566736" sldId="481"/>
            <ac:spMk id="6" creationId="{416C064E-628E-47C0-A712-DB178FE9901E}"/>
          </ac:spMkLst>
        </pc:spChg>
        <pc:picChg chg="del">
          <ac:chgData name="Alfred Smith" userId="3c60a3631c0db8ad" providerId="LiveId" clId="{66767E40-A7CA-44DB-B030-CC3984F6C9F4}" dt="2023-01-19T12:03:50.894" v="28"/>
          <ac:picMkLst>
            <pc:docMk/>
            <pc:sldMk cId="2276566736" sldId="481"/>
            <ac:picMk id="3" creationId="{938AE496-0349-A93F-EAB5-6F8A1DD70B47}"/>
          </ac:picMkLst>
        </pc:picChg>
      </pc:sldChg>
      <pc:sldChg chg="modSp mod modTransition">
        <pc:chgData name="Alfred Smith" userId="3c60a3631c0db8ad" providerId="LiveId" clId="{66767E40-A7CA-44DB-B030-CC3984F6C9F4}" dt="2023-01-19T12:03:50.894" v="28"/>
        <pc:sldMkLst>
          <pc:docMk/>
          <pc:sldMk cId="4220919651" sldId="482"/>
        </pc:sldMkLst>
        <pc:spChg chg="mod">
          <ac:chgData name="Alfred Smith" userId="3c60a3631c0db8ad" providerId="LiveId" clId="{66767E40-A7CA-44DB-B030-CC3984F6C9F4}" dt="2023-01-19T12:02:53.484" v="12"/>
          <ac:spMkLst>
            <pc:docMk/>
            <pc:sldMk cId="4220919651" sldId="482"/>
            <ac:spMk id="5" creationId="{3B62898B-12D0-3471-7995-C555F719D8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25 </a:t>
            </a:r>
            <a:r>
              <a:rPr lang="en-IN" sz="1200" b="1" i="0" u="none" strike="noStrike" baseline="0" dirty="0">
                <a:latin typeface="TimesNewRomanPS-BoldMT"/>
              </a:rPr>
              <a:t>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C5F2C29D-BF07-BB4A-433C-309F626545C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63"/>
    </mc:Choice>
    <mc:Fallback xmlns="">
      <p:transition spd="slow" advTm="3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6151585-5FA8-4E3A-87E3-4C2876A39BA1}"/>
              </a:ext>
            </a:extLst>
          </p:cNvPr>
          <p:cNvPicPr>
            <a:picLocks noChangeAspect="1"/>
          </p:cNvPicPr>
          <p:nvPr/>
        </p:nvPicPr>
        <p:blipFill>
          <a:blip r:embed="rId2"/>
          <a:stretch>
            <a:fillRect/>
          </a:stretch>
        </p:blipFill>
        <p:spPr>
          <a:xfrm>
            <a:off x="-1" y="-81310"/>
            <a:ext cx="12404785" cy="6939310"/>
          </a:xfrm>
          <a:prstGeom prst="rect">
            <a:avLst/>
          </a:prstGeom>
        </p:spPr>
      </p:pic>
      <p:sp>
        <p:nvSpPr>
          <p:cNvPr id="2" name="TextBox 1">
            <a:extLst>
              <a:ext uri="{FF2B5EF4-FFF2-40B4-BE49-F238E27FC236}">
                <a16:creationId xmlns:a16="http://schemas.microsoft.com/office/drawing/2014/main" id="{FAD69F9D-BE7B-DD9F-D803-E489C4A6435F}"/>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So Jeremiah called Baruch son of Neriah, and at the dictation of Jeremiah, Baruch wrote on a scroll all the words that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had spoken to Jeremiah.</a:t>
            </a:r>
            <a:endParaRPr lang="en-ZA" sz="4000" dirty="0"/>
          </a:p>
        </p:txBody>
      </p:sp>
      <p:sp>
        <p:nvSpPr>
          <p:cNvPr id="3" name="TextBox 2">
            <a:extLst>
              <a:ext uri="{FF2B5EF4-FFF2-40B4-BE49-F238E27FC236}">
                <a16:creationId xmlns:a16="http://schemas.microsoft.com/office/drawing/2014/main" id="{D1614BE5-7B5D-C275-5252-FB4D5FE2F486}"/>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4 अतः यिर्मयाह ने नेरिय्याह के पुत्र बारूक को बुलाया, और बारूक ने यहोवा के सब वचन जो उसने यिर्मयाह से कहे थे, उसके मुख से सुनकर पुस्तक में लिख दिए।</a:t>
            </a:r>
            <a:endParaRPr lang="en-IN" sz="4000" dirty="0"/>
          </a:p>
        </p:txBody>
      </p:sp>
      <p:pic>
        <p:nvPicPr>
          <p:cNvPr id="19" name="Audio 18">
            <a:hlinkClick r:id="" action="ppaction://media"/>
            <a:extLst>
              <a:ext uri="{FF2B5EF4-FFF2-40B4-BE49-F238E27FC236}">
                <a16:creationId xmlns:a16="http://schemas.microsoft.com/office/drawing/2014/main" id="{35CA12CC-9F7E-5464-BA7A-3A2A67952C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156"/>
    </mc:Choice>
    <mc:Fallback xmlns="">
      <p:transition spd="slow" advTm="12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B26E704-2BC6-14D1-D171-6069F8F7381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E72C332-7DFE-741E-2C3C-2C78C5A067BC}"/>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dirty="0">
                <a:solidFill>
                  <a:srgbClr val="777A7B"/>
                </a:solidFill>
                <a:effectLst/>
                <a:latin typeface="Inter" panose="020B0502030000000004" pitchFamily="34" charset="0"/>
              </a:rPr>
              <a:t>5</a:t>
            </a:r>
            <a:r>
              <a:rPr lang="en-US" sz="3400" b="0" i="0" dirty="0">
                <a:solidFill>
                  <a:srgbClr val="121212"/>
                </a:solidFill>
                <a:effectLst/>
                <a:latin typeface="Inter" panose="020B0502030000000004" pitchFamily="34" charset="0"/>
              </a:rPr>
              <a:t>Then Jeremiah commanded Baruch, “I am restricted; I cannot enter the house of the </a:t>
            </a:r>
            <a:r>
              <a:rPr lang="en-US" sz="3400" b="0" i="0" cap="small" dirty="0">
                <a:solidFill>
                  <a:srgbClr val="121212"/>
                </a:solidFill>
                <a:effectLst/>
                <a:latin typeface="Inter" panose="020B0502030000000004" pitchFamily="34" charset="0"/>
              </a:rPr>
              <a:t>Lord</a:t>
            </a:r>
            <a:r>
              <a:rPr lang="en-US" sz="3400" b="0" i="0" dirty="0">
                <a:solidFill>
                  <a:srgbClr val="121212"/>
                </a:solidFill>
                <a:effectLst/>
                <a:latin typeface="Inter" panose="020B0502030000000004" pitchFamily="34" charset="0"/>
              </a:rPr>
              <a:t>; </a:t>
            </a:r>
            <a:r>
              <a:rPr lang="en-US" sz="3400" b="0" i="0" dirty="0">
                <a:solidFill>
                  <a:srgbClr val="777A7B"/>
                </a:solidFill>
                <a:effectLst/>
                <a:latin typeface="Inter" panose="020B0502030000000004" pitchFamily="34" charset="0"/>
              </a:rPr>
              <a:t>6</a:t>
            </a:r>
            <a:r>
              <a:rPr lang="en-US" sz="3400" b="0" i="0" dirty="0">
                <a:solidFill>
                  <a:srgbClr val="121212"/>
                </a:solidFill>
                <a:effectLst/>
                <a:latin typeface="Inter" panose="020B0502030000000004" pitchFamily="34" charset="0"/>
              </a:rPr>
              <a:t>so you are to go to the house of the </a:t>
            </a:r>
            <a:r>
              <a:rPr lang="en-US" sz="3400" b="0" i="0" cap="small" dirty="0">
                <a:solidFill>
                  <a:srgbClr val="121212"/>
                </a:solidFill>
                <a:effectLst/>
                <a:latin typeface="Inter" panose="020B0502030000000004" pitchFamily="34" charset="0"/>
              </a:rPr>
              <a:t>Lord</a:t>
            </a:r>
            <a:r>
              <a:rPr lang="en-US" sz="3400" b="0" i="0" dirty="0">
                <a:solidFill>
                  <a:srgbClr val="121212"/>
                </a:solidFill>
                <a:effectLst/>
                <a:latin typeface="Inter" panose="020B0502030000000004" pitchFamily="34" charset="0"/>
              </a:rPr>
              <a:t> on a day of fasting, and in the hearing of the people you are to read the words of the </a:t>
            </a:r>
            <a:r>
              <a:rPr lang="en-US" sz="3400" b="0" i="0" cap="small" dirty="0">
                <a:solidFill>
                  <a:srgbClr val="121212"/>
                </a:solidFill>
                <a:effectLst/>
                <a:latin typeface="Inter" panose="020B0502030000000004" pitchFamily="34" charset="0"/>
              </a:rPr>
              <a:t>Lord</a:t>
            </a:r>
            <a:r>
              <a:rPr lang="en-US" sz="3400" b="0" i="0" dirty="0">
                <a:solidFill>
                  <a:srgbClr val="121212"/>
                </a:solidFill>
                <a:effectLst/>
                <a:latin typeface="Inter" panose="020B0502030000000004" pitchFamily="34" charset="0"/>
              </a:rPr>
              <a:t> from the scroll you have written at my dictation.</a:t>
            </a:r>
            <a:endParaRPr lang="en-ZA" sz="3400" dirty="0"/>
          </a:p>
        </p:txBody>
      </p:sp>
      <p:sp>
        <p:nvSpPr>
          <p:cNvPr id="3" name="TextBox 2">
            <a:extLst>
              <a:ext uri="{FF2B5EF4-FFF2-40B4-BE49-F238E27FC236}">
                <a16:creationId xmlns:a16="http://schemas.microsoft.com/office/drawing/2014/main" id="{C82A7C4B-C19F-8D44-18B6-3FC943699053}"/>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5 फिर यिर्मयाह ने बारूक को आज्ञा दी और कहा, “मैं तो बन्धा हुआ हूँ, मैं यहोवा के भवन में नहीं जा सकता। 6 इसलिए तू उपवास के दिन यहोवा के भवन में जाकर उसके जो वचन तूने मुझसे सुनकर लिखे हैं,</a:t>
            </a:r>
            <a:endParaRPr lang="en-IN" sz="4000" dirty="0"/>
          </a:p>
        </p:txBody>
      </p:sp>
      <p:pic>
        <p:nvPicPr>
          <p:cNvPr id="22" name="Audio 21">
            <a:hlinkClick r:id="" action="ppaction://media"/>
            <a:extLst>
              <a:ext uri="{FF2B5EF4-FFF2-40B4-BE49-F238E27FC236}">
                <a16:creationId xmlns:a16="http://schemas.microsoft.com/office/drawing/2014/main" id="{725DF6B4-30E7-8F14-9C1E-7E1DF14165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8861"/>
    </mc:Choice>
    <mc:Fallback xmlns="">
      <p:transition spd="slow" advTm="18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821716-A4FC-9A00-053F-8A15533386EC}"/>
              </a:ext>
            </a:extLst>
          </p:cNvPr>
          <p:cNvPicPr>
            <a:picLocks noChangeAspect="1"/>
          </p:cNvPicPr>
          <p:nvPr/>
        </p:nvPicPr>
        <p:blipFill rotWithShape="1">
          <a:blip r:embed="rId2"/>
          <a:srcRect t="1037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571985D-680F-53B5-7D91-EEFE66ADF145}"/>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5,6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Inter" panose="020B0502030000000004" pitchFamily="34" charset="0"/>
              </a:rPr>
              <a:t>…Read them in the hearing of all the people of Judah who are coming from their cities.</a:t>
            </a:r>
            <a:endParaRPr lang="en-ZA" sz="2400" dirty="0"/>
          </a:p>
        </p:txBody>
      </p:sp>
      <p:sp>
        <p:nvSpPr>
          <p:cNvPr id="3" name="TextBox 2">
            <a:extLst>
              <a:ext uri="{FF2B5EF4-FFF2-40B4-BE49-F238E27FC236}">
                <a16:creationId xmlns:a16="http://schemas.microsoft.com/office/drawing/2014/main" id="{98D376A2-8832-8C95-98B5-534B2655E6F7}"/>
              </a:ext>
            </a:extLst>
          </p:cNvPr>
          <p:cNvSpPr txBox="1"/>
          <p:nvPr/>
        </p:nvSpPr>
        <p:spPr>
          <a:xfrm>
            <a:off x="6096000" y="166255"/>
            <a:ext cx="6096000" cy="6558101"/>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a:t>
            </a:r>
            <a:r>
              <a:rPr lang="hi-IN" sz="4000" b="0" i="0" dirty="0">
                <a:solidFill>
                  <a:srgbClr val="121212"/>
                </a:solidFill>
                <a:effectLst/>
                <a:latin typeface="Inter" panose="020B0502030000000004" pitchFamily="34" charset="0"/>
              </a:rPr>
              <a:t>पुस्तक में से लोगों को पढ़कर सुनाना, और जितने यहूदी लोग अपने-अपने नगरों से आएँगे, उनको भी पढ़कर सुनाना।</a:t>
            </a:r>
            <a:endParaRPr lang="en-IN" sz="4000" dirty="0"/>
          </a:p>
        </p:txBody>
      </p:sp>
      <p:pic>
        <p:nvPicPr>
          <p:cNvPr id="59" name="Audio 58">
            <a:hlinkClick r:id="" action="ppaction://media"/>
            <a:extLst>
              <a:ext uri="{FF2B5EF4-FFF2-40B4-BE49-F238E27FC236}">
                <a16:creationId xmlns:a16="http://schemas.microsoft.com/office/drawing/2014/main" id="{F3316874-2B36-47F6-928C-B9151D3C0E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76566736"/>
      </p:ext>
    </p:extLst>
  </p:cSld>
  <p:clrMapOvr>
    <a:masterClrMapping/>
  </p:clrMapOvr>
  <mc:AlternateContent xmlns:mc="http://schemas.openxmlformats.org/markup-compatibility/2006" xmlns:p14="http://schemas.microsoft.com/office/powerpoint/2010/main">
    <mc:Choice Requires="p14">
      <p:transition spd="slow" p14:dur="2000" advTm="5894"/>
    </mc:Choice>
    <mc:Fallback xmlns="">
      <p:transition spd="slow" advTm="5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821716-A4FC-9A00-053F-8A15533386EC}"/>
              </a:ext>
            </a:extLst>
          </p:cNvPr>
          <p:cNvPicPr>
            <a:picLocks noChangeAspect="1"/>
          </p:cNvPicPr>
          <p:nvPr/>
        </p:nvPicPr>
        <p:blipFill rotWithShape="1">
          <a:blip r:embed="rId2"/>
          <a:srcRect t="10375"/>
          <a:stretch/>
        </p:blipFill>
        <p:spPr>
          <a:xfrm>
            <a:off x="-3125702" y="-1756611"/>
            <a:ext cx="15317702" cy="8614611"/>
          </a:xfrm>
          <a:prstGeom prst="rect">
            <a:avLst/>
          </a:prstGeom>
        </p:spPr>
      </p:pic>
      <p:sp>
        <p:nvSpPr>
          <p:cNvPr id="2" name="TextBox 1">
            <a:extLst>
              <a:ext uri="{FF2B5EF4-FFF2-40B4-BE49-F238E27FC236}">
                <a16:creationId xmlns:a16="http://schemas.microsoft.com/office/drawing/2014/main" id="{CE8D8969-DCEE-6243-83BB-8956A416A077}"/>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20919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Perhaps they will bring their petition before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and each one will turn from his wicked way; for great are the anger and fury that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has pronounced against this people.”</a:t>
            </a:r>
            <a:endParaRPr lang="en-ZA" sz="1600" dirty="0"/>
          </a:p>
        </p:txBody>
      </p:sp>
      <p:sp>
        <p:nvSpPr>
          <p:cNvPr id="3" name="TextBox 2">
            <a:extLst>
              <a:ext uri="{FF2B5EF4-FFF2-40B4-BE49-F238E27FC236}">
                <a16:creationId xmlns:a16="http://schemas.microsoft.com/office/drawing/2014/main" id="{AAAE56EC-D9C6-5BF4-5529-DC66CF916081}"/>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7 क्या जाने वे यहोवा से गिड़गिड़ाकर प्रार्थना करें</a:t>
            </a:r>
            <a:r>
              <a:rPr lang="en-US" sz="3800" b="0" i="0" dirty="0">
                <a:solidFill>
                  <a:srgbClr val="121212"/>
                </a:solidFill>
                <a:effectLst/>
                <a:latin typeface="Inter" panose="020B0502030000000004" pitchFamily="34" charset="0"/>
              </a:rPr>
              <a:t>b </a:t>
            </a:r>
            <a:r>
              <a:rPr lang="hi-IN" sz="3800" b="0" i="0" dirty="0">
                <a:solidFill>
                  <a:srgbClr val="121212"/>
                </a:solidFill>
                <a:effectLst/>
                <a:latin typeface="Inter" panose="020B0502030000000004" pitchFamily="34" charset="0"/>
              </a:rPr>
              <a:t>और अपनी-अपनी बुरी चाल से फिरें; क्योंकि जो क्रोध और जलजलाहट यहोवा ने अपनी इस प्रजा पर भड़काने को कहा है, वह बड़ी है।”</a:t>
            </a:r>
            <a:endParaRPr lang="en-IN" sz="3800" dirty="0"/>
          </a:p>
        </p:txBody>
      </p:sp>
      <p:pic>
        <p:nvPicPr>
          <p:cNvPr id="23" name="Audio 22">
            <a:hlinkClick r:id="" action="ppaction://media"/>
            <a:extLst>
              <a:ext uri="{FF2B5EF4-FFF2-40B4-BE49-F238E27FC236}">
                <a16:creationId xmlns:a16="http://schemas.microsoft.com/office/drawing/2014/main" id="{69B6F0E6-013B-F5E8-6212-474B12A14F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3815"/>
    </mc:Choice>
    <mc:Fallback xmlns="">
      <p:transition spd="slow" advTm="13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D5E238-6552-F8A5-BA55-BEA203BE8264}"/>
              </a:ext>
            </a:extLst>
          </p:cNvPr>
          <p:cNvPicPr>
            <a:picLocks noChangeAspect="1"/>
          </p:cNvPicPr>
          <p:nvPr/>
        </p:nvPicPr>
        <p:blipFill rotWithShape="1">
          <a:blip r:embed="rId2"/>
          <a:srcRect t="587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C45F97F-DF4D-B115-118C-8A3624732460}"/>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8</a:t>
            </a:r>
            <a:r>
              <a:rPr lang="en-US" sz="3800" b="0" i="0">
                <a:solidFill>
                  <a:srgbClr val="121212"/>
                </a:solidFill>
                <a:effectLst/>
                <a:latin typeface="Inter" panose="020B0502030000000004" pitchFamily="34" charset="0"/>
              </a:rPr>
              <a:t>So Baruch son of Neriah did everything that Jeremiah the prophet had commanded him. In the house of the </a:t>
            </a:r>
            <a:r>
              <a:rPr lang="en-US" sz="3800" b="0" i="0" cap="small">
                <a:solidFill>
                  <a:srgbClr val="121212"/>
                </a:solidFill>
                <a:effectLst/>
                <a:latin typeface="Inter" panose="020B0502030000000004" pitchFamily="34" charset="0"/>
              </a:rPr>
              <a:t>Lord</a:t>
            </a:r>
            <a:r>
              <a:rPr lang="en-US" sz="3800" b="0" i="0">
                <a:solidFill>
                  <a:srgbClr val="121212"/>
                </a:solidFill>
                <a:effectLst/>
                <a:latin typeface="Inter" panose="020B0502030000000004" pitchFamily="34" charset="0"/>
              </a:rPr>
              <a:t> he read the words of the </a:t>
            </a:r>
            <a:r>
              <a:rPr lang="en-US" sz="3800" b="0" i="0" cap="small">
                <a:solidFill>
                  <a:srgbClr val="121212"/>
                </a:solidFill>
                <a:effectLst/>
                <a:latin typeface="Inter" panose="020B0502030000000004" pitchFamily="34" charset="0"/>
              </a:rPr>
              <a:t>Lord</a:t>
            </a:r>
            <a:r>
              <a:rPr lang="en-US" sz="3800" b="0" i="0">
                <a:solidFill>
                  <a:srgbClr val="121212"/>
                </a:solidFill>
                <a:effectLst/>
                <a:latin typeface="Inter" panose="020B0502030000000004" pitchFamily="34" charset="0"/>
              </a:rPr>
              <a:t> from the scroll.</a:t>
            </a:r>
            <a:endParaRPr lang="en-ZA" sz="3800" dirty="0"/>
          </a:p>
        </p:txBody>
      </p:sp>
      <p:sp>
        <p:nvSpPr>
          <p:cNvPr id="2" name="TextBox 1">
            <a:extLst>
              <a:ext uri="{FF2B5EF4-FFF2-40B4-BE49-F238E27FC236}">
                <a16:creationId xmlns:a16="http://schemas.microsoft.com/office/drawing/2014/main" id="{316A7357-BC46-2F61-F67B-9C59EE92BB08}"/>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8</a:t>
            </a:r>
            <a:r>
              <a:rPr lang="en-US" sz="4000" b="0" i="0" dirty="0">
                <a:solidFill>
                  <a:srgbClr val="121212"/>
                </a:solidFill>
                <a:effectLst/>
                <a:latin typeface="Inter" panose="020B0502030000000004" pitchFamily="34" charset="0"/>
              </a:rPr>
              <a:t> </a:t>
            </a:r>
            <a:r>
              <a:rPr lang="hi-IN" sz="4000" b="0" i="0" dirty="0">
                <a:solidFill>
                  <a:srgbClr val="121212"/>
                </a:solidFill>
                <a:effectLst/>
                <a:latin typeface="Inter" panose="020B0502030000000004" pitchFamily="34" charset="0"/>
              </a:rPr>
              <a:t>यिर्मयाह भविष्यद्वक्ता की इस आज्ञा के अनुसार नेरिय्याह के पुत्र बारूक ने, यहोवा के भवन में उस पुस्तक में से उसके वचन पढ़कर सुनाए।</a:t>
            </a:r>
            <a:endParaRPr lang="en-IN" sz="4000" dirty="0"/>
          </a:p>
        </p:txBody>
      </p:sp>
      <p:pic>
        <p:nvPicPr>
          <p:cNvPr id="10" name="Audio 9">
            <a:hlinkClick r:id="" action="ppaction://media"/>
            <a:extLst>
              <a:ext uri="{FF2B5EF4-FFF2-40B4-BE49-F238E27FC236}">
                <a16:creationId xmlns:a16="http://schemas.microsoft.com/office/drawing/2014/main" id="{7FD85F96-D234-1155-2703-332BA8C43B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0573"/>
    </mc:Choice>
    <mc:Fallback xmlns="">
      <p:transition spd="slow" advTm="10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78F5A3-336E-EF5E-369C-3A95FEAC4B4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47EBB8D-B2FA-6969-210C-9BEC77C38A67}"/>
              </a:ext>
            </a:extLst>
          </p:cNvPr>
          <p:cNvSpPr txBox="1"/>
          <p:nvPr/>
        </p:nvSpPr>
        <p:spPr>
          <a:xfrm>
            <a:off x="572343" y="371289"/>
            <a:ext cx="7334527" cy="2712570"/>
          </a:xfrm>
          <a:prstGeom prst="rect">
            <a:avLst/>
          </a:prstGeom>
          <a:noFill/>
        </p:spPr>
        <p:txBody>
          <a:bodyPr wrap="square" rtlCol="0">
            <a:noAutofit/>
          </a:bodyPr>
          <a:lstStyle/>
          <a:p>
            <a:r>
              <a:rPr lang="hi-IN" sz="5400" b="0" i="0" u="none" strike="noStrike" baseline="0" dirty="0">
                <a:solidFill>
                  <a:schemeClr val="bg1"/>
                </a:solidFill>
                <a:latin typeface="TimesNewRomanPSMT"/>
              </a:rPr>
              <a:t>यहोयाकीम ने यिर्मयाह की किताब को जला दिया - यिर्मयाह 36</a:t>
            </a:r>
            <a:endParaRPr lang="en-ZA" sz="5400" dirty="0">
              <a:solidFill>
                <a:schemeClr val="bg1"/>
              </a:solidFill>
            </a:endParaRPr>
          </a:p>
        </p:txBody>
      </p:sp>
      <p:sp>
        <p:nvSpPr>
          <p:cNvPr id="2" name="TextBox 1">
            <a:extLst>
              <a:ext uri="{FF2B5EF4-FFF2-40B4-BE49-F238E27FC236}">
                <a16:creationId xmlns:a16="http://schemas.microsoft.com/office/drawing/2014/main" id="{C09FB9DB-EAC3-F153-6F45-741DB0ECE1A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13654D-5B5A-CA73-1D6F-C292C5447BE0}"/>
              </a:ext>
            </a:extLst>
          </p:cNvPr>
          <p:cNvPicPr>
            <a:picLocks noChangeAspect="1"/>
          </p:cNvPicPr>
          <p:nvPr/>
        </p:nvPicPr>
        <p:blipFill>
          <a:blip r:embed="rId2"/>
          <a:stretch>
            <a:fillRect/>
          </a:stretch>
        </p:blipFill>
        <p:spPr>
          <a:xfrm>
            <a:off x="-1" y="-141111"/>
            <a:ext cx="12191999" cy="6999111"/>
          </a:xfrm>
          <a:prstGeom prst="rect">
            <a:avLst/>
          </a:prstGeom>
        </p:spPr>
      </p:pic>
      <p:sp>
        <p:nvSpPr>
          <p:cNvPr id="2" name="TextBox 1">
            <a:extLst>
              <a:ext uri="{FF2B5EF4-FFF2-40B4-BE49-F238E27FC236}">
                <a16:creationId xmlns:a16="http://schemas.microsoft.com/office/drawing/2014/main" id="{85D43501-4A45-5AC8-F2B0-3F8D4F4FD4AE}"/>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TimesNewRomanPSMT"/>
              </a:rPr>
              <a:t>8</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21So the king sent </a:t>
            </a:r>
            <a:r>
              <a:rPr lang="en-US" sz="4400" b="0" i="0" dirty="0" err="1">
                <a:solidFill>
                  <a:srgbClr val="121212"/>
                </a:solidFill>
                <a:effectLst/>
                <a:latin typeface="ArialMT"/>
              </a:rPr>
              <a:t>Jehudi</a:t>
            </a:r>
            <a:r>
              <a:rPr lang="en-US" sz="4400" b="0" i="0" dirty="0">
                <a:solidFill>
                  <a:srgbClr val="121212"/>
                </a:solidFill>
                <a:effectLst/>
                <a:latin typeface="ArialMT"/>
              </a:rPr>
              <a:t> to get the scroll</a:t>
            </a:r>
            <a:r>
              <a:rPr lang="en-US" sz="4400" dirty="0">
                <a:solidFill>
                  <a:srgbClr val="121212"/>
                </a:solidFill>
                <a:latin typeface="ArialMT"/>
              </a:rPr>
              <a:t>…</a:t>
            </a:r>
            <a:r>
              <a:rPr lang="en-US" sz="4400" b="0" i="0" dirty="0">
                <a:solidFill>
                  <a:srgbClr val="121212"/>
                </a:solidFill>
                <a:effectLst/>
                <a:latin typeface="ArialMT"/>
              </a:rPr>
              <a:t> </a:t>
            </a:r>
            <a:r>
              <a:rPr lang="en-US" sz="4400" b="0" i="0" dirty="0" err="1">
                <a:solidFill>
                  <a:srgbClr val="121212"/>
                </a:solidFill>
                <a:effectLst/>
                <a:latin typeface="ArialMT"/>
              </a:rPr>
              <a:t>Jehudi</a:t>
            </a:r>
            <a:r>
              <a:rPr lang="en-US" sz="4400" b="0" i="0" dirty="0">
                <a:solidFill>
                  <a:srgbClr val="121212"/>
                </a:solidFill>
                <a:effectLst/>
                <a:latin typeface="ArialMT"/>
              </a:rPr>
              <a:t> read it in the hearing of the king, and in the hearing of all the princes who stood beside the king. </a:t>
            </a:r>
            <a:r>
              <a:rPr lang="en-US" sz="4400" dirty="0">
                <a:solidFill>
                  <a:srgbClr val="121212"/>
                </a:solidFill>
                <a:latin typeface="ArialMT"/>
              </a:rPr>
              <a:t> </a:t>
            </a:r>
            <a:endParaRPr lang="en-ZA" dirty="0"/>
          </a:p>
        </p:txBody>
      </p:sp>
      <p:sp>
        <p:nvSpPr>
          <p:cNvPr id="3" name="TextBox 2">
            <a:extLst>
              <a:ext uri="{FF2B5EF4-FFF2-40B4-BE49-F238E27FC236}">
                <a16:creationId xmlns:a16="http://schemas.microsoft.com/office/drawing/2014/main" id="{954D8531-9213-58EE-7AC7-40B83875846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21 तब राजा ने यहूदी को पुस्तक ले आने के लिये भेजा, उसने उसे एलीशामा प्रधान की कोठरी में से लेकर राजा को और जो हाकिम राजा के आस-पास खड़े थे उनको भी पढ़ सुनाया।</a:t>
            </a:r>
            <a:endParaRPr lang="en-IN" sz="4000" dirty="0"/>
          </a:p>
        </p:txBody>
      </p:sp>
      <p:pic>
        <p:nvPicPr>
          <p:cNvPr id="24" name="Audio 23">
            <a:hlinkClick r:id="" action="ppaction://media"/>
            <a:extLst>
              <a:ext uri="{FF2B5EF4-FFF2-40B4-BE49-F238E27FC236}">
                <a16:creationId xmlns:a16="http://schemas.microsoft.com/office/drawing/2014/main" id="{E2ADF7ED-EC98-1E06-E0ED-7F8529E041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0672"/>
    </mc:Choice>
    <mc:Fallback xmlns="">
      <p:transition spd="slow" advTm="10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224116-AA07-C5EA-1E93-F42F80C1152E}"/>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3DACFCA-27A6-C961-DC0D-1A666B67276D}"/>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21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Since it was the ninth month, the king was sitting in his winter quarters with a fire burning before him.</a:t>
            </a:r>
            <a:endParaRPr lang="en-ZA" sz="1400" dirty="0"/>
          </a:p>
        </p:txBody>
      </p:sp>
      <p:sp>
        <p:nvSpPr>
          <p:cNvPr id="2" name="TextBox 1">
            <a:extLst>
              <a:ext uri="{FF2B5EF4-FFF2-40B4-BE49-F238E27FC236}">
                <a16:creationId xmlns:a16="http://schemas.microsoft.com/office/drawing/2014/main" id="{D7DB8AAF-7D4F-EFA2-C23B-6ED95825EC16}"/>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22 राजा शीतकाल के भवन में बैठा हुआ था, क्योंकि नौवाँ महीना था और उसके सामने अँगीठी जल रही थी।</a:t>
            </a:r>
            <a:endParaRPr lang="en-IN" sz="4000" dirty="0"/>
          </a:p>
        </p:txBody>
      </p:sp>
      <p:pic>
        <p:nvPicPr>
          <p:cNvPr id="31" name="Audio 30">
            <a:hlinkClick r:id="" action="ppaction://media"/>
            <a:extLst>
              <a:ext uri="{FF2B5EF4-FFF2-40B4-BE49-F238E27FC236}">
                <a16:creationId xmlns:a16="http://schemas.microsoft.com/office/drawing/2014/main" id="{1C744587-ADF2-6A22-BDEA-7FFF1FBFA7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8305"/>
    </mc:Choice>
    <mc:Fallback xmlns="">
      <p:transition spd="slow" advTm="8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0A47FF-ED28-9141-5416-A68FF723BD38}"/>
              </a:ext>
            </a:extLst>
          </p:cNvPr>
          <p:cNvPicPr>
            <a:picLocks noChangeAspect="1"/>
          </p:cNvPicPr>
          <p:nvPr/>
        </p:nvPicPr>
        <p:blipFill rotWithShape="1">
          <a:blip r:embed="rId2"/>
          <a:srcRect l="798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AE837C4-2DEF-9E44-7817-60A58E49F1CE}"/>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22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And as soon as Jehudi had read three or four columns, Jehoiakim would cut them off with a scribe’s knife and throw them into the firepot, until the entire scroll had been consumed by the fire.</a:t>
            </a:r>
            <a:endParaRPr lang="en-ZA" sz="1600" dirty="0"/>
          </a:p>
        </p:txBody>
      </p:sp>
      <p:sp>
        <p:nvSpPr>
          <p:cNvPr id="3" name="TextBox 2">
            <a:extLst>
              <a:ext uri="{FF2B5EF4-FFF2-40B4-BE49-F238E27FC236}">
                <a16:creationId xmlns:a16="http://schemas.microsoft.com/office/drawing/2014/main" id="{32D7F150-B4F3-DE76-EB0E-D181A009D7A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23 जब यहूदी तीन चार पृष्ठ पढ़ चुका, तब उसने उसे चाकू से काटा और जो आग अँगीठी में थी उसमें फेंक दिया; इस प्रकार अँगीठी की आग में पूरी पुस्तक जलकर भस्म हो गई।</a:t>
            </a:r>
            <a:endParaRPr lang="en-IN" sz="4000" dirty="0"/>
          </a:p>
        </p:txBody>
      </p:sp>
      <p:pic>
        <p:nvPicPr>
          <p:cNvPr id="45" name="Audio 44">
            <a:hlinkClick r:id="" action="ppaction://media"/>
            <a:extLst>
              <a:ext uri="{FF2B5EF4-FFF2-40B4-BE49-F238E27FC236}">
                <a16:creationId xmlns:a16="http://schemas.microsoft.com/office/drawing/2014/main" id="{A9146584-3EC2-D592-6427-6617FA954B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6371"/>
    </mc:Choice>
    <mc:Fallback xmlns="">
      <p:transition spd="slow" advTm="16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097C3A0-EFA2-BC8D-81F1-7050588FE1A3}"/>
              </a:ext>
            </a:extLst>
          </p:cNvPr>
          <p:cNvPicPr>
            <a:picLocks noChangeAspect="1"/>
          </p:cNvPicPr>
          <p:nvPr/>
        </p:nvPicPr>
        <p:blipFill>
          <a:blip r:embed="rId2"/>
          <a:stretch>
            <a:fillRect/>
          </a:stretch>
        </p:blipFill>
        <p:spPr>
          <a:xfrm>
            <a:off x="-2218481" y="1"/>
            <a:ext cx="14410481" cy="6858000"/>
          </a:xfrm>
          <a:prstGeom prst="rect">
            <a:avLst/>
          </a:prstGeom>
        </p:spPr>
      </p:pic>
      <p:sp>
        <p:nvSpPr>
          <p:cNvPr id="2" name="TextBox 1">
            <a:extLst>
              <a:ext uri="{FF2B5EF4-FFF2-40B4-BE49-F238E27FC236}">
                <a16:creationId xmlns:a16="http://schemas.microsoft.com/office/drawing/2014/main" id="{C1C1B52B-E056-9FBE-57D9-C8A0B3097AEE}"/>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23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24</a:t>
            </a:r>
            <a:r>
              <a:rPr lang="en-US" sz="3800" b="0" i="0" dirty="0">
                <a:solidFill>
                  <a:srgbClr val="121212"/>
                </a:solidFill>
                <a:effectLst/>
                <a:latin typeface="Inter" panose="020B0502030000000004" pitchFamily="34" charset="0"/>
              </a:rPr>
              <a:t>Yet in hearing all these words, the king and his servants did not become frightened or tear their garments. </a:t>
            </a:r>
            <a:r>
              <a:rPr lang="en-US" sz="3800" b="0" i="0" dirty="0">
                <a:solidFill>
                  <a:srgbClr val="777A7B"/>
                </a:solidFill>
                <a:effectLst/>
                <a:latin typeface="Inter" panose="020B0502030000000004" pitchFamily="34" charset="0"/>
              </a:rPr>
              <a:t>25</a:t>
            </a:r>
            <a:r>
              <a:rPr lang="en-US" sz="3800" b="0" i="0" dirty="0">
                <a:solidFill>
                  <a:srgbClr val="121212"/>
                </a:solidFill>
                <a:effectLst/>
                <a:latin typeface="Inter" panose="020B0502030000000004" pitchFamily="34" charset="0"/>
              </a:rPr>
              <a:t>Even though Elnathan, </a:t>
            </a:r>
            <a:r>
              <a:rPr lang="en-US" sz="3800" b="0" i="0" dirty="0" err="1">
                <a:solidFill>
                  <a:srgbClr val="121212"/>
                </a:solidFill>
                <a:effectLst/>
                <a:latin typeface="Inter" panose="020B0502030000000004" pitchFamily="34" charset="0"/>
              </a:rPr>
              <a:t>Delaiah</a:t>
            </a:r>
            <a:r>
              <a:rPr lang="en-US" sz="3800" b="0" i="0" dirty="0">
                <a:solidFill>
                  <a:srgbClr val="121212"/>
                </a:solidFill>
                <a:effectLst/>
                <a:latin typeface="Inter" panose="020B0502030000000004" pitchFamily="34" charset="0"/>
              </a:rPr>
              <a:t>, and </a:t>
            </a:r>
            <a:r>
              <a:rPr lang="en-US" sz="3800" b="0" i="0" dirty="0" err="1">
                <a:solidFill>
                  <a:srgbClr val="121212"/>
                </a:solidFill>
                <a:effectLst/>
                <a:latin typeface="Inter" panose="020B0502030000000004" pitchFamily="34" charset="0"/>
              </a:rPr>
              <a:t>Gemariah</a:t>
            </a:r>
            <a:r>
              <a:rPr lang="en-US" sz="3800" b="0" i="0" dirty="0">
                <a:solidFill>
                  <a:srgbClr val="121212"/>
                </a:solidFill>
                <a:effectLst/>
                <a:latin typeface="Inter" panose="020B0502030000000004" pitchFamily="34" charset="0"/>
              </a:rPr>
              <a:t> urged the king not to burn the scroll, he would not listen to them.</a:t>
            </a:r>
            <a:endParaRPr lang="en-ZA" sz="3800" dirty="0"/>
          </a:p>
        </p:txBody>
      </p:sp>
      <p:sp>
        <p:nvSpPr>
          <p:cNvPr id="3" name="TextBox 2">
            <a:extLst>
              <a:ext uri="{FF2B5EF4-FFF2-40B4-BE49-F238E27FC236}">
                <a16:creationId xmlns:a16="http://schemas.microsoft.com/office/drawing/2014/main" id="{D7725F9E-2D5A-9739-1F3D-E10CE8A0404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24 परन्तु न कोई डरा और न किसी ने अपने कपड़े फाड़े, अर्थात् न तो राजा ने और न उसके कर्मचारियों में से किसी ने ऐसा किया, जिन्होंने वे सब वचन सुने थे। 25 एलनातान, और दलायाह, और गमर्याह ने तो राजा से विनती भी की थी कि पुस्तक को न जलाए, परन्तु उसने उनकी एक न सुनी।</a:t>
            </a:r>
            <a:endParaRPr lang="en-IN" sz="3600" dirty="0"/>
          </a:p>
        </p:txBody>
      </p:sp>
      <p:pic>
        <p:nvPicPr>
          <p:cNvPr id="19" name="Audio 18">
            <a:hlinkClick r:id="" action="ppaction://media"/>
            <a:extLst>
              <a:ext uri="{FF2B5EF4-FFF2-40B4-BE49-F238E27FC236}">
                <a16:creationId xmlns:a16="http://schemas.microsoft.com/office/drawing/2014/main" id="{D29D5056-45B8-6879-1DD1-DF08A951ED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9421"/>
    </mc:Choice>
    <mc:Fallback xmlns="">
      <p:transition spd="slow" advTm="19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163F7C-59A1-65BC-3084-D1B39568C349}"/>
              </a:ext>
            </a:extLst>
          </p:cNvPr>
          <p:cNvPicPr>
            <a:picLocks noChangeAspect="1"/>
          </p:cNvPicPr>
          <p:nvPr/>
        </p:nvPicPr>
        <p:blipFill rotWithShape="1">
          <a:blip r:embed="rId2"/>
          <a:srcRect t="2568" b="211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41304DC-1D13-2758-0446-4999619CAE74}"/>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24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26</a:t>
            </a:r>
            <a:r>
              <a:rPr lang="en-US" sz="3800" b="0" i="0">
                <a:solidFill>
                  <a:srgbClr val="121212"/>
                </a:solidFill>
                <a:effectLst/>
                <a:latin typeface="Inter" panose="020B0502030000000004" pitchFamily="34" charset="0"/>
              </a:rPr>
              <a:t>Instead, the king commanded Jerahmeel, a son of the king, as well as Seraiah son of Azriel and Shelemiah son of Abdeel, to seize Baruch the scribe and Jeremiah the prophet. But the </a:t>
            </a:r>
            <a:r>
              <a:rPr lang="en-US" sz="3800" b="0" i="0" cap="small">
                <a:solidFill>
                  <a:srgbClr val="121212"/>
                </a:solidFill>
                <a:effectLst/>
                <a:latin typeface="Inter" panose="020B0502030000000004" pitchFamily="34" charset="0"/>
              </a:rPr>
              <a:t>Lord</a:t>
            </a:r>
            <a:r>
              <a:rPr lang="en-US" sz="3800" b="0" i="0">
                <a:solidFill>
                  <a:srgbClr val="121212"/>
                </a:solidFill>
                <a:effectLst/>
                <a:latin typeface="Inter" panose="020B0502030000000004" pitchFamily="34" charset="0"/>
              </a:rPr>
              <a:t> had hidden them.</a:t>
            </a:r>
            <a:endParaRPr lang="en-ZA" sz="3800" dirty="0"/>
          </a:p>
        </p:txBody>
      </p:sp>
      <p:sp>
        <p:nvSpPr>
          <p:cNvPr id="3" name="TextBox 2">
            <a:extLst>
              <a:ext uri="{FF2B5EF4-FFF2-40B4-BE49-F238E27FC236}">
                <a16:creationId xmlns:a16="http://schemas.microsoft.com/office/drawing/2014/main" id="{D95ED4BA-76AA-9B2D-B5FD-D401CE509A46}"/>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26 राजा ने राजपुत्र यरहमेल को और अज्रीएल के पुत्र सरायाह को और अब्देल के पुत्र शेलेम्याह को आज्ञा दी कि बारूक लेखक और यिर्मयाह भविष्यद्वक्ता को पकड़ लें, परन्तु यहोवा ने उनको छिपा रखा।</a:t>
            </a:r>
            <a:endParaRPr lang="en-IN" sz="3800" dirty="0"/>
          </a:p>
        </p:txBody>
      </p:sp>
      <p:pic>
        <p:nvPicPr>
          <p:cNvPr id="27" name="Audio 26">
            <a:hlinkClick r:id="" action="ppaction://media"/>
            <a:extLst>
              <a:ext uri="{FF2B5EF4-FFF2-40B4-BE49-F238E27FC236}">
                <a16:creationId xmlns:a16="http://schemas.microsoft.com/office/drawing/2014/main" id="{C9BC9FB5-FC8E-FFB9-8DA1-82AE463839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5110"/>
    </mc:Choice>
    <mc:Fallback xmlns="">
      <p:transition spd="slow" advTm="1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5400" b="0" i="0" u="none" strike="noStrike" baseline="0" dirty="0">
                <a:latin typeface="TimesNewRomanPSMT"/>
              </a:rPr>
              <a:t>Jehoiakim burns Jeremiah’s scroll - Jeremiah 36</a:t>
            </a:r>
          </a:p>
        </p:txBody>
      </p:sp>
      <p:sp>
        <p:nvSpPr>
          <p:cNvPr id="7" name="TextBox 6">
            <a:extLst>
              <a:ext uri="{FF2B5EF4-FFF2-40B4-BE49-F238E27FC236}">
                <a16:creationId xmlns:a16="http://schemas.microsoft.com/office/drawing/2014/main" id="{0D7318AE-4F95-D3D9-D095-7E517381D2A1}"/>
              </a:ext>
            </a:extLst>
          </p:cNvPr>
          <p:cNvSpPr txBox="1"/>
          <p:nvPr/>
        </p:nvSpPr>
        <p:spPr>
          <a:xfrm>
            <a:off x="6096000" y="166255"/>
            <a:ext cx="6096000" cy="6558101"/>
          </a:xfrm>
          <a:prstGeom prst="rect">
            <a:avLst/>
          </a:prstGeom>
          <a:noFill/>
        </p:spPr>
        <p:txBody>
          <a:bodyPr wrap="square" rtlCol="0">
            <a:noAutofit/>
          </a:bodyPr>
          <a:lstStyle/>
          <a:p>
            <a:r>
              <a:rPr lang="hi-IN" sz="4400" dirty="0"/>
              <a:t>यहोयाकीम ने यिर्मयाह की किताब को जला दिया - यिर्मयाह 36</a:t>
            </a:r>
            <a:endParaRPr lang="en-IN" sz="4400" dirty="0"/>
          </a:p>
        </p:txBody>
      </p:sp>
      <p:pic>
        <p:nvPicPr>
          <p:cNvPr id="18" name="Audio 17">
            <a:hlinkClick r:id="" action="ppaction://media"/>
            <a:extLst>
              <a:ext uri="{FF2B5EF4-FFF2-40B4-BE49-F238E27FC236}">
                <a16:creationId xmlns:a16="http://schemas.microsoft.com/office/drawing/2014/main" id="{A6C6A2E9-95BA-12A9-D1C2-A75850FF71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708"/>
    </mc:Choice>
    <mc:Fallback xmlns="">
      <p:transition spd="slow" advTm="3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A288417-FD33-FBC7-0104-350E4C93BC44}"/>
              </a:ext>
            </a:extLst>
          </p:cNvPr>
          <p:cNvPicPr>
            <a:picLocks noChangeAspect="1"/>
          </p:cNvPicPr>
          <p:nvPr/>
        </p:nvPicPr>
        <p:blipFill>
          <a:blip r:embed="rId2"/>
          <a:stretch>
            <a:fillRect/>
          </a:stretch>
        </p:blipFill>
        <p:spPr>
          <a:xfrm>
            <a:off x="0" y="-695093"/>
            <a:ext cx="12192000" cy="7553093"/>
          </a:xfrm>
          <a:prstGeom prst="rect">
            <a:avLst/>
          </a:prstGeom>
        </p:spPr>
      </p:pic>
      <p:sp>
        <p:nvSpPr>
          <p:cNvPr id="2" name="TextBox 1">
            <a:extLst>
              <a:ext uri="{FF2B5EF4-FFF2-40B4-BE49-F238E27FC236}">
                <a16:creationId xmlns:a16="http://schemas.microsoft.com/office/drawing/2014/main" id="{5ED2FC13-2EE3-EC98-7C42-2573735ACF8B}"/>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26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27</a:t>
            </a:r>
            <a:r>
              <a:rPr lang="en-US" sz="4000" b="0" i="0">
                <a:solidFill>
                  <a:srgbClr val="121212"/>
                </a:solidFill>
                <a:effectLst/>
                <a:latin typeface="Inter" panose="020B0502030000000004" pitchFamily="34" charset="0"/>
              </a:rPr>
              <a:t>After the king had burned the scroll containing the words that Baruch had written at Jeremiah’s dictation, the word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came to Jeremiah:</a:t>
            </a:r>
            <a:endParaRPr lang="en-ZA" dirty="0"/>
          </a:p>
        </p:txBody>
      </p:sp>
      <p:sp>
        <p:nvSpPr>
          <p:cNvPr id="3" name="TextBox 2">
            <a:extLst>
              <a:ext uri="{FF2B5EF4-FFF2-40B4-BE49-F238E27FC236}">
                <a16:creationId xmlns:a16="http://schemas.microsoft.com/office/drawing/2014/main" id="{81754912-84E1-D840-A2D2-F47A87F84F72}"/>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27 जब राजा ने उन वचनों की पुस्तक को जो बारूक ने यिर्मयाह के मुख से सुन सुनकर लिखी थी, जला दिया, तब यहोवा का यह वचन यिर्मयाह के पास पहुँचा</a:t>
            </a:r>
            <a:endParaRPr lang="en-IN" sz="4000" dirty="0"/>
          </a:p>
        </p:txBody>
      </p:sp>
      <p:pic>
        <p:nvPicPr>
          <p:cNvPr id="18" name="Audio 17">
            <a:hlinkClick r:id="" action="ppaction://media"/>
            <a:extLst>
              <a:ext uri="{FF2B5EF4-FFF2-40B4-BE49-F238E27FC236}">
                <a16:creationId xmlns:a16="http://schemas.microsoft.com/office/drawing/2014/main" id="{3C72BD6A-3279-6F49-D3E4-75A79F5BEA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9501"/>
    </mc:Choice>
    <mc:Fallback xmlns="">
      <p:transition spd="slow" advTm="9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6A2720-D73B-3F55-A539-5E6529507B16}"/>
              </a:ext>
            </a:extLst>
          </p:cNvPr>
          <p:cNvPicPr>
            <a:picLocks noChangeAspect="1"/>
          </p:cNvPicPr>
          <p:nvPr/>
        </p:nvPicPr>
        <p:blipFill>
          <a:blip r:embed="rId2"/>
          <a:stretch>
            <a:fillRect/>
          </a:stretch>
        </p:blipFill>
        <p:spPr>
          <a:xfrm>
            <a:off x="0" y="-814810"/>
            <a:ext cx="12191999" cy="8138638"/>
          </a:xfrm>
          <a:prstGeom prst="rect">
            <a:avLst/>
          </a:prstGeom>
        </p:spPr>
      </p:pic>
      <p:sp>
        <p:nvSpPr>
          <p:cNvPr id="2" name="TextBox 1">
            <a:extLst>
              <a:ext uri="{FF2B5EF4-FFF2-40B4-BE49-F238E27FC236}">
                <a16:creationId xmlns:a16="http://schemas.microsoft.com/office/drawing/2014/main" id="{78B035E7-3CC9-445D-65D7-52E945364A81}"/>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27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2079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28</a:t>
            </a:r>
            <a:r>
              <a:rPr lang="en-US" sz="4000" b="0" i="0">
                <a:solidFill>
                  <a:srgbClr val="121212"/>
                </a:solidFill>
                <a:effectLst/>
                <a:latin typeface="Inter" panose="020B0502030000000004" pitchFamily="34" charset="0"/>
              </a:rPr>
              <a:t>“Take another scroll and rewrite on it the very words that were on the original scroll, which Jehoiakim king of Judah has burned.</a:t>
            </a:r>
            <a:endParaRPr lang="en-ZA" dirty="0"/>
          </a:p>
        </p:txBody>
      </p:sp>
      <p:sp>
        <p:nvSpPr>
          <p:cNvPr id="3" name="TextBox 2">
            <a:extLst>
              <a:ext uri="{FF2B5EF4-FFF2-40B4-BE49-F238E27FC236}">
                <a16:creationId xmlns:a16="http://schemas.microsoft.com/office/drawing/2014/main" id="{6E11A973-7147-079A-63CF-ECE70FA018F0}"/>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28 “फिर एक और पुस्तक लेकर उसमें यहूदा के राजा यहोयाकीम की जलाई हुई पहली पुस्तक के सब वचन लिख दे।</a:t>
            </a:r>
            <a:endParaRPr lang="en-IN" sz="4000" dirty="0"/>
          </a:p>
        </p:txBody>
      </p:sp>
      <p:pic>
        <p:nvPicPr>
          <p:cNvPr id="25" name="Audio 24">
            <a:hlinkClick r:id="" action="ppaction://media"/>
            <a:extLst>
              <a:ext uri="{FF2B5EF4-FFF2-40B4-BE49-F238E27FC236}">
                <a16:creationId xmlns:a16="http://schemas.microsoft.com/office/drawing/2014/main" id="{3D78592B-64BC-B8E5-FE44-473D6EFF28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8099671"/>
      </p:ext>
    </p:extLst>
  </p:cSld>
  <p:clrMapOvr>
    <a:masterClrMapping/>
  </p:clrMapOvr>
  <mc:AlternateContent xmlns:mc="http://schemas.openxmlformats.org/markup-compatibility/2006" xmlns:p14="http://schemas.microsoft.com/office/powerpoint/2010/main">
    <mc:Choice Requires="p14">
      <p:transition spd="slow" p14:dur="2000" advTm="13176"/>
    </mc:Choice>
    <mc:Fallback xmlns="">
      <p:transition spd="slow" advTm="1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A7085E-6F66-A173-3753-B5CA27DDF6C6}"/>
              </a:ext>
            </a:extLst>
          </p:cNvPr>
          <p:cNvPicPr>
            <a:picLocks noChangeAspect="1"/>
          </p:cNvPicPr>
          <p:nvPr/>
        </p:nvPicPr>
        <p:blipFill rotWithShape="1">
          <a:blip r:embed="rId2"/>
          <a:srcRect t="4141" b="515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BC85D80-86A8-CEA2-EF32-FE44FCE15759}"/>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28</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47489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You are to proclaim concerning Jehoiakim king of Judah that this is what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says: You have burned the scroll and said, ‘Why have you written on it that the king of Babylon would surely come and destroy this land and deprive it of man and beast?’</a:t>
            </a:r>
          </a:p>
          <a:p>
            <a:br>
              <a:rPr lang="en-US" sz="3600"/>
            </a:br>
            <a:endParaRPr lang="en-ZA" dirty="0"/>
          </a:p>
        </p:txBody>
      </p:sp>
      <p:sp>
        <p:nvSpPr>
          <p:cNvPr id="3" name="TextBox 2">
            <a:extLst>
              <a:ext uri="{FF2B5EF4-FFF2-40B4-BE49-F238E27FC236}">
                <a16:creationId xmlns:a16="http://schemas.microsoft.com/office/drawing/2014/main" id="{427149DF-7333-B417-F1E8-7F26C817EB8E}"/>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29 और यहूदा के राजा यहोयाकीम के विषय में कह, ‘यहोवा यह कहता है: तूने उस पुस्तक को यह कहकर जला दिया है कि तूने उसमें यह क्यों लिखा है कि बाबेल का राजा निश्चय आकर इस देश को नष्ट करेगा, और उसमें न तो मनुष्य को छोड़ेगा और न पशु को।</a:t>
            </a:r>
            <a:endParaRPr lang="en-IN" sz="3800" dirty="0"/>
          </a:p>
        </p:txBody>
      </p:sp>
      <p:pic>
        <p:nvPicPr>
          <p:cNvPr id="31" name="Audio 30">
            <a:hlinkClick r:id="" action="ppaction://media"/>
            <a:extLst>
              <a:ext uri="{FF2B5EF4-FFF2-40B4-BE49-F238E27FC236}">
                <a16:creationId xmlns:a16="http://schemas.microsoft.com/office/drawing/2014/main" id="{B87A4772-6D92-09B2-B1A2-13B289FB43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2141136"/>
      </p:ext>
    </p:extLst>
  </p:cSld>
  <p:clrMapOvr>
    <a:masterClrMapping/>
  </p:clrMapOvr>
  <mc:AlternateContent xmlns:mc="http://schemas.openxmlformats.org/markup-compatibility/2006" xmlns:p14="http://schemas.microsoft.com/office/powerpoint/2010/main">
    <mc:Choice Requires="p14">
      <p:transition spd="slow" p14:dur="2000" advTm="20149"/>
    </mc:Choice>
    <mc:Fallback xmlns="">
      <p:transition spd="slow" advTm="20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DF357AD-25EB-2F01-BF43-88644C61BC18}"/>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9BCAD50-838E-2C2C-5489-262C4AD66EAB}"/>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29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73922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30</a:t>
            </a:r>
            <a:r>
              <a:rPr lang="en-US" sz="4000" b="0" i="0">
                <a:solidFill>
                  <a:srgbClr val="121212"/>
                </a:solidFill>
                <a:effectLst/>
                <a:latin typeface="Inter" panose="020B0502030000000004" pitchFamily="34" charset="0"/>
              </a:rPr>
              <a:t>Therefore this is what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says about Jehoiakim king of Judah: He will have no one to sit on David’s throne, and his body will be thrown out and exposed to heat by day and frost by night.</a:t>
            </a:r>
            <a:endParaRPr lang="en-ZA" sz="2000" dirty="0"/>
          </a:p>
        </p:txBody>
      </p:sp>
      <p:sp>
        <p:nvSpPr>
          <p:cNvPr id="3" name="TextBox 2">
            <a:extLst>
              <a:ext uri="{FF2B5EF4-FFF2-40B4-BE49-F238E27FC236}">
                <a16:creationId xmlns:a16="http://schemas.microsoft.com/office/drawing/2014/main" id="{5B2482B8-D1E8-56F2-5D1F-33F48375B920}"/>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30 इसलिए यहोवा यहूदा के राजा यहोयाकीम के विषय में यह कहता है, कि उसका कोई दाऊद की गद्दी पर विराजमान न रहेगा; और उसकी लोथ ऐसी फेंक दी जाएगी कि दिन को धूप में और रात को पाले में पड़ी रहेगी।</a:t>
            </a:r>
            <a:endParaRPr lang="en-IN" sz="3600" dirty="0"/>
          </a:p>
        </p:txBody>
      </p:sp>
      <p:pic>
        <p:nvPicPr>
          <p:cNvPr id="29" name="Audio 28">
            <a:hlinkClick r:id="" action="ppaction://media"/>
            <a:extLst>
              <a:ext uri="{FF2B5EF4-FFF2-40B4-BE49-F238E27FC236}">
                <a16:creationId xmlns:a16="http://schemas.microsoft.com/office/drawing/2014/main" id="{74A092CD-8D60-373C-88EE-15B2E47033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17303656"/>
      </p:ext>
    </p:extLst>
  </p:cSld>
  <p:clrMapOvr>
    <a:masterClrMapping/>
  </p:clrMapOvr>
  <mc:AlternateContent xmlns:mc="http://schemas.openxmlformats.org/markup-compatibility/2006" xmlns:p14="http://schemas.microsoft.com/office/powerpoint/2010/main">
    <mc:Choice Requires="p14">
      <p:transition spd="slow" p14:dur="2000" advTm="16903"/>
    </mc:Choice>
    <mc:Fallback xmlns="">
      <p:transition spd="slow" advTm="16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0E221A-AB91-1BBF-F018-ED223F55C708}"/>
              </a:ext>
            </a:extLst>
          </p:cNvPr>
          <p:cNvPicPr>
            <a:picLocks noChangeAspect="1"/>
          </p:cNvPicPr>
          <p:nvPr/>
        </p:nvPicPr>
        <p:blipFill>
          <a:blip r:embed="rId2"/>
          <a:stretch>
            <a:fillRect/>
          </a:stretch>
        </p:blipFill>
        <p:spPr>
          <a:xfrm>
            <a:off x="0" y="-636493"/>
            <a:ext cx="12192000" cy="7494494"/>
          </a:xfrm>
          <a:prstGeom prst="rect">
            <a:avLst/>
          </a:prstGeom>
        </p:spPr>
      </p:pic>
      <p:sp>
        <p:nvSpPr>
          <p:cNvPr id="2" name="TextBox 1">
            <a:extLst>
              <a:ext uri="{FF2B5EF4-FFF2-40B4-BE49-F238E27FC236}">
                <a16:creationId xmlns:a16="http://schemas.microsoft.com/office/drawing/2014/main" id="{13F42904-8A5E-45BF-21EB-CE56D7C262C6}"/>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30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06583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31</a:t>
            </a:r>
            <a:r>
              <a:rPr lang="en-US" sz="3800" b="0" i="0" dirty="0">
                <a:solidFill>
                  <a:srgbClr val="121212"/>
                </a:solidFill>
                <a:effectLst/>
                <a:latin typeface="Inter" panose="020B0502030000000004" pitchFamily="34" charset="0"/>
              </a:rPr>
              <a:t>I will punish him and his descendants and servants for their iniquity. I will bring on them, on the residents of Jerusalem, and on the men of Judah, all the calamity about which I warned them but they did not listen.”</a:t>
            </a:r>
            <a:endParaRPr lang="en-ZA" sz="3800" dirty="0"/>
          </a:p>
        </p:txBody>
      </p:sp>
      <p:sp>
        <p:nvSpPr>
          <p:cNvPr id="3" name="TextBox 2">
            <a:extLst>
              <a:ext uri="{FF2B5EF4-FFF2-40B4-BE49-F238E27FC236}">
                <a16:creationId xmlns:a16="http://schemas.microsoft.com/office/drawing/2014/main" id="{5E13C325-FBF3-F2FD-75A6-1C0F23C5271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31 मैं उसको और उसके वंश और कर्मचारियों को उनके अधर्म का दण्ड दूँगा; और जितनी विपत्ति मैंने उन पर और यरूशलेम के निवासियों और यहूदा के सब लोगों पर डालने को कहा है, और जिसको उन्होंने सच नहीं माना, उन सब को मैं उन पर डालूँगा।’”</a:t>
            </a:r>
            <a:endParaRPr lang="en-IN" sz="3600" dirty="0"/>
          </a:p>
        </p:txBody>
      </p:sp>
      <p:pic>
        <p:nvPicPr>
          <p:cNvPr id="10" name="Audio 9">
            <a:hlinkClick r:id="" action="ppaction://media"/>
            <a:extLst>
              <a:ext uri="{FF2B5EF4-FFF2-40B4-BE49-F238E27FC236}">
                <a16:creationId xmlns:a16="http://schemas.microsoft.com/office/drawing/2014/main" id="{0EEE1CBA-5846-C79C-EBB9-4B378CFDF0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4134532"/>
      </p:ext>
    </p:extLst>
  </p:cSld>
  <p:clrMapOvr>
    <a:masterClrMapping/>
  </p:clrMapOvr>
  <mc:AlternateContent xmlns:mc="http://schemas.openxmlformats.org/markup-compatibility/2006" xmlns:p14="http://schemas.microsoft.com/office/powerpoint/2010/main">
    <mc:Choice Requires="p14">
      <p:transition spd="slow" p14:dur="2000" advTm="18678"/>
    </mc:Choice>
    <mc:Fallback xmlns="">
      <p:transition spd="slow" advTm="18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37108FA-47B7-A408-27E9-3693C220DE6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7D43C7A-4947-3A05-2E91-DC3800EF7ADC}"/>
              </a:ext>
            </a:extLst>
          </p:cNvPr>
          <p:cNvSpPr txBox="1"/>
          <p:nvPr/>
        </p:nvSpPr>
        <p:spPr>
          <a:xfrm>
            <a:off x="572343" y="371289"/>
            <a:ext cx="7334527" cy="2712570"/>
          </a:xfrm>
          <a:prstGeom prst="rect">
            <a:avLst/>
          </a:prstGeom>
          <a:noFill/>
        </p:spPr>
        <p:txBody>
          <a:bodyPr wrap="square" rtlCol="0">
            <a:noAutofit/>
          </a:bodyPr>
          <a:lstStyle/>
          <a:p>
            <a:r>
              <a:rPr lang="hi-IN" sz="5400" b="0" i="0" u="none" strike="noStrike" baseline="0" dirty="0">
                <a:solidFill>
                  <a:schemeClr val="bg1"/>
                </a:solidFill>
                <a:latin typeface="TimesNewRomanPSMT"/>
              </a:rPr>
              <a:t>यहोयाकीम ने यिर्मयाह की किताब को जला दिया - यिर्मयाह 36</a:t>
            </a:r>
            <a:endParaRPr lang="en-ZA" sz="5400" dirty="0">
              <a:solidFill>
                <a:schemeClr val="bg1"/>
              </a:solidFill>
            </a:endParaRP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78F5A3-336E-EF5E-369C-3A95FEAC4B4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91A74F4-A078-FB2F-A539-686FEF94593A}"/>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31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1503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1" i="0" cap="all" dirty="0">
                <a:solidFill>
                  <a:srgbClr val="121212"/>
                </a:solidFill>
                <a:effectLst/>
                <a:latin typeface="ArialMT"/>
              </a:rPr>
              <a:t>Jeremiah 36</a:t>
            </a:r>
            <a:endParaRPr lang="en-US" sz="4000" b="0" i="0" dirty="0">
              <a:solidFill>
                <a:srgbClr val="777A7B"/>
              </a:solidFill>
              <a:effectLst/>
              <a:latin typeface="Inter" panose="020B0502030000000004" pitchFamily="34" charset="0"/>
            </a:endParaRPr>
          </a:p>
          <a:p>
            <a:r>
              <a:rPr lang="en-US" sz="4400" b="0" i="0" dirty="0">
                <a:solidFill>
                  <a:srgbClr val="777A7B"/>
                </a:solidFill>
                <a:effectLst/>
                <a:latin typeface="Inter" panose="020B0502030000000004" pitchFamily="34" charset="0"/>
              </a:rPr>
              <a:t>1</a:t>
            </a:r>
            <a:r>
              <a:rPr lang="en-US" sz="4400" b="0" i="0" dirty="0">
                <a:solidFill>
                  <a:srgbClr val="121212"/>
                </a:solidFill>
                <a:effectLst/>
                <a:latin typeface="Inter" panose="020B0502030000000004" pitchFamily="34" charset="0"/>
              </a:rPr>
              <a:t>In the fourth year of Jehoiakim son of Josiah king of Judah, this word came to Jeremiah from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a:t>
            </a:r>
            <a:endParaRPr lang="en-ZA" sz="6000" dirty="0"/>
          </a:p>
        </p:txBody>
      </p:sp>
      <p:sp>
        <p:nvSpPr>
          <p:cNvPr id="3" name="TextBox 2">
            <a:extLst>
              <a:ext uri="{FF2B5EF4-FFF2-40B4-BE49-F238E27FC236}">
                <a16:creationId xmlns:a16="http://schemas.microsoft.com/office/drawing/2014/main" id="{29E8377B-8C73-E146-A9BF-BFC03D698EC1}"/>
              </a:ext>
            </a:extLst>
          </p:cNvPr>
          <p:cNvSpPr txBox="1"/>
          <p:nvPr/>
        </p:nvSpPr>
        <p:spPr>
          <a:xfrm>
            <a:off x="6096000" y="166255"/>
            <a:ext cx="6096000" cy="6558101"/>
          </a:xfrm>
          <a:prstGeom prst="rect">
            <a:avLst/>
          </a:prstGeom>
          <a:noFill/>
        </p:spPr>
        <p:txBody>
          <a:bodyPr wrap="square" rtlCol="0">
            <a:noAutofit/>
          </a:bodyPr>
          <a:lstStyle/>
          <a:p>
            <a:r>
              <a:rPr lang="hi-IN" sz="4000" b="1" i="0" cap="all" dirty="0">
                <a:solidFill>
                  <a:srgbClr val="121212"/>
                </a:solidFill>
                <a:effectLst/>
                <a:latin typeface="ArialMT"/>
              </a:rPr>
              <a:t>यिर्मयाह</a:t>
            </a:r>
            <a:r>
              <a:rPr lang="en-US" sz="4000" b="1" i="0" cap="all" dirty="0">
                <a:solidFill>
                  <a:srgbClr val="121212"/>
                </a:solidFill>
                <a:effectLst/>
                <a:latin typeface="ArialMT"/>
              </a:rPr>
              <a:t> 36</a:t>
            </a:r>
            <a:endParaRPr lang="en-US" sz="4000" b="0" i="0" dirty="0">
              <a:solidFill>
                <a:srgbClr val="777A7B"/>
              </a:solidFill>
              <a:effectLst/>
              <a:latin typeface="Inter" panose="020B0502030000000004" pitchFamily="34" charset="0"/>
            </a:endParaRPr>
          </a:p>
          <a:p>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फिर योशिय्याह के पुत्र यहूदा के राजा यहोयाकीम के राज्य के चौथे वर्ष में यहोवा की ओर से यह वचन यिर्मयाह के पास पहुँचा</a:t>
            </a:r>
            <a:endParaRPr lang="en-IN" sz="4000" dirty="0"/>
          </a:p>
        </p:txBody>
      </p:sp>
      <p:pic>
        <p:nvPicPr>
          <p:cNvPr id="15" name="Audio 14">
            <a:hlinkClick r:id="" action="ppaction://media"/>
            <a:extLst>
              <a:ext uri="{FF2B5EF4-FFF2-40B4-BE49-F238E27FC236}">
                <a16:creationId xmlns:a16="http://schemas.microsoft.com/office/drawing/2014/main" id="{A9593155-F52D-8CB4-74AF-AB0C1B5744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9686"/>
    </mc:Choice>
    <mc:Fallback xmlns="">
      <p:transition spd="slow" advTm="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6A2720-D73B-3F55-A539-5E6529507B16}"/>
              </a:ext>
            </a:extLst>
          </p:cNvPr>
          <p:cNvPicPr>
            <a:picLocks noChangeAspect="1"/>
          </p:cNvPicPr>
          <p:nvPr/>
        </p:nvPicPr>
        <p:blipFill>
          <a:blip r:embed="rId2"/>
          <a:stretch>
            <a:fillRect/>
          </a:stretch>
        </p:blipFill>
        <p:spPr>
          <a:xfrm>
            <a:off x="0" y="-814810"/>
            <a:ext cx="12191999" cy="8138638"/>
          </a:xfrm>
          <a:prstGeom prst="rect">
            <a:avLst/>
          </a:prstGeom>
        </p:spPr>
      </p:pic>
      <p:sp>
        <p:nvSpPr>
          <p:cNvPr id="7" name="TextBox 6">
            <a:extLst>
              <a:ext uri="{FF2B5EF4-FFF2-40B4-BE49-F238E27FC236}">
                <a16:creationId xmlns:a16="http://schemas.microsoft.com/office/drawing/2014/main" id="{729BE631-5975-43F1-85B7-86B9DAED9658}"/>
              </a:ext>
            </a:extLst>
          </p:cNvPr>
          <p:cNvSpPr txBox="1"/>
          <p:nvPr/>
        </p:nvSpPr>
        <p:spPr>
          <a:xfrm>
            <a:off x="297454"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36:1</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“Take a scroll and write on it all the words I have spoken to you concerning Israel, Judah, and all the nations, from the day I first spoke to you during the reign of Josiah until today.</a:t>
            </a:r>
            <a:endParaRPr lang="en-ZA" sz="4000" dirty="0"/>
          </a:p>
        </p:txBody>
      </p:sp>
      <p:sp>
        <p:nvSpPr>
          <p:cNvPr id="3" name="TextBox 2">
            <a:extLst>
              <a:ext uri="{FF2B5EF4-FFF2-40B4-BE49-F238E27FC236}">
                <a16:creationId xmlns:a16="http://schemas.microsoft.com/office/drawing/2014/main" id="{D9B96D34-F758-CC47-476F-7775CD61C49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 “एक पुस्तक</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लेकर जितने वचन मैंने तुझ से योशिय्याह के दिनों से लेकर अर्थात् जब मैं तुझ से बातें करने लगा उस समय से आज के दिन तक इस्राएल और यहूदा और सब जातियों के विषय में कहे हैं, सब को उसमें लिख।</a:t>
            </a:r>
            <a:endParaRPr lang="en-IN" sz="3600" dirty="0"/>
          </a:p>
        </p:txBody>
      </p:sp>
      <p:pic>
        <p:nvPicPr>
          <p:cNvPr id="71" name="Audio 70">
            <a:hlinkClick r:id="" action="ppaction://media"/>
            <a:extLst>
              <a:ext uri="{FF2B5EF4-FFF2-40B4-BE49-F238E27FC236}">
                <a16:creationId xmlns:a16="http://schemas.microsoft.com/office/drawing/2014/main" id="{519F90AB-E6B6-B5E0-2210-A4A235D99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8274"/>
    </mc:Choice>
    <mc:Fallback xmlns="">
      <p:transition spd="slow" advTm="1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898F3624-76BA-8AB5-4FED-E555AE7D1C74}"/>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5A1FEF9-7055-3C04-FE56-3CD9358E1F46}"/>
              </a:ext>
            </a:extLst>
          </p:cNvPr>
          <p:cNvSpPr txBox="1"/>
          <p:nvPr/>
        </p:nvSpPr>
        <p:spPr>
          <a:xfrm>
            <a:off x="374573" y="470876"/>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यिर्मयाह 36:</a:t>
            </a:r>
            <a:r>
              <a:rPr lang="en-US" sz="2400" b="0" i="0" u="none" strike="noStrike" baseline="0" dirty="0">
                <a:solidFill>
                  <a:schemeClr val="bg1"/>
                </a:solidFill>
                <a:latin typeface="Mangal" panose="02040503050203030202" pitchFamily="18" charset="0"/>
                <a:cs typeface="Mangal" panose="02040503050203030202" pitchFamily="18" charset="0"/>
              </a:rPr>
              <a:t>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Perhaps when the people of Judah hear about all the calamity I plan to bring upon them, each of them will turn from his wicked way. Then I will forgive their iniquity and their sin.”</a:t>
            </a:r>
            <a:endParaRPr lang="en-ZA" sz="4000" dirty="0"/>
          </a:p>
        </p:txBody>
      </p:sp>
      <p:sp>
        <p:nvSpPr>
          <p:cNvPr id="3" name="TextBox 2">
            <a:extLst>
              <a:ext uri="{FF2B5EF4-FFF2-40B4-BE49-F238E27FC236}">
                <a16:creationId xmlns:a16="http://schemas.microsoft.com/office/drawing/2014/main" id="{69965A75-DF44-C7DE-659F-6412377CDF6B}"/>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 क्या जाने यहूदा का घराना उस सारी विपत्ति का समाचार सुनकर जो मैं उन पर डालने की कल्पना कर रहा हूँ अपनी बुरी चाल से फिरे और मैं उनके अधर्म और पाप को क्षमा करूँ।”</a:t>
            </a:r>
            <a:endParaRPr lang="en-IN" sz="4000" dirty="0"/>
          </a:p>
        </p:txBody>
      </p:sp>
      <p:pic>
        <p:nvPicPr>
          <p:cNvPr id="6" name="Audio 5">
            <a:hlinkClick r:id="" action="ppaction://media"/>
            <a:extLst>
              <a:ext uri="{FF2B5EF4-FFF2-40B4-BE49-F238E27FC236}">
                <a16:creationId xmlns:a16="http://schemas.microsoft.com/office/drawing/2014/main" id="{0D63DB22-10D9-D922-DA34-82DECC729D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3193"/>
    </mc:Choice>
    <mc:Fallback xmlns="">
      <p:transition spd="slow" advTm="13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TotalTime>
  <Words>1697</Words>
  <Application>Microsoft Office PowerPoint</Application>
  <PresentationFormat>Widescreen</PresentationFormat>
  <Paragraphs>80</Paragraphs>
  <Slides>40</Slides>
  <Notes>1</Notes>
  <HiddenSlides>0</HiddenSlides>
  <MMClips>20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123</cp:revision>
  <dcterms:created xsi:type="dcterms:W3CDTF">2021-07-20T09:23:46Z</dcterms:created>
  <dcterms:modified xsi:type="dcterms:W3CDTF">2024-07-31T08:58:25Z</dcterms:modified>
</cp:coreProperties>
</file>