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72" r:id="rId7"/>
    <p:sldId id="471" r:id="rId8"/>
    <p:sldId id="441" r:id="rId9"/>
    <p:sldId id="442" r:id="rId10"/>
    <p:sldId id="443" r:id="rId11"/>
    <p:sldId id="444" r:id="rId12"/>
    <p:sldId id="445" r:id="rId13"/>
    <p:sldId id="446" r:id="rId14"/>
    <p:sldId id="447" r:id="rId15"/>
    <p:sldId id="448" r:id="rId16"/>
    <p:sldId id="449" r:id="rId17"/>
    <p:sldId id="450" r:id="rId18"/>
    <p:sldId id="451" r:id="rId19"/>
    <p:sldId id="452" r:id="rId20"/>
    <p:sldId id="453" r:id="rId21"/>
    <p:sldId id="454" r:id="rId22"/>
    <p:sldId id="455" r:id="rId23"/>
    <p:sldId id="460"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95C577-13A4-46C3-94EA-81D025C4C9B2}" v="13" dt="2023-01-19T12:19:50.7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94951" autoAdjust="0"/>
  </p:normalViewPr>
  <p:slideViewPr>
    <p:cSldViewPr snapToGrid="0">
      <p:cViewPr varScale="1">
        <p:scale>
          <a:sx n="54" d="100"/>
          <a:sy n="54" d="100"/>
        </p:scale>
        <p:origin x="114" y="12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795C577-13A4-46C3-94EA-81D025C4C9B2}"/>
    <pc:docChg chg="custSel modSld">
      <pc:chgData name="Alfred Smith" userId="3c60a3631c0db8ad" providerId="LiveId" clId="{8795C577-13A4-46C3-94EA-81D025C4C9B2}" dt="2023-01-19T12:19:50.721" v="36"/>
      <pc:docMkLst>
        <pc:docMk/>
      </pc:docMkLst>
      <pc:sldChg chg="modSp mod modTransition">
        <pc:chgData name="Alfred Smith" userId="3c60a3631c0db8ad" providerId="LiveId" clId="{8795C577-13A4-46C3-94EA-81D025C4C9B2}" dt="2023-01-19T12:19:02.371" v="14"/>
        <pc:sldMkLst>
          <pc:docMk/>
          <pc:sldMk cId="3261377596" sldId="438"/>
        </pc:sldMkLst>
        <pc:spChg chg="mod">
          <ac:chgData name="Alfred Smith" userId="3c60a3631c0db8ad" providerId="LiveId" clId="{8795C577-13A4-46C3-94EA-81D025C4C9B2}" dt="2023-01-19T12:15:06.245" v="2" actId="255"/>
          <ac:spMkLst>
            <pc:docMk/>
            <pc:sldMk cId="3261377596" sldId="438"/>
            <ac:spMk id="7" creationId="{5595E33F-DF42-4696-7044-1663270FE05B}"/>
          </ac:spMkLst>
        </pc:spChg>
      </pc:sldChg>
      <pc:sldChg chg="addSp delSp modSp mod modTransition modAnim">
        <pc:chgData name="Alfred Smith" userId="3c60a3631c0db8ad" providerId="LiveId" clId="{8795C577-13A4-46C3-94EA-81D025C4C9B2}" dt="2023-01-19T12:19:36.943" v="26"/>
        <pc:sldMkLst>
          <pc:docMk/>
          <pc:sldMk cId="3759221820" sldId="439"/>
        </pc:sldMkLst>
        <pc:spChg chg="add mod">
          <ac:chgData name="Alfred Smith" userId="3c60a3631c0db8ad" providerId="LiveId" clId="{8795C577-13A4-46C3-94EA-81D025C4C9B2}" dt="2023-01-19T12:19:36.943" v="26"/>
          <ac:spMkLst>
            <pc:docMk/>
            <pc:sldMk cId="3759221820" sldId="439"/>
            <ac:spMk id="2" creationId="{65A3AB87-87A6-3818-FC99-16FF389FADC7}"/>
          </ac:spMkLst>
        </pc:spChg>
        <pc:spChg chg="del">
          <ac:chgData name="Alfred Smith" userId="3c60a3631c0db8ad" providerId="LiveId" clId="{8795C577-13A4-46C3-94EA-81D025C4C9B2}" dt="2023-01-19T12:19:26.254" v="25" actId="478"/>
          <ac:spMkLst>
            <pc:docMk/>
            <pc:sldMk cId="3759221820" sldId="439"/>
            <ac:spMk id="6" creationId="{416C064E-628E-47C0-A712-DB178FE9901E}"/>
          </ac:spMkLst>
        </pc:spChg>
        <pc:picChg chg="del">
          <ac:chgData name="Alfred Smith" userId="3c60a3631c0db8ad" providerId="LiveId" clId="{8795C577-13A4-46C3-94EA-81D025C4C9B2}" dt="2023-01-19T12:19:02.371" v="14"/>
          <ac:picMkLst>
            <pc:docMk/>
            <pc:sldMk cId="3759221820" sldId="439"/>
            <ac:picMk id="3" creationId="{9B88FB4A-F622-D602-637B-579584273BED}"/>
          </ac:picMkLst>
        </pc:picChg>
      </pc:sldChg>
      <pc:sldChg chg="addSp delSp modSp mod modTransition modAnim">
        <pc:chgData name="Alfred Smith" userId="3c60a3631c0db8ad" providerId="LiveId" clId="{8795C577-13A4-46C3-94EA-81D025C4C9B2}" dt="2023-01-19T12:19:38.329" v="27"/>
        <pc:sldMkLst>
          <pc:docMk/>
          <pc:sldMk cId="923867738" sldId="440"/>
        </pc:sldMkLst>
        <pc:spChg chg="add mod">
          <ac:chgData name="Alfred Smith" userId="3c60a3631c0db8ad" providerId="LiveId" clId="{8795C577-13A4-46C3-94EA-81D025C4C9B2}" dt="2023-01-19T12:19:38.329" v="27"/>
          <ac:spMkLst>
            <pc:docMk/>
            <pc:sldMk cId="923867738" sldId="440"/>
            <ac:spMk id="2" creationId="{05D55AA6-2B68-6E9F-92D1-CEC88158ED6C}"/>
          </ac:spMkLst>
        </pc:spChg>
        <pc:spChg chg="del">
          <ac:chgData name="Alfred Smith" userId="3c60a3631c0db8ad" providerId="LiveId" clId="{8795C577-13A4-46C3-94EA-81D025C4C9B2}" dt="2023-01-19T12:19:23.037" v="24" actId="478"/>
          <ac:spMkLst>
            <pc:docMk/>
            <pc:sldMk cId="923867738" sldId="440"/>
            <ac:spMk id="6" creationId="{416C064E-628E-47C0-A712-DB178FE9901E}"/>
          </ac:spMkLst>
        </pc:spChg>
        <pc:picChg chg="del">
          <ac:chgData name="Alfred Smith" userId="3c60a3631c0db8ad" providerId="LiveId" clId="{8795C577-13A4-46C3-94EA-81D025C4C9B2}" dt="2023-01-19T12:19:02.371" v="14"/>
          <ac:picMkLst>
            <pc:docMk/>
            <pc:sldMk cId="923867738" sldId="440"/>
            <ac:picMk id="9" creationId="{5446F66A-7B28-06B4-E1D3-FCE73424FE11}"/>
          </ac:picMkLst>
        </pc:picChg>
      </pc:sldChg>
      <pc:sldChg chg="modSp mod modTransition">
        <pc:chgData name="Alfred Smith" userId="3c60a3631c0db8ad" providerId="LiveId" clId="{8795C577-13A4-46C3-94EA-81D025C4C9B2}" dt="2023-01-19T12:19:02.371" v="14"/>
        <pc:sldMkLst>
          <pc:docMk/>
          <pc:sldMk cId="3676245138" sldId="441"/>
        </pc:sldMkLst>
        <pc:spChg chg="mod">
          <ac:chgData name="Alfred Smith" userId="3c60a3631c0db8ad" providerId="LiveId" clId="{8795C577-13A4-46C3-94EA-81D025C4C9B2}" dt="2023-01-19T12:16:31.524" v="5"/>
          <ac:spMkLst>
            <pc:docMk/>
            <pc:sldMk cId="3676245138" sldId="441"/>
            <ac:spMk id="7" creationId="{5272C156-5AA7-2D07-ED12-43CA26BA9E75}"/>
          </ac:spMkLst>
        </pc:spChg>
      </pc:sldChg>
      <pc:sldChg chg="addSp delSp modSp mod modTransition modAnim">
        <pc:chgData name="Alfred Smith" userId="3c60a3631c0db8ad" providerId="LiveId" clId="{8795C577-13A4-46C3-94EA-81D025C4C9B2}" dt="2023-01-19T12:19:41.051" v="29"/>
        <pc:sldMkLst>
          <pc:docMk/>
          <pc:sldMk cId="2180228365" sldId="442"/>
        </pc:sldMkLst>
        <pc:spChg chg="add mod">
          <ac:chgData name="Alfred Smith" userId="3c60a3631c0db8ad" providerId="LiveId" clId="{8795C577-13A4-46C3-94EA-81D025C4C9B2}" dt="2023-01-19T12:19:41.051" v="29"/>
          <ac:spMkLst>
            <pc:docMk/>
            <pc:sldMk cId="2180228365" sldId="442"/>
            <ac:spMk id="2" creationId="{7975BAF2-8E7B-2D42-50AB-DA853B8F9F56}"/>
          </ac:spMkLst>
        </pc:spChg>
        <pc:spChg chg="del">
          <ac:chgData name="Alfred Smith" userId="3c60a3631c0db8ad" providerId="LiveId" clId="{8795C577-13A4-46C3-94EA-81D025C4C9B2}" dt="2023-01-19T12:19:16.599" v="22" actId="478"/>
          <ac:spMkLst>
            <pc:docMk/>
            <pc:sldMk cId="2180228365" sldId="442"/>
            <ac:spMk id="6" creationId="{416C064E-628E-47C0-A712-DB178FE9901E}"/>
          </ac:spMkLst>
        </pc:spChg>
        <pc:picChg chg="del">
          <ac:chgData name="Alfred Smith" userId="3c60a3631c0db8ad" providerId="LiveId" clId="{8795C577-13A4-46C3-94EA-81D025C4C9B2}" dt="2023-01-19T12:19:02.371" v="14"/>
          <ac:picMkLst>
            <pc:docMk/>
            <pc:sldMk cId="2180228365" sldId="442"/>
            <ac:picMk id="12" creationId="{2838DAA6-FE18-23CA-3DA3-50C0B60C8560}"/>
          </ac:picMkLst>
        </pc:picChg>
      </pc:sldChg>
      <pc:sldChg chg="modSp mod modTransition">
        <pc:chgData name="Alfred Smith" userId="3c60a3631c0db8ad" providerId="LiveId" clId="{8795C577-13A4-46C3-94EA-81D025C4C9B2}" dt="2023-01-19T12:19:02.371" v="14"/>
        <pc:sldMkLst>
          <pc:docMk/>
          <pc:sldMk cId="3095902142" sldId="443"/>
        </pc:sldMkLst>
        <pc:spChg chg="mod">
          <ac:chgData name="Alfred Smith" userId="3c60a3631c0db8ad" providerId="LiveId" clId="{8795C577-13A4-46C3-94EA-81D025C4C9B2}" dt="2023-01-19T12:16:34.862" v="6"/>
          <ac:spMkLst>
            <pc:docMk/>
            <pc:sldMk cId="3095902142" sldId="443"/>
            <ac:spMk id="7" creationId="{6377587E-3AB7-EE1B-9231-6C427FE5B780}"/>
          </ac:spMkLst>
        </pc:spChg>
      </pc:sldChg>
      <pc:sldChg chg="addSp delSp modSp mod modTransition modAnim">
        <pc:chgData name="Alfred Smith" userId="3c60a3631c0db8ad" providerId="LiveId" clId="{8795C577-13A4-46C3-94EA-81D025C4C9B2}" dt="2023-01-19T12:19:42.440" v="30"/>
        <pc:sldMkLst>
          <pc:docMk/>
          <pc:sldMk cId="1718612039" sldId="444"/>
        </pc:sldMkLst>
        <pc:spChg chg="add mod">
          <ac:chgData name="Alfred Smith" userId="3c60a3631c0db8ad" providerId="LiveId" clId="{8795C577-13A4-46C3-94EA-81D025C4C9B2}" dt="2023-01-19T12:19:42.440" v="30"/>
          <ac:spMkLst>
            <pc:docMk/>
            <pc:sldMk cId="1718612039" sldId="444"/>
            <ac:spMk id="2" creationId="{19D14D38-D82D-86BD-7E79-BFC4457BA40D}"/>
          </ac:spMkLst>
        </pc:spChg>
        <pc:spChg chg="del">
          <ac:chgData name="Alfred Smith" userId="3c60a3631c0db8ad" providerId="LiveId" clId="{8795C577-13A4-46C3-94EA-81D025C4C9B2}" dt="2023-01-19T12:19:15.111" v="21" actId="478"/>
          <ac:spMkLst>
            <pc:docMk/>
            <pc:sldMk cId="1718612039" sldId="444"/>
            <ac:spMk id="6" creationId="{416C064E-628E-47C0-A712-DB178FE9901E}"/>
          </ac:spMkLst>
        </pc:spChg>
        <pc:picChg chg="del">
          <ac:chgData name="Alfred Smith" userId="3c60a3631c0db8ad" providerId="LiveId" clId="{8795C577-13A4-46C3-94EA-81D025C4C9B2}" dt="2023-01-19T12:19:02.371" v="14"/>
          <ac:picMkLst>
            <pc:docMk/>
            <pc:sldMk cId="1718612039" sldId="444"/>
            <ac:picMk id="3" creationId="{46804CD0-260C-FAB9-BDF7-E7D5F5D74F0F}"/>
          </ac:picMkLst>
        </pc:picChg>
      </pc:sldChg>
      <pc:sldChg chg="modSp mod modTransition">
        <pc:chgData name="Alfred Smith" userId="3c60a3631c0db8ad" providerId="LiveId" clId="{8795C577-13A4-46C3-94EA-81D025C4C9B2}" dt="2023-01-19T12:19:02.371" v="14"/>
        <pc:sldMkLst>
          <pc:docMk/>
          <pc:sldMk cId="2166098122" sldId="445"/>
        </pc:sldMkLst>
        <pc:spChg chg="mod">
          <ac:chgData name="Alfred Smith" userId="3c60a3631c0db8ad" providerId="LiveId" clId="{8795C577-13A4-46C3-94EA-81D025C4C9B2}" dt="2023-01-19T12:16:37.820" v="7"/>
          <ac:spMkLst>
            <pc:docMk/>
            <pc:sldMk cId="2166098122" sldId="445"/>
            <ac:spMk id="5" creationId="{28F0C882-EDF7-7DDA-57C1-4412EE025081}"/>
          </ac:spMkLst>
        </pc:spChg>
      </pc:sldChg>
      <pc:sldChg chg="addSp delSp modSp mod modTransition modAnim">
        <pc:chgData name="Alfred Smith" userId="3c60a3631c0db8ad" providerId="LiveId" clId="{8795C577-13A4-46C3-94EA-81D025C4C9B2}" dt="2023-01-19T12:19:43.790" v="31"/>
        <pc:sldMkLst>
          <pc:docMk/>
          <pc:sldMk cId="665805102" sldId="446"/>
        </pc:sldMkLst>
        <pc:spChg chg="add mod">
          <ac:chgData name="Alfred Smith" userId="3c60a3631c0db8ad" providerId="LiveId" clId="{8795C577-13A4-46C3-94EA-81D025C4C9B2}" dt="2023-01-19T12:19:43.790" v="31"/>
          <ac:spMkLst>
            <pc:docMk/>
            <pc:sldMk cId="665805102" sldId="446"/>
            <ac:spMk id="2" creationId="{B38BD308-B159-5FAD-32C2-F9AD2EAA89F9}"/>
          </ac:spMkLst>
        </pc:spChg>
        <pc:spChg chg="del">
          <ac:chgData name="Alfred Smith" userId="3c60a3631c0db8ad" providerId="LiveId" clId="{8795C577-13A4-46C3-94EA-81D025C4C9B2}" dt="2023-01-19T12:19:13.622" v="20" actId="478"/>
          <ac:spMkLst>
            <pc:docMk/>
            <pc:sldMk cId="665805102" sldId="446"/>
            <ac:spMk id="6" creationId="{416C064E-628E-47C0-A712-DB178FE9901E}"/>
          </ac:spMkLst>
        </pc:spChg>
        <pc:picChg chg="del">
          <ac:chgData name="Alfred Smith" userId="3c60a3631c0db8ad" providerId="LiveId" clId="{8795C577-13A4-46C3-94EA-81D025C4C9B2}" dt="2023-01-19T12:19:02.371" v="14"/>
          <ac:picMkLst>
            <pc:docMk/>
            <pc:sldMk cId="665805102" sldId="446"/>
            <ac:picMk id="5" creationId="{18A399CD-7B00-29B7-F673-4B00DD095B18}"/>
          </ac:picMkLst>
        </pc:picChg>
      </pc:sldChg>
      <pc:sldChg chg="modSp mod modTransition">
        <pc:chgData name="Alfred Smith" userId="3c60a3631c0db8ad" providerId="LiveId" clId="{8795C577-13A4-46C3-94EA-81D025C4C9B2}" dt="2023-01-19T12:19:02.371" v="14"/>
        <pc:sldMkLst>
          <pc:docMk/>
          <pc:sldMk cId="2422728137" sldId="447"/>
        </pc:sldMkLst>
        <pc:spChg chg="mod">
          <ac:chgData name="Alfred Smith" userId="3c60a3631c0db8ad" providerId="LiveId" clId="{8795C577-13A4-46C3-94EA-81D025C4C9B2}" dt="2023-01-19T12:16:40.454" v="8"/>
          <ac:spMkLst>
            <pc:docMk/>
            <pc:sldMk cId="2422728137" sldId="447"/>
            <ac:spMk id="5" creationId="{F22ECCA6-F94F-66D1-A00C-439E998E1A53}"/>
          </ac:spMkLst>
        </pc:spChg>
      </pc:sldChg>
      <pc:sldChg chg="addSp delSp modSp mod modTransition modAnim">
        <pc:chgData name="Alfred Smith" userId="3c60a3631c0db8ad" providerId="LiveId" clId="{8795C577-13A4-46C3-94EA-81D025C4C9B2}" dt="2023-01-19T12:19:45.171" v="32"/>
        <pc:sldMkLst>
          <pc:docMk/>
          <pc:sldMk cId="843663555" sldId="448"/>
        </pc:sldMkLst>
        <pc:spChg chg="add mod">
          <ac:chgData name="Alfred Smith" userId="3c60a3631c0db8ad" providerId="LiveId" clId="{8795C577-13A4-46C3-94EA-81D025C4C9B2}" dt="2023-01-19T12:19:45.171" v="32"/>
          <ac:spMkLst>
            <pc:docMk/>
            <pc:sldMk cId="843663555" sldId="448"/>
            <ac:spMk id="2" creationId="{AAD4D4AD-1DD5-5F57-B26C-B7F51D5379A0}"/>
          </ac:spMkLst>
        </pc:spChg>
        <pc:spChg chg="del">
          <ac:chgData name="Alfred Smith" userId="3c60a3631c0db8ad" providerId="LiveId" clId="{8795C577-13A4-46C3-94EA-81D025C4C9B2}" dt="2023-01-19T12:19:12.136" v="19" actId="478"/>
          <ac:spMkLst>
            <pc:docMk/>
            <pc:sldMk cId="843663555" sldId="448"/>
            <ac:spMk id="6" creationId="{416C064E-628E-47C0-A712-DB178FE9901E}"/>
          </ac:spMkLst>
        </pc:spChg>
        <pc:picChg chg="del">
          <ac:chgData name="Alfred Smith" userId="3c60a3631c0db8ad" providerId="LiveId" clId="{8795C577-13A4-46C3-94EA-81D025C4C9B2}" dt="2023-01-19T12:19:02.371" v="14"/>
          <ac:picMkLst>
            <pc:docMk/>
            <pc:sldMk cId="843663555" sldId="448"/>
            <ac:picMk id="3" creationId="{707760E2-D632-082C-D22A-C87D016D937A}"/>
          </ac:picMkLst>
        </pc:picChg>
      </pc:sldChg>
      <pc:sldChg chg="modSp mod modTransition">
        <pc:chgData name="Alfred Smith" userId="3c60a3631c0db8ad" providerId="LiveId" clId="{8795C577-13A4-46C3-94EA-81D025C4C9B2}" dt="2023-01-19T12:19:02.371" v="14"/>
        <pc:sldMkLst>
          <pc:docMk/>
          <pc:sldMk cId="4160448636" sldId="449"/>
        </pc:sldMkLst>
        <pc:spChg chg="mod">
          <ac:chgData name="Alfred Smith" userId="3c60a3631c0db8ad" providerId="LiveId" clId="{8795C577-13A4-46C3-94EA-81D025C4C9B2}" dt="2023-01-19T12:16:42.995" v="9"/>
          <ac:spMkLst>
            <pc:docMk/>
            <pc:sldMk cId="4160448636" sldId="449"/>
            <ac:spMk id="5" creationId="{0BC0F0F1-572B-96E1-12E5-84B5306CF2F4}"/>
          </ac:spMkLst>
        </pc:spChg>
      </pc:sldChg>
      <pc:sldChg chg="addSp delSp modSp mod modTransition modAnim">
        <pc:chgData name="Alfred Smith" userId="3c60a3631c0db8ad" providerId="LiveId" clId="{8795C577-13A4-46C3-94EA-81D025C4C9B2}" dt="2023-01-19T12:19:46.655" v="33"/>
        <pc:sldMkLst>
          <pc:docMk/>
          <pc:sldMk cId="538051216" sldId="450"/>
        </pc:sldMkLst>
        <pc:spChg chg="add mod">
          <ac:chgData name="Alfred Smith" userId="3c60a3631c0db8ad" providerId="LiveId" clId="{8795C577-13A4-46C3-94EA-81D025C4C9B2}" dt="2023-01-19T12:19:46.655" v="33"/>
          <ac:spMkLst>
            <pc:docMk/>
            <pc:sldMk cId="538051216" sldId="450"/>
            <ac:spMk id="2" creationId="{C1F23C54-22EC-4433-E5A5-E6B6D44E38D1}"/>
          </ac:spMkLst>
        </pc:spChg>
        <pc:spChg chg="del">
          <ac:chgData name="Alfred Smith" userId="3c60a3631c0db8ad" providerId="LiveId" clId="{8795C577-13A4-46C3-94EA-81D025C4C9B2}" dt="2023-01-19T12:19:10.569" v="18" actId="478"/>
          <ac:spMkLst>
            <pc:docMk/>
            <pc:sldMk cId="538051216" sldId="450"/>
            <ac:spMk id="6" creationId="{416C064E-628E-47C0-A712-DB178FE9901E}"/>
          </ac:spMkLst>
        </pc:spChg>
        <pc:picChg chg="del">
          <ac:chgData name="Alfred Smith" userId="3c60a3631c0db8ad" providerId="LiveId" clId="{8795C577-13A4-46C3-94EA-81D025C4C9B2}" dt="2023-01-19T12:19:02.371" v="14"/>
          <ac:picMkLst>
            <pc:docMk/>
            <pc:sldMk cId="538051216" sldId="450"/>
            <ac:picMk id="5" creationId="{025031FF-5751-42F0-C3FD-EB46CD600418}"/>
          </ac:picMkLst>
        </pc:picChg>
      </pc:sldChg>
      <pc:sldChg chg="modSp mod modTransition">
        <pc:chgData name="Alfred Smith" userId="3c60a3631c0db8ad" providerId="LiveId" clId="{8795C577-13A4-46C3-94EA-81D025C4C9B2}" dt="2023-01-19T12:19:02.371" v="14"/>
        <pc:sldMkLst>
          <pc:docMk/>
          <pc:sldMk cId="3386340796" sldId="451"/>
        </pc:sldMkLst>
        <pc:spChg chg="mod">
          <ac:chgData name="Alfred Smith" userId="3c60a3631c0db8ad" providerId="LiveId" clId="{8795C577-13A4-46C3-94EA-81D025C4C9B2}" dt="2023-01-19T12:16:46.166" v="10"/>
          <ac:spMkLst>
            <pc:docMk/>
            <pc:sldMk cId="3386340796" sldId="451"/>
            <ac:spMk id="7" creationId="{68D7E959-0ABA-374C-98C0-661C9ADE6D94}"/>
          </ac:spMkLst>
        </pc:spChg>
      </pc:sldChg>
      <pc:sldChg chg="addSp delSp modSp mod modTransition modAnim">
        <pc:chgData name="Alfred Smith" userId="3c60a3631c0db8ad" providerId="LiveId" clId="{8795C577-13A4-46C3-94EA-81D025C4C9B2}" dt="2023-01-19T12:19:48.115" v="34"/>
        <pc:sldMkLst>
          <pc:docMk/>
          <pc:sldMk cId="4002949039" sldId="452"/>
        </pc:sldMkLst>
        <pc:spChg chg="add mod">
          <ac:chgData name="Alfred Smith" userId="3c60a3631c0db8ad" providerId="LiveId" clId="{8795C577-13A4-46C3-94EA-81D025C4C9B2}" dt="2023-01-19T12:19:48.115" v="34"/>
          <ac:spMkLst>
            <pc:docMk/>
            <pc:sldMk cId="4002949039" sldId="452"/>
            <ac:spMk id="2" creationId="{9DE0AC0F-219B-8D1B-CF0B-CE603906F11F}"/>
          </ac:spMkLst>
        </pc:spChg>
        <pc:spChg chg="del">
          <ac:chgData name="Alfred Smith" userId="3c60a3631c0db8ad" providerId="LiveId" clId="{8795C577-13A4-46C3-94EA-81D025C4C9B2}" dt="2023-01-19T12:19:08.959" v="17" actId="478"/>
          <ac:spMkLst>
            <pc:docMk/>
            <pc:sldMk cId="4002949039" sldId="452"/>
            <ac:spMk id="6" creationId="{416C064E-628E-47C0-A712-DB178FE9901E}"/>
          </ac:spMkLst>
        </pc:spChg>
        <pc:picChg chg="del">
          <ac:chgData name="Alfred Smith" userId="3c60a3631c0db8ad" providerId="LiveId" clId="{8795C577-13A4-46C3-94EA-81D025C4C9B2}" dt="2023-01-19T12:19:02.371" v="14"/>
          <ac:picMkLst>
            <pc:docMk/>
            <pc:sldMk cId="4002949039" sldId="452"/>
            <ac:picMk id="3" creationId="{7CF03353-E589-3460-74DF-CA97E82BEBD4}"/>
          </ac:picMkLst>
        </pc:picChg>
      </pc:sldChg>
      <pc:sldChg chg="modSp mod modTransition">
        <pc:chgData name="Alfred Smith" userId="3c60a3631c0db8ad" providerId="LiveId" clId="{8795C577-13A4-46C3-94EA-81D025C4C9B2}" dt="2023-01-19T12:19:02.371" v="14"/>
        <pc:sldMkLst>
          <pc:docMk/>
          <pc:sldMk cId="283334129" sldId="453"/>
        </pc:sldMkLst>
        <pc:spChg chg="mod">
          <ac:chgData name="Alfred Smith" userId="3c60a3631c0db8ad" providerId="LiveId" clId="{8795C577-13A4-46C3-94EA-81D025C4C9B2}" dt="2023-01-19T12:16:48.921" v="11"/>
          <ac:spMkLst>
            <pc:docMk/>
            <pc:sldMk cId="283334129" sldId="453"/>
            <ac:spMk id="7" creationId="{B6A4A7AD-31C9-AD20-9FB9-ABBB1EF968AD}"/>
          </ac:spMkLst>
        </pc:spChg>
      </pc:sldChg>
      <pc:sldChg chg="addSp delSp modSp mod modTransition modAnim">
        <pc:chgData name="Alfred Smith" userId="3c60a3631c0db8ad" providerId="LiveId" clId="{8795C577-13A4-46C3-94EA-81D025C4C9B2}" dt="2023-01-19T12:19:49.369" v="35"/>
        <pc:sldMkLst>
          <pc:docMk/>
          <pc:sldMk cId="2511564658" sldId="454"/>
        </pc:sldMkLst>
        <pc:spChg chg="add mod">
          <ac:chgData name="Alfred Smith" userId="3c60a3631c0db8ad" providerId="LiveId" clId="{8795C577-13A4-46C3-94EA-81D025C4C9B2}" dt="2023-01-19T12:19:49.369" v="35"/>
          <ac:spMkLst>
            <pc:docMk/>
            <pc:sldMk cId="2511564658" sldId="454"/>
            <ac:spMk id="3" creationId="{2194ABB4-2C3D-147C-AA62-4125CCF6F233}"/>
          </ac:spMkLst>
        </pc:spChg>
        <pc:spChg chg="del">
          <ac:chgData name="Alfred Smith" userId="3c60a3631c0db8ad" providerId="LiveId" clId="{8795C577-13A4-46C3-94EA-81D025C4C9B2}" dt="2023-01-19T12:19:06.813" v="16" actId="478"/>
          <ac:spMkLst>
            <pc:docMk/>
            <pc:sldMk cId="2511564658" sldId="454"/>
            <ac:spMk id="6" creationId="{416C064E-628E-47C0-A712-DB178FE9901E}"/>
          </ac:spMkLst>
        </pc:spChg>
        <pc:picChg chg="del">
          <ac:chgData name="Alfred Smith" userId="3c60a3631c0db8ad" providerId="LiveId" clId="{8795C577-13A4-46C3-94EA-81D025C4C9B2}" dt="2023-01-19T12:19:02.371" v="14"/>
          <ac:picMkLst>
            <pc:docMk/>
            <pc:sldMk cId="2511564658" sldId="454"/>
            <ac:picMk id="2" creationId="{BADB3B8B-1CD2-0768-16CE-EFA8CBF5FBF4}"/>
          </ac:picMkLst>
        </pc:picChg>
      </pc:sldChg>
      <pc:sldChg chg="modSp mod modTransition">
        <pc:chgData name="Alfred Smith" userId="3c60a3631c0db8ad" providerId="LiveId" clId="{8795C577-13A4-46C3-94EA-81D025C4C9B2}" dt="2023-01-19T12:19:02.371" v="14"/>
        <pc:sldMkLst>
          <pc:docMk/>
          <pc:sldMk cId="1799939013" sldId="455"/>
        </pc:sldMkLst>
        <pc:spChg chg="mod">
          <ac:chgData name="Alfred Smith" userId="3c60a3631c0db8ad" providerId="LiveId" clId="{8795C577-13A4-46C3-94EA-81D025C4C9B2}" dt="2023-01-19T12:16:51.476" v="12"/>
          <ac:spMkLst>
            <pc:docMk/>
            <pc:sldMk cId="1799939013" sldId="455"/>
            <ac:spMk id="5" creationId="{3950304C-9183-FD66-4FA4-644F5E562D5D}"/>
          </ac:spMkLst>
        </pc:spChg>
      </pc:sldChg>
      <pc:sldChg chg="addSp delSp modSp mod modTransition modAnim">
        <pc:chgData name="Alfred Smith" userId="3c60a3631c0db8ad" providerId="LiveId" clId="{8795C577-13A4-46C3-94EA-81D025C4C9B2}" dt="2023-01-19T12:19:50.721" v="36"/>
        <pc:sldMkLst>
          <pc:docMk/>
          <pc:sldMk cId="2691432836" sldId="460"/>
        </pc:sldMkLst>
        <pc:spChg chg="add mod">
          <ac:chgData name="Alfred Smith" userId="3c60a3631c0db8ad" providerId="LiveId" clId="{8795C577-13A4-46C3-94EA-81D025C4C9B2}" dt="2023-01-19T12:19:50.721" v="36"/>
          <ac:spMkLst>
            <pc:docMk/>
            <pc:sldMk cId="2691432836" sldId="460"/>
            <ac:spMk id="2" creationId="{C4981EE7-93B9-9018-B435-E89BBD3F6631}"/>
          </ac:spMkLst>
        </pc:spChg>
        <pc:spChg chg="del">
          <ac:chgData name="Alfred Smith" userId="3c60a3631c0db8ad" providerId="LiveId" clId="{8795C577-13A4-46C3-94EA-81D025C4C9B2}" dt="2023-01-19T12:19:05.342" v="15" actId="478"/>
          <ac:spMkLst>
            <pc:docMk/>
            <pc:sldMk cId="2691432836" sldId="460"/>
            <ac:spMk id="6" creationId="{416C064E-628E-47C0-A712-DB178FE9901E}"/>
          </ac:spMkLst>
        </pc:spChg>
        <pc:picChg chg="del">
          <ac:chgData name="Alfred Smith" userId="3c60a3631c0db8ad" providerId="LiveId" clId="{8795C577-13A4-46C3-94EA-81D025C4C9B2}" dt="2023-01-19T12:19:02.371" v="14"/>
          <ac:picMkLst>
            <pc:docMk/>
            <pc:sldMk cId="2691432836" sldId="460"/>
            <ac:picMk id="3" creationId="{1A1F1B75-0492-5518-DC76-4A4BA3A506C4}"/>
          </ac:picMkLst>
        </pc:picChg>
      </pc:sldChg>
      <pc:sldChg chg="delSp modTransition modAnim">
        <pc:chgData name="Alfred Smith" userId="3c60a3631c0db8ad" providerId="LiveId" clId="{8795C577-13A4-46C3-94EA-81D025C4C9B2}" dt="2023-01-19T12:19:02.371" v="14"/>
        <pc:sldMkLst>
          <pc:docMk/>
          <pc:sldMk cId="3596600315" sldId="468"/>
        </pc:sldMkLst>
        <pc:picChg chg="del">
          <ac:chgData name="Alfred Smith" userId="3c60a3631c0db8ad" providerId="LiveId" clId="{8795C577-13A4-46C3-94EA-81D025C4C9B2}" dt="2023-01-19T12:19:02.371" v="14"/>
          <ac:picMkLst>
            <pc:docMk/>
            <pc:sldMk cId="3596600315" sldId="468"/>
            <ac:picMk id="4" creationId="{56270928-1BCA-1B90-7562-AD94B7121088}"/>
          </ac:picMkLst>
        </pc:picChg>
      </pc:sldChg>
      <pc:sldChg chg="addSp delSp modSp mod modTransition">
        <pc:chgData name="Alfred Smith" userId="3c60a3631c0db8ad" providerId="LiveId" clId="{8795C577-13A4-46C3-94EA-81D025C4C9B2}" dt="2023-01-19T12:19:02.371" v="14"/>
        <pc:sldMkLst>
          <pc:docMk/>
          <pc:sldMk cId="973190932" sldId="469"/>
        </pc:sldMkLst>
        <pc:spChg chg="add mod">
          <ac:chgData name="Alfred Smith" userId="3c60a3631c0db8ad" providerId="LiveId" clId="{8795C577-13A4-46C3-94EA-81D025C4C9B2}" dt="2023-01-19T12:16:06.908" v="4"/>
          <ac:spMkLst>
            <pc:docMk/>
            <pc:sldMk cId="973190932" sldId="469"/>
            <ac:spMk id="2" creationId="{57BE7B1F-19BB-81D6-4849-11A9C175C796}"/>
          </ac:spMkLst>
        </pc:spChg>
        <pc:spChg chg="del">
          <ac:chgData name="Alfred Smith" userId="3c60a3631c0db8ad" providerId="LiveId" clId="{8795C577-13A4-46C3-94EA-81D025C4C9B2}" dt="2023-01-19T12:16:06.038" v="3" actId="478"/>
          <ac:spMkLst>
            <pc:docMk/>
            <pc:sldMk cId="973190932" sldId="469"/>
            <ac:spMk id="5" creationId="{759D7938-03CC-7BE8-8B3B-E9AD482DC6A1}"/>
          </ac:spMkLst>
        </pc:spChg>
      </pc:sldChg>
      <pc:sldChg chg="modSp mod modTransition">
        <pc:chgData name="Alfred Smith" userId="3c60a3631c0db8ad" providerId="LiveId" clId="{8795C577-13A4-46C3-94EA-81D025C4C9B2}" dt="2023-01-19T12:19:02.371" v="14"/>
        <pc:sldMkLst>
          <pc:docMk/>
          <pc:sldMk cId="106307772" sldId="470"/>
        </pc:sldMkLst>
        <pc:spChg chg="mod">
          <ac:chgData name="Alfred Smith" userId="3c60a3631c0db8ad" providerId="LiveId" clId="{8795C577-13A4-46C3-94EA-81D025C4C9B2}" dt="2023-01-19T12:16:58.240" v="13"/>
          <ac:spMkLst>
            <pc:docMk/>
            <pc:sldMk cId="106307772" sldId="470"/>
            <ac:spMk id="5" creationId="{C004D53D-1D69-17AC-BD7A-9439780A7A25}"/>
          </ac:spMkLst>
        </pc:spChg>
      </pc:sldChg>
      <pc:sldChg chg="addSp delSp modSp mod modTransition modAnim">
        <pc:chgData name="Alfred Smith" userId="3c60a3631c0db8ad" providerId="LiveId" clId="{8795C577-13A4-46C3-94EA-81D025C4C9B2}" dt="2023-01-19T12:19:39.637" v="28"/>
        <pc:sldMkLst>
          <pc:docMk/>
          <pc:sldMk cId="3151451521" sldId="471"/>
        </pc:sldMkLst>
        <pc:spChg chg="add mod">
          <ac:chgData name="Alfred Smith" userId="3c60a3631c0db8ad" providerId="LiveId" clId="{8795C577-13A4-46C3-94EA-81D025C4C9B2}" dt="2023-01-19T12:19:39.637" v="28"/>
          <ac:spMkLst>
            <pc:docMk/>
            <pc:sldMk cId="3151451521" sldId="471"/>
            <ac:spMk id="2" creationId="{56A80413-53C5-62FB-87EE-B3AF7D30A437}"/>
          </ac:spMkLst>
        </pc:spChg>
        <pc:spChg chg="del">
          <ac:chgData name="Alfred Smith" userId="3c60a3631c0db8ad" providerId="LiveId" clId="{8795C577-13A4-46C3-94EA-81D025C4C9B2}" dt="2023-01-19T12:19:18.236" v="23" actId="478"/>
          <ac:spMkLst>
            <pc:docMk/>
            <pc:sldMk cId="3151451521" sldId="471"/>
            <ac:spMk id="6" creationId="{416C064E-628E-47C0-A712-DB178FE9901E}"/>
          </ac:spMkLst>
        </pc:spChg>
        <pc:picChg chg="del">
          <ac:chgData name="Alfred Smith" userId="3c60a3631c0db8ad" providerId="LiveId" clId="{8795C577-13A4-46C3-94EA-81D025C4C9B2}" dt="2023-01-19T12:19:02.371" v="14"/>
          <ac:picMkLst>
            <pc:docMk/>
            <pc:sldMk cId="3151451521" sldId="471"/>
            <ac:picMk id="3" creationId="{0FA80CF8-3CB5-009E-4974-A37A800D91F4}"/>
          </ac:picMkLst>
        </pc:picChg>
      </pc:sldChg>
      <pc:sldChg chg="modTransition">
        <pc:chgData name="Alfred Smith" userId="3c60a3631c0db8ad" providerId="LiveId" clId="{8795C577-13A4-46C3-94EA-81D025C4C9B2}" dt="2023-01-19T12:19:02.371" v="14"/>
        <pc:sldMkLst>
          <pc:docMk/>
          <pc:sldMk cId="3382784002" sldId="4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25 </a:t>
            </a:r>
            <a:r>
              <a:rPr lang="en-IN" sz="1200" b="1" i="0" u="none" strike="noStrike" baseline="0" dirty="0">
                <a:latin typeface="TimesNewRomanPS-BoldMT"/>
              </a:rPr>
              <a:t>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25-4</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C4FF6A82-AD3F-A77D-8EED-33E021140A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660"/>
    </mc:Choice>
    <mc:Fallback xmlns="">
      <p:transition spd="slow" advTm="2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A34841-3BAA-362B-E235-C798F493F42E}"/>
              </a:ext>
            </a:extLst>
          </p:cNvPr>
          <p:cNvPicPr>
            <a:picLocks noChangeAspect="1"/>
          </p:cNvPicPr>
          <p:nvPr/>
        </p:nvPicPr>
        <p:blipFill rotWithShape="1">
          <a:blip r:embed="rId2"/>
          <a:srcRect t="1695" b="175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8826CC0-F004-6783-022A-45428EEB185E}"/>
              </a:ext>
            </a:extLst>
          </p:cNvPr>
          <p:cNvSpPr txBox="1"/>
          <p:nvPr/>
        </p:nvSpPr>
        <p:spPr>
          <a:xfrm>
            <a:off x="308472" y="37172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38:</a:t>
            </a:r>
            <a:r>
              <a:rPr lang="en-US" sz="2400" b="0" i="0" u="none" strike="noStrike" baseline="0" dirty="0">
                <a:solidFill>
                  <a:schemeClr val="bg1"/>
                </a:solidFill>
                <a:latin typeface="Mangal" panose="02040503050203030202" pitchFamily="18" charset="0"/>
                <a:cs typeface="Mangal" panose="02040503050203030202" pitchFamily="18" charset="0"/>
              </a:rPr>
              <a:t>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Then the officials said to the king, “This man ought to die, for he is discouraging the warriors who remain in this city, as well as all the people, by speaking such words to them; this man is not seeking the well-being of these people, but their ruin.”</a:t>
            </a:r>
            <a:endParaRPr lang="en-ZA" dirty="0"/>
          </a:p>
        </p:txBody>
      </p:sp>
      <p:sp>
        <p:nvSpPr>
          <p:cNvPr id="3" name="TextBox 2">
            <a:extLst>
              <a:ext uri="{FF2B5EF4-FFF2-40B4-BE49-F238E27FC236}">
                <a16:creationId xmlns:a16="http://schemas.microsoft.com/office/drawing/2014/main" id="{EA52AECE-CB9A-A1A3-D32F-7EBFE8DCEE1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 इसलिए उन हाकिमों ने राजा से कहा, “उस पुरुष को मरवा डाल, क्योंकि वह जो इस नगर में बचे हुए योद्धाओं और अन्य सब लोगों से ऐसे-ऐसे वचन कहता है जिससे उनके हाथ पाँव ढीले हो जाते हैं। क्योंकि वह पुरुष इस प्रजा के लोगों की भलाई नहीं वरन् बुराई ही चाहता है।”</a:t>
            </a:r>
            <a:endParaRPr lang="en-IN" sz="3600" dirty="0"/>
          </a:p>
        </p:txBody>
      </p:sp>
      <p:pic>
        <p:nvPicPr>
          <p:cNvPr id="9" name="Audio 8">
            <a:hlinkClick r:id="" action="ppaction://media"/>
            <a:extLst>
              <a:ext uri="{FF2B5EF4-FFF2-40B4-BE49-F238E27FC236}">
                <a16:creationId xmlns:a16="http://schemas.microsoft.com/office/drawing/2014/main" id="{142A2642-E535-15D0-CD85-268FB7ACE4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1927"/>
    </mc:Choice>
    <mc:Fallback xmlns="">
      <p:transition spd="slow" advTm="21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60EE6F8-1637-3809-65B5-FB6AA956E262}"/>
              </a:ext>
            </a:extLst>
          </p:cNvPr>
          <p:cNvPicPr>
            <a:picLocks noChangeAspect="1"/>
          </p:cNvPicPr>
          <p:nvPr/>
        </p:nvPicPr>
        <p:blipFill>
          <a:blip r:embed="rId2"/>
          <a:stretch>
            <a:fillRect/>
          </a:stretch>
        </p:blipFill>
        <p:spPr>
          <a:xfrm>
            <a:off x="0" y="-505828"/>
            <a:ext cx="12191999" cy="7363828"/>
          </a:xfrm>
          <a:prstGeom prst="rect">
            <a:avLst/>
          </a:prstGeom>
        </p:spPr>
      </p:pic>
      <p:sp>
        <p:nvSpPr>
          <p:cNvPr id="2" name="TextBox 1">
            <a:extLst>
              <a:ext uri="{FF2B5EF4-FFF2-40B4-BE49-F238E27FC236}">
                <a16:creationId xmlns:a16="http://schemas.microsoft.com/office/drawing/2014/main" id="{D2A35B3B-A371-604B-3F1C-BEDD2CDBCE42}"/>
              </a:ext>
            </a:extLst>
          </p:cNvPr>
          <p:cNvSpPr txBox="1"/>
          <p:nvPr/>
        </p:nvSpPr>
        <p:spPr>
          <a:xfrm>
            <a:off x="308472" y="37172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38:</a:t>
            </a:r>
            <a:r>
              <a:rPr lang="en-US" sz="2400" b="0" i="0" u="none" strike="noStrike" baseline="0" dirty="0">
                <a:solidFill>
                  <a:schemeClr val="bg1"/>
                </a:solidFill>
                <a:latin typeface="Mangal" panose="02040503050203030202" pitchFamily="18" charset="0"/>
                <a:cs typeface="Mangal" panose="02040503050203030202" pitchFamily="18" charset="0"/>
              </a:rPr>
              <a:t>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“Here he is,” replied King Zedekiah. “He is in your hands, since the king can do nothing to stop you.”</a:t>
            </a:r>
            <a:endParaRPr lang="en-ZA" sz="1400" dirty="0"/>
          </a:p>
        </p:txBody>
      </p:sp>
      <p:sp>
        <p:nvSpPr>
          <p:cNvPr id="3" name="TextBox 2">
            <a:extLst>
              <a:ext uri="{FF2B5EF4-FFF2-40B4-BE49-F238E27FC236}">
                <a16:creationId xmlns:a16="http://schemas.microsoft.com/office/drawing/2014/main" id="{8E030069-9ADC-544E-E908-D18D5BB2535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5 सिदकिय्याह राजा ने कहा, “सुनो, वह तो तुम्हारे वश में है; क्योंकि ऐसा नहीं हो सकता कि राजा तुम्हारे विरुद्ध कुछ कर सके</a:t>
            </a:r>
            <a:r>
              <a:rPr lang="en-US" sz="3600" b="0" i="0" dirty="0">
                <a:solidFill>
                  <a:srgbClr val="121212"/>
                </a:solidFill>
                <a:effectLst/>
                <a:latin typeface="Inter" panose="020B0502030000000004" pitchFamily="34" charset="0"/>
              </a:rPr>
              <a:t>a।”</a:t>
            </a:r>
            <a:endParaRPr lang="en-IN" sz="3600" dirty="0"/>
          </a:p>
        </p:txBody>
      </p:sp>
      <p:pic>
        <p:nvPicPr>
          <p:cNvPr id="10" name="Audio 9">
            <a:hlinkClick r:id="" action="ppaction://media"/>
            <a:extLst>
              <a:ext uri="{FF2B5EF4-FFF2-40B4-BE49-F238E27FC236}">
                <a16:creationId xmlns:a16="http://schemas.microsoft.com/office/drawing/2014/main" id="{6F39C8B8-7672-1F1E-ACE8-2A85334BE5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9671"/>
    </mc:Choice>
    <mc:Fallback xmlns="">
      <p:transition spd="slow" advTm="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BF07DAC-58AF-7770-296F-B9EBDDB0BC0A}"/>
              </a:ext>
            </a:extLst>
          </p:cNvPr>
          <p:cNvPicPr>
            <a:picLocks noChangeAspect="1"/>
          </p:cNvPicPr>
          <p:nvPr/>
        </p:nvPicPr>
        <p:blipFill>
          <a:blip r:embed="rId2"/>
          <a:stretch>
            <a:fillRect/>
          </a:stretch>
        </p:blipFill>
        <p:spPr>
          <a:xfrm>
            <a:off x="0" y="-568932"/>
            <a:ext cx="12191999" cy="7426932"/>
          </a:xfrm>
          <a:prstGeom prst="rect">
            <a:avLst/>
          </a:prstGeom>
        </p:spPr>
      </p:pic>
      <p:sp>
        <p:nvSpPr>
          <p:cNvPr id="2" name="TextBox 1">
            <a:extLst>
              <a:ext uri="{FF2B5EF4-FFF2-40B4-BE49-F238E27FC236}">
                <a16:creationId xmlns:a16="http://schemas.microsoft.com/office/drawing/2014/main" id="{CA718600-ED00-F0B5-1F39-ECDFC02ECC34}"/>
              </a:ext>
            </a:extLst>
          </p:cNvPr>
          <p:cNvSpPr txBox="1"/>
          <p:nvPr/>
        </p:nvSpPr>
        <p:spPr>
          <a:xfrm>
            <a:off x="308472" y="37172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38:</a:t>
            </a:r>
            <a:r>
              <a:rPr lang="en-US" sz="2400" b="0" i="0" u="none" strike="noStrike" baseline="0" dirty="0">
                <a:solidFill>
                  <a:schemeClr val="bg1"/>
                </a:solidFill>
                <a:latin typeface="Mangal" panose="02040503050203030202" pitchFamily="18" charset="0"/>
                <a:cs typeface="Mangal" panose="02040503050203030202" pitchFamily="18" charset="0"/>
              </a:rPr>
              <a:t>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So they took Jeremiah and dropped him into the cistern of Malchiah, the king’s son, which was in the courtyard of the guard. They lowered Jeremiah with ropes into the cistern, which had no water but only mud, and Jeremiah sank down into the mud.</a:t>
            </a:r>
            <a:endParaRPr lang="en-ZA" dirty="0"/>
          </a:p>
        </p:txBody>
      </p:sp>
      <p:sp>
        <p:nvSpPr>
          <p:cNvPr id="3" name="TextBox 2">
            <a:extLst>
              <a:ext uri="{FF2B5EF4-FFF2-40B4-BE49-F238E27FC236}">
                <a16:creationId xmlns:a16="http://schemas.microsoft.com/office/drawing/2014/main" id="{8CB6AF33-53FE-B056-B72B-4B872AFB14EF}"/>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6 तब उन्होंने यिर्मयाह को लेकर राजपुत्र मल्किय्याह के उस गड्ढे में जो पहरे के आँगन में था, रस्सियों से उतारकर डाल दिया। और उस गड्ढे में पानी नहीं केवल दलदल था, और यिर्मयाह कीचड़ में धँस गया।</a:t>
            </a:r>
            <a:endParaRPr lang="en-IN" sz="4000" dirty="0"/>
          </a:p>
        </p:txBody>
      </p:sp>
      <p:pic>
        <p:nvPicPr>
          <p:cNvPr id="20" name="Audio 19">
            <a:hlinkClick r:id="" action="ppaction://media"/>
            <a:extLst>
              <a:ext uri="{FF2B5EF4-FFF2-40B4-BE49-F238E27FC236}">
                <a16:creationId xmlns:a16="http://schemas.microsoft.com/office/drawing/2014/main" id="{0E0616FE-873F-F0A5-D02F-1B33800999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9128"/>
    </mc:Choice>
    <mc:Fallback xmlns="">
      <p:transition spd="slow" advTm="1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4913E1E-7097-D3D5-0C76-B02D741AD7D9}"/>
              </a:ext>
            </a:extLst>
          </p:cNvPr>
          <p:cNvPicPr>
            <a:picLocks noChangeAspect="1"/>
          </p:cNvPicPr>
          <p:nvPr/>
        </p:nvPicPr>
        <p:blipFill rotWithShape="1">
          <a:blip r:embed="rId2"/>
          <a:srcRect l="2204"/>
          <a:stretch/>
        </p:blipFill>
        <p:spPr>
          <a:xfrm>
            <a:off x="-3967089" y="-2229803"/>
            <a:ext cx="16159089" cy="9087803"/>
          </a:xfrm>
          <a:prstGeom prst="rect">
            <a:avLst/>
          </a:prstGeom>
        </p:spPr>
      </p:pic>
      <p:sp>
        <p:nvSpPr>
          <p:cNvPr id="2" name="TextBox 1">
            <a:extLst>
              <a:ext uri="{FF2B5EF4-FFF2-40B4-BE49-F238E27FC236}">
                <a16:creationId xmlns:a16="http://schemas.microsoft.com/office/drawing/2014/main" id="{36818C98-8D81-187E-EFBA-EC66F702BD9B}"/>
              </a:ext>
            </a:extLst>
          </p:cNvPr>
          <p:cNvSpPr txBox="1"/>
          <p:nvPr/>
        </p:nvSpPr>
        <p:spPr>
          <a:xfrm>
            <a:off x="308472" y="37172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38:</a:t>
            </a:r>
            <a:r>
              <a:rPr lang="en-US" sz="2400" b="0" i="0" u="none" strike="noStrike" baseline="0" dirty="0">
                <a:solidFill>
                  <a:schemeClr val="bg1"/>
                </a:solidFill>
                <a:latin typeface="Mangal" panose="02040503050203030202" pitchFamily="18" charset="0"/>
                <a:cs typeface="Mangal" panose="02040503050203030202" pitchFamily="18" charset="0"/>
              </a:rPr>
              <a:t>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Now Ebed-melech the Cushite, a court official  in the royal palace, heard that Jeremiah had been put into the cistern. While the king was sitting at the Gate of Benjamin,</a:t>
            </a:r>
            <a:endParaRPr lang="en-ZA" sz="1600" dirty="0"/>
          </a:p>
        </p:txBody>
      </p:sp>
      <p:sp>
        <p:nvSpPr>
          <p:cNvPr id="3" name="TextBox 2">
            <a:extLst>
              <a:ext uri="{FF2B5EF4-FFF2-40B4-BE49-F238E27FC236}">
                <a16:creationId xmlns:a16="http://schemas.microsoft.com/office/drawing/2014/main" id="{28CF1A76-033E-EE3D-E0D4-AEBE6C163C2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7 उस समय राजा बिन्यामीन के फाटक के पास बैठा था सो जब एबेदमेलेक कूशी ने जो राजभवन में एक खोजा था, सुना, कि उन्होंने यिर्मयाह को गड्ढे में डाल दिया है।</a:t>
            </a:r>
            <a:endParaRPr lang="en-IN" sz="4000" dirty="0"/>
          </a:p>
        </p:txBody>
      </p:sp>
      <p:pic>
        <p:nvPicPr>
          <p:cNvPr id="19" name="Audio 18">
            <a:hlinkClick r:id="" action="ppaction://media"/>
            <a:extLst>
              <a:ext uri="{FF2B5EF4-FFF2-40B4-BE49-F238E27FC236}">
                <a16:creationId xmlns:a16="http://schemas.microsoft.com/office/drawing/2014/main" id="{46F8EEF7-DDDF-8438-5D76-3B3D6DEC46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5050"/>
    </mc:Choice>
    <mc:Fallback xmlns="">
      <p:transition spd="slow" advTm="15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5E6EA1-C8DE-892A-85A8-8F4DDF7F683F}"/>
              </a:ext>
            </a:extLst>
          </p:cNvPr>
          <p:cNvPicPr>
            <a:picLocks noChangeAspect="1"/>
          </p:cNvPicPr>
          <p:nvPr/>
        </p:nvPicPr>
        <p:blipFill rotWithShape="1">
          <a:blip r:embed="rId2"/>
          <a:srcRect t="54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92D0FCA-F46C-1BAA-2DF0-58E6BB6F5387}"/>
              </a:ext>
            </a:extLst>
          </p:cNvPr>
          <p:cNvSpPr txBox="1"/>
          <p:nvPr/>
        </p:nvSpPr>
        <p:spPr>
          <a:xfrm>
            <a:off x="308472" y="37172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38:</a:t>
            </a:r>
            <a:r>
              <a:rPr lang="en-US" sz="2400" b="0" i="0" u="none" strike="noStrike" baseline="0" dirty="0">
                <a:solidFill>
                  <a:schemeClr val="bg1"/>
                </a:solidFill>
                <a:latin typeface="Mangal" panose="02040503050203030202" pitchFamily="18" charset="0"/>
                <a:cs typeface="Mangal" panose="02040503050203030202" pitchFamily="18" charset="0"/>
              </a:rPr>
              <a:t>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8</a:t>
            </a:r>
            <a:r>
              <a:rPr lang="en-US" sz="3600" b="0" i="0" dirty="0">
                <a:solidFill>
                  <a:srgbClr val="121212"/>
                </a:solidFill>
                <a:effectLst/>
                <a:latin typeface="Inter" panose="020B0502030000000004" pitchFamily="34" charset="0"/>
              </a:rPr>
              <a:t>Ebed-melech went out from the king’s palace and said to the king, </a:t>
            </a:r>
            <a:r>
              <a:rPr lang="en-US" sz="3600" b="0" i="0" dirty="0">
                <a:solidFill>
                  <a:srgbClr val="777A7B"/>
                </a:solidFill>
                <a:effectLst/>
                <a:latin typeface="Inter" panose="020B0502030000000004" pitchFamily="34" charset="0"/>
              </a:rPr>
              <a:t>9</a:t>
            </a:r>
            <a:r>
              <a:rPr lang="en-US" sz="3600" b="0" i="0" dirty="0">
                <a:solidFill>
                  <a:srgbClr val="121212"/>
                </a:solidFill>
                <a:effectLst/>
                <a:latin typeface="Inter" panose="020B0502030000000004" pitchFamily="34" charset="0"/>
              </a:rPr>
              <a:t>“My lord the king, these men have acted wickedly in all that they have done to Jeremiah the prophet. They have dropped him into the cistern, where he will starve to death, for there is no more bread in the city.”</a:t>
            </a:r>
            <a:endParaRPr lang="en-ZA" dirty="0"/>
          </a:p>
        </p:txBody>
      </p:sp>
      <p:sp>
        <p:nvSpPr>
          <p:cNvPr id="3" name="TextBox 2">
            <a:extLst>
              <a:ext uri="{FF2B5EF4-FFF2-40B4-BE49-F238E27FC236}">
                <a16:creationId xmlns:a16="http://schemas.microsoft.com/office/drawing/2014/main" id="{B016C994-0240-B6EB-001C-AA969FB27530}"/>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8 तब एबेदमेलेक राजभवन से निकलकर राजा से कहने लगा, 9 “हे मेरे स्वामी, हे राजा, उन लोगों ने यिर्मयाह भविष्यद्वक्ता से जो कुछ किया है वह बुरा किया है, क्योंकि उन्होंने उसको गड्ढे में डाल दिया है; वहाँ वह भूख से मर जाएगा क्योंकि नगर में कुछ रोटी नहीं रही है।”</a:t>
            </a:r>
            <a:endParaRPr lang="en-IN" sz="3800" dirty="0"/>
          </a:p>
        </p:txBody>
      </p:sp>
      <p:pic>
        <p:nvPicPr>
          <p:cNvPr id="23" name="Audio 22">
            <a:hlinkClick r:id="" action="ppaction://media"/>
            <a:extLst>
              <a:ext uri="{FF2B5EF4-FFF2-40B4-BE49-F238E27FC236}">
                <a16:creationId xmlns:a16="http://schemas.microsoft.com/office/drawing/2014/main" id="{08690FAC-2E90-DE1E-9087-B900C6E3A8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23025"/>
    </mc:Choice>
    <mc:Fallback xmlns="">
      <p:transition spd="slow" advTm="23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D37247-A90F-260F-2592-3D2470D43ED4}"/>
              </a:ext>
            </a:extLst>
          </p:cNvPr>
          <p:cNvPicPr>
            <a:picLocks noChangeAspect="1"/>
          </p:cNvPicPr>
          <p:nvPr/>
        </p:nvPicPr>
        <p:blipFill rotWithShape="1">
          <a:blip r:embed="rId2"/>
          <a:srcRect l="3961" r="446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595E33F-DF42-4696-7044-1663270FE05B}"/>
              </a:ext>
            </a:extLst>
          </p:cNvPr>
          <p:cNvSpPr txBox="1"/>
          <p:nvPr/>
        </p:nvSpPr>
        <p:spPr>
          <a:xfrm>
            <a:off x="570820" y="4218593"/>
            <a:ext cx="7085039" cy="1526627"/>
          </a:xfrm>
          <a:prstGeom prst="rect">
            <a:avLst/>
          </a:prstGeom>
          <a:noFill/>
        </p:spPr>
        <p:txBody>
          <a:bodyPr wrap="square" rtlCol="0">
            <a:noAutofit/>
          </a:bodyPr>
          <a:lstStyle/>
          <a:p>
            <a:r>
              <a:rPr lang="hi-IN" sz="4400" b="0" i="0" u="none" strike="noStrike" baseline="0" dirty="0">
                <a:solidFill>
                  <a:schemeClr val="bg1"/>
                </a:solidFill>
                <a:latin typeface="TimesNewRomanPSMT"/>
              </a:rPr>
              <a:t>यिर्मयाह को कुएं में फेंक दिया गया - यिर्मयाह 38:1-13</a:t>
            </a:r>
            <a:endParaRPr lang="en-ZA" sz="4400" dirty="0">
              <a:solidFill>
                <a:schemeClr val="bg1"/>
              </a:solidFill>
            </a:endParaRPr>
          </a:p>
        </p:txBody>
      </p:sp>
      <p:sp>
        <p:nvSpPr>
          <p:cNvPr id="2" name="TextBox 1">
            <a:extLst>
              <a:ext uri="{FF2B5EF4-FFF2-40B4-BE49-F238E27FC236}">
                <a16:creationId xmlns:a16="http://schemas.microsoft.com/office/drawing/2014/main" id="{F714E7C7-EF91-A3C5-2431-36DB79FF560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1866142-42C6-C3E9-42A1-16CAF7ED2E0B}"/>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979AFF5-DA9E-EF1E-B3D0-634489480812}"/>
              </a:ext>
            </a:extLst>
          </p:cNvPr>
          <p:cNvSpPr txBox="1"/>
          <p:nvPr/>
        </p:nvSpPr>
        <p:spPr>
          <a:xfrm>
            <a:off x="308472" y="37172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38:</a:t>
            </a:r>
            <a:r>
              <a:rPr lang="en-US" sz="2400" b="0" i="0" u="none" strike="noStrike" baseline="0" dirty="0">
                <a:solidFill>
                  <a:schemeClr val="bg1"/>
                </a:solidFill>
                <a:latin typeface="Mangal" panose="02040503050203030202" pitchFamily="18" charset="0"/>
                <a:cs typeface="Mangal" panose="02040503050203030202" pitchFamily="18" charset="0"/>
              </a:rPr>
              <a:t>8,9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So the king commanded Ebed-melech the Cushite, “Take thirty men from here with you and pull Jeremiah the prophet out of the cistern before he dies.”</a:t>
            </a:r>
            <a:endParaRPr lang="en-ZA" sz="1600" dirty="0"/>
          </a:p>
        </p:txBody>
      </p:sp>
      <p:sp>
        <p:nvSpPr>
          <p:cNvPr id="2" name="TextBox 1">
            <a:extLst>
              <a:ext uri="{FF2B5EF4-FFF2-40B4-BE49-F238E27FC236}">
                <a16:creationId xmlns:a16="http://schemas.microsoft.com/office/drawing/2014/main" id="{7BF9ECC5-FE28-A4B4-DE58-5FD663499531}"/>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10 तब राजा ने एबेदमेलेक कूशी को यह आज्ञा दी, “यहाँ से तीस पुरुष साथ लेकर यिर्मयाह भविष्यद्वक्ता को मरने से पहले गड्ढे में से निकाल।”</a:t>
            </a:r>
            <a:endParaRPr lang="en-IN" sz="4000" dirty="0"/>
          </a:p>
        </p:txBody>
      </p:sp>
      <p:pic>
        <p:nvPicPr>
          <p:cNvPr id="35" name="Audio 34">
            <a:hlinkClick r:id="" action="ppaction://media"/>
            <a:extLst>
              <a:ext uri="{FF2B5EF4-FFF2-40B4-BE49-F238E27FC236}">
                <a16:creationId xmlns:a16="http://schemas.microsoft.com/office/drawing/2014/main" id="{9CE8EA8F-207C-526A-3033-5C7E1459D4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4313"/>
    </mc:Choice>
    <mc:Fallback xmlns="">
      <p:transition spd="slow" advTm="14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30FF883-B801-63F4-CE1B-5BDB546AE967}"/>
              </a:ext>
            </a:extLst>
          </p:cNvPr>
          <p:cNvPicPr>
            <a:picLocks noChangeAspect="1"/>
          </p:cNvPicPr>
          <p:nvPr/>
        </p:nvPicPr>
        <p:blipFill>
          <a:blip r:embed="rId2"/>
          <a:stretch>
            <a:fillRect/>
          </a:stretch>
        </p:blipFill>
        <p:spPr>
          <a:xfrm>
            <a:off x="0" y="-546745"/>
            <a:ext cx="12192000" cy="7404746"/>
          </a:xfrm>
          <a:prstGeom prst="rect">
            <a:avLst/>
          </a:prstGeom>
        </p:spPr>
      </p:pic>
      <p:sp>
        <p:nvSpPr>
          <p:cNvPr id="2" name="TextBox 1">
            <a:extLst>
              <a:ext uri="{FF2B5EF4-FFF2-40B4-BE49-F238E27FC236}">
                <a16:creationId xmlns:a16="http://schemas.microsoft.com/office/drawing/2014/main" id="{A28CDB8E-D641-C90F-55B9-AF8D9FAFD580}"/>
              </a:ext>
            </a:extLst>
          </p:cNvPr>
          <p:cNvSpPr txBox="1"/>
          <p:nvPr/>
        </p:nvSpPr>
        <p:spPr>
          <a:xfrm>
            <a:off x="308472" y="37172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38:</a:t>
            </a:r>
            <a:r>
              <a:rPr lang="en-US" sz="2400" b="0" i="0" u="none" strike="noStrike" baseline="0" dirty="0">
                <a:solidFill>
                  <a:schemeClr val="bg1"/>
                </a:solidFill>
                <a:latin typeface="Mangal" panose="02040503050203030202" pitchFamily="18" charset="0"/>
                <a:cs typeface="Mangal" panose="02040503050203030202" pitchFamily="18" charset="0"/>
              </a:rPr>
              <a:t>10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and they pulled him up with the ropes and lifted him out of the cistern. And Jeremiah remained in the courtyard of the guard.</a:t>
            </a:r>
            <a:endParaRPr lang="en-ZA" sz="1400" dirty="0"/>
          </a:p>
        </p:txBody>
      </p:sp>
      <p:sp>
        <p:nvSpPr>
          <p:cNvPr id="3" name="TextBox 2">
            <a:extLst>
              <a:ext uri="{FF2B5EF4-FFF2-40B4-BE49-F238E27FC236}">
                <a16:creationId xmlns:a16="http://schemas.microsoft.com/office/drawing/2014/main" id="{808369FF-0D6E-FDE1-E9DC-655C47CFBA1A}"/>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13 तब उन्होंने यिर्मयाह को रस्सियों से खींचकर, गड्ढे में से निकाला। और यिर्मयाह पहरे के आँगन में रहने लगा।</a:t>
            </a:r>
            <a:endParaRPr lang="en-IN" sz="4000" dirty="0"/>
          </a:p>
        </p:txBody>
      </p:sp>
      <p:pic>
        <p:nvPicPr>
          <p:cNvPr id="10" name="Audio 9">
            <a:hlinkClick r:id="" action="ppaction://media"/>
            <a:extLst>
              <a:ext uri="{FF2B5EF4-FFF2-40B4-BE49-F238E27FC236}">
                <a16:creationId xmlns:a16="http://schemas.microsoft.com/office/drawing/2014/main" id="{D5386556-9015-36CB-3C74-C481E43BD8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1622"/>
    </mc:Choice>
    <mc:Fallback xmlns="">
      <p:transition spd="slow" advTm="11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37247-A90F-260F-2592-3D2470D43ED4}"/>
              </a:ext>
            </a:extLst>
          </p:cNvPr>
          <p:cNvPicPr>
            <a:picLocks noChangeAspect="1"/>
          </p:cNvPicPr>
          <p:nvPr/>
        </p:nvPicPr>
        <p:blipFill rotWithShape="1">
          <a:blip r:embed="rId2"/>
          <a:srcRect l="3961" r="446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04927B9-9106-923C-D4EA-0F1EF99F0580}"/>
              </a:ext>
            </a:extLst>
          </p:cNvPr>
          <p:cNvSpPr txBox="1"/>
          <p:nvPr/>
        </p:nvSpPr>
        <p:spPr>
          <a:xfrm>
            <a:off x="308472" y="37172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38:</a:t>
            </a:r>
            <a:r>
              <a:rPr lang="en-US" sz="2400" b="0" i="0" u="none" strike="noStrike" baseline="0" dirty="0">
                <a:solidFill>
                  <a:schemeClr val="bg1"/>
                </a:solidFill>
                <a:latin typeface="Mangal" panose="02040503050203030202" pitchFamily="18" charset="0"/>
                <a:cs typeface="Mangal" panose="02040503050203030202" pitchFamily="18" charset="0"/>
              </a:rPr>
              <a:t>13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307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4. Jeremiah is thrown into the well - Jeremiah 38:1-13 (Left Bottom)</a:t>
            </a:r>
          </a:p>
        </p:txBody>
      </p:sp>
      <p:sp>
        <p:nvSpPr>
          <p:cNvPr id="2" name="TextBox 1">
            <a:extLst>
              <a:ext uri="{FF2B5EF4-FFF2-40B4-BE49-F238E27FC236}">
                <a16:creationId xmlns:a16="http://schemas.microsoft.com/office/drawing/2014/main" id="{65A3AB87-87A6-3818-FC99-16FF389FADC7}"/>
              </a:ext>
            </a:extLst>
          </p:cNvPr>
          <p:cNvSpPr txBox="1"/>
          <p:nvPr/>
        </p:nvSpPr>
        <p:spPr>
          <a:xfrm>
            <a:off x="6096000" y="166255"/>
            <a:ext cx="6096000" cy="6558101"/>
          </a:xfrm>
          <a:prstGeom prst="rect">
            <a:avLst/>
          </a:prstGeom>
          <a:noFill/>
        </p:spPr>
        <p:txBody>
          <a:bodyPr wrap="square" rtlCol="0">
            <a:noAutofit/>
          </a:bodyPr>
          <a:lstStyle/>
          <a:p>
            <a:r>
              <a:rPr lang="hi-IN" sz="5400" dirty="0"/>
              <a:t>4. यिर्मयाह को कुएं में फेंक दिया गया - यिर्मयाह 38:1-13 (बाएं नीचे)</a:t>
            </a:r>
            <a:endParaRPr lang="en-IN" sz="5400" dirty="0"/>
          </a:p>
        </p:txBody>
      </p:sp>
      <p:pic>
        <p:nvPicPr>
          <p:cNvPr id="70" name="Audio 69">
            <a:hlinkClick r:id="" action="ppaction://media"/>
            <a:extLst>
              <a:ext uri="{FF2B5EF4-FFF2-40B4-BE49-F238E27FC236}">
                <a16:creationId xmlns:a16="http://schemas.microsoft.com/office/drawing/2014/main" id="{8B647077-08EB-2645-4734-7F927DC88C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776"/>
    </mc:Choice>
    <mc:Fallback xmlns="">
      <p:transition spd="slow" advTm="2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37247-A90F-260F-2592-3D2470D43ED4}"/>
              </a:ext>
            </a:extLst>
          </p:cNvPr>
          <p:cNvPicPr>
            <a:picLocks noChangeAspect="1"/>
          </p:cNvPicPr>
          <p:nvPr/>
        </p:nvPicPr>
        <p:blipFill rotWithShape="1">
          <a:blip r:embed="rId2"/>
          <a:srcRect l="3961" r="446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3ED0A5D-6B6C-D217-BBB1-553BB4250C63}"/>
              </a:ext>
            </a:extLst>
          </p:cNvPr>
          <p:cNvSpPr txBox="1"/>
          <p:nvPr/>
        </p:nvSpPr>
        <p:spPr>
          <a:xfrm>
            <a:off x="570820" y="4218593"/>
            <a:ext cx="7085039" cy="1526627"/>
          </a:xfrm>
          <a:prstGeom prst="rect">
            <a:avLst/>
          </a:prstGeom>
          <a:noFill/>
        </p:spPr>
        <p:txBody>
          <a:bodyPr wrap="square" rtlCol="0">
            <a:noAutofit/>
          </a:bodyPr>
          <a:lstStyle/>
          <a:p>
            <a:r>
              <a:rPr lang="hi-IN" sz="4400" b="0" i="0" u="none" strike="noStrike" baseline="0" dirty="0">
                <a:solidFill>
                  <a:schemeClr val="bg1"/>
                </a:solidFill>
                <a:latin typeface="TimesNewRomanPSMT"/>
              </a:rPr>
              <a:t>यिर्मयाह को कुएं में फेंक दिया गया - यिर्मयाह 38:1-13</a:t>
            </a:r>
            <a:endParaRPr lang="en-ZA" sz="4400" dirty="0">
              <a:solidFill>
                <a:schemeClr val="bg1"/>
              </a:solidFill>
            </a:endParaRPr>
          </a:p>
        </p:txBody>
      </p:sp>
    </p:spTree>
    <p:extLst>
      <p:ext uri="{BB962C8B-B14F-4D97-AF65-F5344CB8AC3E}">
        <p14:creationId xmlns:p14="http://schemas.microsoft.com/office/powerpoint/2010/main" val="973190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At the time that </a:t>
            </a:r>
            <a:r>
              <a:rPr lang="en-US" sz="4000" dirty="0" err="1">
                <a:solidFill>
                  <a:srgbClr val="121212"/>
                </a:solidFill>
                <a:latin typeface="ArialMT"/>
              </a:rPr>
              <a:t>Zeddekia</a:t>
            </a:r>
            <a:r>
              <a:rPr lang="en-US" sz="4000" dirty="0">
                <a:solidFill>
                  <a:srgbClr val="121212"/>
                </a:solidFill>
                <a:latin typeface="ArialMT"/>
              </a:rPr>
              <a:t> was king, the word of the Lord came to the Prophet Jeremiah.</a:t>
            </a:r>
            <a:endParaRPr lang="en-ZA" sz="2000" dirty="0"/>
          </a:p>
        </p:txBody>
      </p:sp>
      <p:sp>
        <p:nvSpPr>
          <p:cNvPr id="2" name="TextBox 1">
            <a:extLst>
              <a:ext uri="{FF2B5EF4-FFF2-40B4-BE49-F238E27FC236}">
                <a16:creationId xmlns:a16="http://schemas.microsoft.com/office/drawing/2014/main" id="{05D55AA6-2B68-6E9F-92D1-CEC88158ED6C}"/>
              </a:ext>
            </a:extLst>
          </p:cNvPr>
          <p:cNvSpPr txBox="1"/>
          <p:nvPr/>
        </p:nvSpPr>
        <p:spPr>
          <a:xfrm>
            <a:off x="6096000" y="166255"/>
            <a:ext cx="6096000" cy="6558101"/>
          </a:xfrm>
          <a:prstGeom prst="rect">
            <a:avLst/>
          </a:prstGeom>
          <a:noFill/>
        </p:spPr>
        <p:txBody>
          <a:bodyPr wrap="square" rtlCol="0">
            <a:noAutofit/>
          </a:bodyPr>
          <a:lstStyle/>
          <a:p>
            <a:r>
              <a:rPr lang="hi-IN" sz="3600"/>
              <a:t>जिस समय सिद्देकिया राजा था, प्रभु का संदेश यिर्मयाह पैगंबर के पास आया।</a:t>
            </a:r>
            <a:endParaRPr lang="en-IN" sz="3600" dirty="0"/>
          </a:p>
        </p:txBody>
      </p:sp>
      <p:pic>
        <p:nvPicPr>
          <p:cNvPr id="13" name="Audio 12">
            <a:hlinkClick r:id="" action="ppaction://media"/>
            <a:extLst>
              <a:ext uri="{FF2B5EF4-FFF2-40B4-BE49-F238E27FC236}">
                <a16:creationId xmlns:a16="http://schemas.microsoft.com/office/drawing/2014/main" id="{8C95E460-0C53-4DC6-1E01-5D6730B134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5409"/>
    </mc:Choice>
    <mc:Fallback xmlns="">
      <p:transition spd="slow" advTm="5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37247-A90F-260F-2592-3D2470D43ED4}"/>
              </a:ext>
            </a:extLst>
          </p:cNvPr>
          <p:cNvPicPr>
            <a:picLocks noChangeAspect="1"/>
          </p:cNvPicPr>
          <p:nvPr/>
        </p:nvPicPr>
        <p:blipFill rotWithShape="1">
          <a:blip r:embed="rId2"/>
          <a:srcRect l="54430" t="55105" r="446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4F10DA6-19C4-575E-3D23-41A020C3EA6E}"/>
              </a:ext>
            </a:extLst>
          </p:cNvPr>
          <p:cNvSpPr/>
          <p:nvPr/>
        </p:nvSpPr>
        <p:spPr>
          <a:xfrm flipH="1">
            <a:off x="-14230350" y="-8417814"/>
            <a:ext cx="342900" cy="874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82784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Four of king </a:t>
            </a:r>
            <a:r>
              <a:rPr lang="en-US" sz="3600" dirty="0" err="1">
                <a:solidFill>
                  <a:srgbClr val="121212"/>
                </a:solidFill>
                <a:latin typeface="ArialMT"/>
              </a:rPr>
              <a:t>Zeddekia’s</a:t>
            </a:r>
            <a:r>
              <a:rPr lang="en-US" sz="3600" dirty="0">
                <a:solidFill>
                  <a:srgbClr val="121212"/>
                </a:solidFill>
                <a:latin typeface="ArialMT"/>
              </a:rPr>
              <a:t> officials heard Jeremiah say, </a:t>
            </a:r>
            <a:r>
              <a:rPr lang="en-US" sz="3600" b="0" i="0" dirty="0">
                <a:solidFill>
                  <a:srgbClr val="777A7B"/>
                </a:solidFill>
                <a:effectLst/>
                <a:latin typeface="Inter" panose="020B0502030000000004" pitchFamily="34" charset="0"/>
              </a:rPr>
              <a:t>2</a:t>
            </a:r>
            <a:r>
              <a:rPr lang="en-US" sz="3600" b="0" i="0" dirty="0">
                <a:solidFill>
                  <a:srgbClr val="121212"/>
                </a:solidFill>
                <a:effectLst/>
                <a:latin typeface="Inter" panose="020B0502030000000004" pitchFamily="34" charset="0"/>
              </a:rPr>
              <a:t>“This is what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says: Whoever stays in this city will die by sword and famine and plague, but whoever surrenders to the Chaldeans  will live; he will retain his life like a spoil of war, and he will live.</a:t>
            </a:r>
            <a:endParaRPr lang="en-ZA" sz="3600" dirty="0"/>
          </a:p>
        </p:txBody>
      </p:sp>
      <p:sp>
        <p:nvSpPr>
          <p:cNvPr id="3" name="TextBox 2">
            <a:extLst>
              <a:ext uri="{FF2B5EF4-FFF2-40B4-BE49-F238E27FC236}">
                <a16:creationId xmlns:a16="http://schemas.microsoft.com/office/drawing/2014/main" id="{9F5C8B6C-B5D2-C238-3D20-E3386CBFB13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राजा सिद्देकिया के चार अधिकारियों ने यिर्मयाह को यह कहते हुए सुना,</a:t>
            </a:r>
            <a:r>
              <a:rPr lang="en-US" sz="3600" b="0" i="0" dirty="0">
                <a:solidFill>
                  <a:srgbClr val="121212"/>
                </a:solidFill>
                <a:effectLst/>
                <a:latin typeface="Inter" panose="020B0502030000000004" pitchFamily="34" charset="0"/>
              </a:rPr>
              <a:t> </a:t>
            </a:r>
            <a:r>
              <a:rPr lang="hi-IN" sz="3600" b="0" i="0" dirty="0">
                <a:solidFill>
                  <a:srgbClr val="121212"/>
                </a:solidFill>
                <a:effectLst/>
                <a:latin typeface="Inter" panose="020B0502030000000004" pitchFamily="34" charset="0"/>
              </a:rPr>
              <a:t>2 “यहोवा यह कहता है कि जो कोई इस नगर में रहेगा वह तलवार, अकाल और मरी से मरेगा; परन्तु जो कोई कसदियों के पास निकल भागे वह अपना प्राण बचाकर जीवित रहेगा।</a:t>
            </a:r>
            <a:endParaRPr lang="en-IN" sz="3600" dirty="0"/>
          </a:p>
        </p:txBody>
      </p:sp>
      <p:pic>
        <p:nvPicPr>
          <p:cNvPr id="9" name="Audio 8">
            <a:hlinkClick r:id="" action="ppaction://media"/>
            <a:extLst>
              <a:ext uri="{FF2B5EF4-FFF2-40B4-BE49-F238E27FC236}">
                <a16:creationId xmlns:a16="http://schemas.microsoft.com/office/drawing/2014/main" id="{68196500-7F8A-1E0F-2D87-8768EE788A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1451521"/>
      </p:ext>
    </p:extLst>
  </p:cSld>
  <p:clrMapOvr>
    <a:masterClrMapping/>
  </p:clrMapOvr>
  <mc:AlternateContent xmlns:mc="http://schemas.openxmlformats.org/markup-compatibility/2006" xmlns:p14="http://schemas.microsoft.com/office/powerpoint/2010/main">
    <mc:Choice Requires="p14">
      <p:transition spd="slow" p14:dur="2000" advTm="21424"/>
    </mc:Choice>
    <mc:Fallback xmlns="">
      <p:transition spd="slow" advTm="21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829395F-17FC-06ED-B2D6-99AF8D0556D1}"/>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272C156-5AA7-2D07-ED12-43CA26BA9E75}"/>
              </a:ext>
            </a:extLst>
          </p:cNvPr>
          <p:cNvSpPr txBox="1"/>
          <p:nvPr/>
        </p:nvSpPr>
        <p:spPr>
          <a:xfrm>
            <a:off x="308472" y="371724"/>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38:1,2</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This is what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says: This city will surely be delivered into the hands of the army of the king of Babylon, and he will capture it.”</a:t>
            </a:r>
            <a:endParaRPr lang="en-ZA" sz="4000" dirty="0"/>
          </a:p>
        </p:txBody>
      </p:sp>
      <p:sp>
        <p:nvSpPr>
          <p:cNvPr id="3" name="TextBox 2">
            <a:extLst>
              <a:ext uri="{FF2B5EF4-FFF2-40B4-BE49-F238E27FC236}">
                <a16:creationId xmlns:a16="http://schemas.microsoft.com/office/drawing/2014/main" id="{1E847FD1-F63D-727C-4B55-D689469C69A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 यहोवा यह कहता है, यह नगर बाबेल के राजा की सेना के वश में कर दिया जाएगा और वह इसको ले लेगा।”</a:t>
            </a:r>
            <a:endParaRPr lang="en-IN" sz="4000" dirty="0"/>
          </a:p>
        </p:txBody>
      </p:sp>
      <p:pic>
        <p:nvPicPr>
          <p:cNvPr id="8" name="Audio 7">
            <a:hlinkClick r:id="" action="ppaction://media"/>
            <a:extLst>
              <a:ext uri="{FF2B5EF4-FFF2-40B4-BE49-F238E27FC236}">
                <a16:creationId xmlns:a16="http://schemas.microsoft.com/office/drawing/2014/main" id="{9F0C1C88-D822-7822-4F39-11FE42D563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823"/>
    </mc:Choice>
    <mc:Fallback xmlns="">
      <p:transition spd="slow" advTm="9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1746</TotalTime>
  <Words>1089</Words>
  <Application>Microsoft Office PowerPoint</Application>
  <PresentationFormat>Widescreen</PresentationFormat>
  <Paragraphs>52</Paragraphs>
  <Slides>24</Slides>
  <Notes>1</Notes>
  <HiddenSlides>0</HiddenSlides>
  <MMClips>12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69</cp:revision>
  <dcterms:created xsi:type="dcterms:W3CDTF">2021-07-20T09:23:46Z</dcterms:created>
  <dcterms:modified xsi:type="dcterms:W3CDTF">2024-07-31T09:08:22Z</dcterms:modified>
</cp:coreProperties>
</file>