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82" r:id="rId5"/>
    <p:sldId id="443" r:id="rId6"/>
    <p:sldId id="444" r:id="rId7"/>
    <p:sldId id="451" r:id="rId8"/>
    <p:sldId id="452" r:id="rId9"/>
    <p:sldId id="453" r:id="rId10"/>
    <p:sldId id="454" r:id="rId11"/>
    <p:sldId id="461" r:id="rId12"/>
    <p:sldId id="462" r:id="rId13"/>
    <p:sldId id="463" r:id="rId14"/>
    <p:sldId id="464" r:id="rId15"/>
    <p:sldId id="474" r:id="rId16"/>
    <p:sldId id="475" r:id="rId17"/>
    <p:sldId id="476" r:id="rId18"/>
    <p:sldId id="477" r:id="rId19"/>
    <p:sldId id="478" r:id="rId20"/>
    <p:sldId id="4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EC7689-808C-4285-85D3-80DD9B7B7B11}" v="11" dt="2023-01-19T12:35:32.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7745" autoAdjust="0"/>
  </p:normalViewPr>
  <p:slideViewPr>
    <p:cSldViewPr snapToGrid="0">
      <p:cViewPr varScale="1">
        <p:scale>
          <a:sx n="54" d="100"/>
          <a:sy n="54" d="100"/>
        </p:scale>
        <p:origin x="114" y="9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4EC7689-808C-4285-85D3-80DD9B7B7B11}"/>
    <pc:docChg chg="custSel modSld">
      <pc:chgData name="Alfred Smith" userId="3c60a3631c0db8ad" providerId="LiveId" clId="{E4EC7689-808C-4285-85D3-80DD9B7B7B11}" dt="2023-01-19T12:35:32.324" v="39"/>
      <pc:docMkLst>
        <pc:docMk/>
      </pc:docMkLst>
      <pc:sldChg chg="modSp mod modTransition">
        <pc:chgData name="Alfred Smith" userId="3c60a3631c0db8ad" providerId="LiveId" clId="{E4EC7689-808C-4285-85D3-80DD9B7B7B11}" dt="2023-01-19T12:34:25.505" v="18"/>
        <pc:sldMkLst>
          <pc:docMk/>
          <pc:sldMk cId="3261377596" sldId="438"/>
        </pc:sldMkLst>
        <pc:spChg chg="mod">
          <ac:chgData name="Alfred Smith" userId="3c60a3631c0db8ad" providerId="LiveId" clId="{E4EC7689-808C-4285-85D3-80DD9B7B7B11}" dt="2023-01-19T12:27:53.970" v="9" actId="14100"/>
          <ac:spMkLst>
            <pc:docMk/>
            <pc:sldMk cId="3261377596" sldId="438"/>
            <ac:spMk id="5" creationId="{EDB088C3-2A7D-C927-77B8-84AF7BD4109D}"/>
          </ac:spMkLst>
        </pc:spChg>
      </pc:sldChg>
      <pc:sldChg chg="addSp delSp modSp mod modTransition modAnim">
        <pc:chgData name="Alfred Smith" userId="3c60a3631c0db8ad" providerId="LiveId" clId="{E4EC7689-808C-4285-85D3-80DD9B7B7B11}" dt="2023-01-19T12:35:22.387" v="31"/>
        <pc:sldMkLst>
          <pc:docMk/>
          <pc:sldMk cId="3759221820" sldId="439"/>
        </pc:sldMkLst>
        <pc:spChg chg="add mod">
          <ac:chgData name="Alfred Smith" userId="3c60a3631c0db8ad" providerId="LiveId" clId="{E4EC7689-808C-4285-85D3-80DD9B7B7B11}" dt="2023-01-19T12:35:07.512" v="30" actId="20577"/>
          <ac:spMkLst>
            <pc:docMk/>
            <pc:sldMk cId="3759221820" sldId="439"/>
            <ac:spMk id="5" creationId="{9940C07C-BAC8-67C7-9A93-5728495751F1}"/>
          </ac:spMkLst>
        </pc:spChg>
        <pc:spChg chg="del">
          <ac:chgData name="Alfred Smith" userId="3c60a3631c0db8ad" providerId="LiveId" clId="{E4EC7689-808C-4285-85D3-80DD9B7B7B11}" dt="2023-01-19T12:34:48.036" v="28" actId="478"/>
          <ac:spMkLst>
            <pc:docMk/>
            <pc:sldMk cId="3759221820" sldId="439"/>
            <ac:spMk id="6" creationId="{416C064E-628E-47C0-A712-DB178FE9901E}"/>
          </ac:spMkLst>
        </pc:spChg>
        <pc:spChg chg="add mod">
          <ac:chgData name="Alfred Smith" userId="3c60a3631c0db8ad" providerId="LiveId" clId="{E4EC7689-808C-4285-85D3-80DD9B7B7B11}" dt="2023-01-19T12:35:22.387" v="31"/>
          <ac:spMkLst>
            <pc:docMk/>
            <pc:sldMk cId="3759221820" sldId="439"/>
            <ac:spMk id="7" creationId="{252437E6-32B6-7518-472A-F12C2E8DE819}"/>
          </ac:spMkLst>
        </pc:spChg>
        <pc:picChg chg="del">
          <ac:chgData name="Alfred Smith" userId="3c60a3631c0db8ad" providerId="LiveId" clId="{E4EC7689-808C-4285-85D3-80DD9B7B7B11}" dt="2023-01-19T12:34:25.505" v="18"/>
          <ac:picMkLst>
            <pc:docMk/>
            <pc:sldMk cId="3759221820" sldId="439"/>
            <ac:picMk id="2" creationId="{8722D93D-CF70-3B03-A0C7-F7E0BFF8FCC9}"/>
          </ac:picMkLst>
        </pc:picChg>
      </pc:sldChg>
      <pc:sldChg chg="addSp delSp modSp mod modTransition modAnim">
        <pc:chgData name="Alfred Smith" userId="3c60a3631c0db8ad" providerId="LiveId" clId="{E4EC7689-808C-4285-85D3-80DD9B7B7B11}" dt="2023-01-19T12:35:23.676" v="32"/>
        <pc:sldMkLst>
          <pc:docMk/>
          <pc:sldMk cId="3095902142" sldId="443"/>
        </pc:sldMkLst>
        <pc:spChg chg="add mod">
          <ac:chgData name="Alfred Smith" userId="3c60a3631c0db8ad" providerId="LiveId" clId="{E4EC7689-808C-4285-85D3-80DD9B7B7B11}" dt="2023-01-19T12:35:23.676" v="32"/>
          <ac:spMkLst>
            <pc:docMk/>
            <pc:sldMk cId="3095902142" sldId="443"/>
            <ac:spMk id="5" creationId="{C68F86F4-0B7D-3C9E-7B7B-C04C8A437B9C}"/>
          </ac:spMkLst>
        </pc:spChg>
        <pc:spChg chg="del">
          <ac:chgData name="Alfred Smith" userId="3c60a3631c0db8ad" providerId="LiveId" clId="{E4EC7689-808C-4285-85D3-80DD9B7B7B11}" dt="2023-01-19T12:34:40.923" v="26" actId="478"/>
          <ac:spMkLst>
            <pc:docMk/>
            <pc:sldMk cId="3095902142" sldId="443"/>
            <ac:spMk id="6" creationId="{416C064E-628E-47C0-A712-DB178FE9901E}"/>
          </ac:spMkLst>
        </pc:spChg>
        <pc:picChg chg="del">
          <ac:chgData name="Alfred Smith" userId="3c60a3631c0db8ad" providerId="LiveId" clId="{E4EC7689-808C-4285-85D3-80DD9B7B7B11}" dt="2023-01-19T12:34:25.505" v="18"/>
          <ac:picMkLst>
            <pc:docMk/>
            <pc:sldMk cId="3095902142" sldId="443"/>
            <ac:picMk id="3" creationId="{65C00D90-B8D3-070E-03F8-A5AFA45AC8D4}"/>
          </ac:picMkLst>
        </pc:picChg>
        <pc:inkChg chg="del">
          <ac:chgData name="Alfred Smith" userId="3c60a3631c0db8ad" providerId="LiveId" clId="{E4EC7689-808C-4285-85D3-80DD9B7B7B11}" dt="2023-01-19T12:34:44.447" v="27" actId="478"/>
          <ac:inkMkLst>
            <pc:docMk/>
            <pc:sldMk cId="3095902142" sldId="443"/>
            <ac:inkMk id="2" creationId="{8996E01A-B272-8278-24C5-E2BDD7172FB4}"/>
          </ac:inkMkLst>
        </pc:inkChg>
      </pc:sldChg>
      <pc:sldChg chg="modSp mod modTransition">
        <pc:chgData name="Alfred Smith" userId="3c60a3631c0db8ad" providerId="LiveId" clId="{E4EC7689-808C-4285-85D3-80DD9B7B7B11}" dt="2023-01-19T12:34:25.505" v="18"/>
        <pc:sldMkLst>
          <pc:docMk/>
          <pc:sldMk cId="1718612039" sldId="444"/>
        </pc:sldMkLst>
        <pc:spChg chg="mod">
          <ac:chgData name="Alfred Smith" userId="3c60a3631c0db8ad" providerId="LiveId" clId="{E4EC7689-808C-4285-85D3-80DD9B7B7B11}" dt="2023-01-19T12:28:19.150" v="12"/>
          <ac:spMkLst>
            <pc:docMk/>
            <pc:sldMk cId="1718612039" sldId="444"/>
            <ac:spMk id="7" creationId="{7A3D5C67-121D-5BC1-2F1E-1DDDFFD0009A}"/>
          </ac:spMkLst>
        </pc:spChg>
      </pc:sldChg>
      <pc:sldChg chg="addSp delSp modSp mod modTransition modAnim">
        <pc:chgData name="Alfred Smith" userId="3c60a3631c0db8ad" providerId="LiveId" clId="{E4EC7689-808C-4285-85D3-80DD9B7B7B11}" dt="2023-01-19T12:35:24.831" v="33"/>
        <pc:sldMkLst>
          <pc:docMk/>
          <pc:sldMk cId="3386340796" sldId="451"/>
        </pc:sldMkLst>
        <pc:spChg chg="add mod">
          <ac:chgData name="Alfred Smith" userId="3c60a3631c0db8ad" providerId="LiveId" clId="{E4EC7689-808C-4285-85D3-80DD9B7B7B11}" dt="2023-01-19T12:35:24.831" v="33"/>
          <ac:spMkLst>
            <pc:docMk/>
            <pc:sldMk cId="3386340796" sldId="451"/>
            <ac:spMk id="2" creationId="{7359C198-A8BE-643A-D186-0C4E933FACCC}"/>
          </ac:spMkLst>
        </pc:spChg>
        <pc:spChg chg="del">
          <ac:chgData name="Alfred Smith" userId="3c60a3631c0db8ad" providerId="LiveId" clId="{E4EC7689-808C-4285-85D3-80DD9B7B7B11}" dt="2023-01-19T12:34:39.535" v="25" actId="478"/>
          <ac:spMkLst>
            <pc:docMk/>
            <pc:sldMk cId="3386340796" sldId="451"/>
            <ac:spMk id="6" creationId="{416C064E-628E-47C0-A712-DB178FE9901E}"/>
          </ac:spMkLst>
        </pc:spChg>
        <pc:picChg chg="del">
          <ac:chgData name="Alfred Smith" userId="3c60a3631c0db8ad" providerId="LiveId" clId="{E4EC7689-808C-4285-85D3-80DD9B7B7B11}" dt="2023-01-19T12:34:25.505" v="18"/>
          <ac:picMkLst>
            <pc:docMk/>
            <pc:sldMk cId="3386340796" sldId="451"/>
            <ac:picMk id="3" creationId="{7EAE930A-3786-6BF5-678F-2E0B3F1053FE}"/>
          </ac:picMkLst>
        </pc:picChg>
      </pc:sldChg>
      <pc:sldChg chg="modSp mod modTransition">
        <pc:chgData name="Alfred Smith" userId="3c60a3631c0db8ad" providerId="LiveId" clId="{E4EC7689-808C-4285-85D3-80DD9B7B7B11}" dt="2023-01-19T12:34:25.505" v="18"/>
        <pc:sldMkLst>
          <pc:docMk/>
          <pc:sldMk cId="4002949039" sldId="452"/>
        </pc:sldMkLst>
        <pc:spChg chg="mod">
          <ac:chgData name="Alfred Smith" userId="3c60a3631c0db8ad" providerId="LiveId" clId="{E4EC7689-808C-4285-85D3-80DD9B7B7B11}" dt="2023-01-19T12:28:22.645" v="13"/>
          <ac:spMkLst>
            <pc:docMk/>
            <pc:sldMk cId="4002949039" sldId="452"/>
            <ac:spMk id="7" creationId="{38C6E2BF-5A38-7635-A98D-9A6F14701FE5}"/>
          </ac:spMkLst>
        </pc:spChg>
      </pc:sldChg>
      <pc:sldChg chg="addSp delSp modSp mod modTransition modAnim">
        <pc:chgData name="Alfred Smith" userId="3c60a3631c0db8ad" providerId="LiveId" clId="{E4EC7689-808C-4285-85D3-80DD9B7B7B11}" dt="2023-01-19T12:35:25.955" v="34"/>
        <pc:sldMkLst>
          <pc:docMk/>
          <pc:sldMk cId="283334129" sldId="453"/>
        </pc:sldMkLst>
        <pc:spChg chg="add mod">
          <ac:chgData name="Alfred Smith" userId="3c60a3631c0db8ad" providerId="LiveId" clId="{E4EC7689-808C-4285-85D3-80DD9B7B7B11}" dt="2023-01-19T12:35:25.955" v="34"/>
          <ac:spMkLst>
            <pc:docMk/>
            <pc:sldMk cId="283334129" sldId="453"/>
            <ac:spMk id="2" creationId="{C61573C3-0772-0680-FF11-B1B6AE0F0B3F}"/>
          </ac:spMkLst>
        </pc:spChg>
        <pc:spChg chg="del">
          <ac:chgData name="Alfred Smith" userId="3c60a3631c0db8ad" providerId="LiveId" clId="{E4EC7689-808C-4285-85D3-80DD9B7B7B11}" dt="2023-01-19T12:34:38.017" v="24" actId="478"/>
          <ac:spMkLst>
            <pc:docMk/>
            <pc:sldMk cId="283334129" sldId="453"/>
            <ac:spMk id="6" creationId="{416C064E-628E-47C0-A712-DB178FE9901E}"/>
          </ac:spMkLst>
        </pc:spChg>
        <pc:picChg chg="del">
          <ac:chgData name="Alfred Smith" userId="3c60a3631c0db8ad" providerId="LiveId" clId="{E4EC7689-808C-4285-85D3-80DD9B7B7B11}" dt="2023-01-19T12:34:25.505" v="18"/>
          <ac:picMkLst>
            <pc:docMk/>
            <pc:sldMk cId="283334129" sldId="453"/>
            <ac:picMk id="3" creationId="{5F848D70-05F1-C2DA-D652-A76652B19A56}"/>
          </ac:picMkLst>
        </pc:picChg>
      </pc:sldChg>
      <pc:sldChg chg="modSp mod modTransition">
        <pc:chgData name="Alfred Smith" userId="3c60a3631c0db8ad" providerId="LiveId" clId="{E4EC7689-808C-4285-85D3-80DD9B7B7B11}" dt="2023-01-19T12:34:25.505" v="18"/>
        <pc:sldMkLst>
          <pc:docMk/>
          <pc:sldMk cId="2511564658" sldId="454"/>
        </pc:sldMkLst>
        <pc:spChg chg="mod">
          <ac:chgData name="Alfred Smith" userId="3c60a3631c0db8ad" providerId="LiveId" clId="{E4EC7689-808C-4285-85D3-80DD9B7B7B11}" dt="2023-01-19T12:28:26.435" v="14"/>
          <ac:spMkLst>
            <pc:docMk/>
            <pc:sldMk cId="2511564658" sldId="454"/>
            <ac:spMk id="5" creationId="{2413BAD4-F211-1548-3D2C-F2586DD05705}"/>
          </ac:spMkLst>
        </pc:spChg>
      </pc:sldChg>
      <pc:sldChg chg="addSp delSp modSp mod modTransition modAnim">
        <pc:chgData name="Alfred Smith" userId="3c60a3631c0db8ad" providerId="LiveId" clId="{E4EC7689-808C-4285-85D3-80DD9B7B7B11}" dt="2023-01-19T12:35:27.155" v="35"/>
        <pc:sldMkLst>
          <pc:docMk/>
          <pc:sldMk cId="3868250199" sldId="461"/>
        </pc:sldMkLst>
        <pc:spChg chg="add mod">
          <ac:chgData name="Alfred Smith" userId="3c60a3631c0db8ad" providerId="LiveId" clId="{E4EC7689-808C-4285-85D3-80DD9B7B7B11}" dt="2023-01-19T12:35:27.155" v="35"/>
          <ac:spMkLst>
            <pc:docMk/>
            <pc:sldMk cId="3868250199" sldId="461"/>
            <ac:spMk id="2" creationId="{A6F37412-CEE7-5AB4-922E-1F3187D774AD}"/>
          </ac:spMkLst>
        </pc:spChg>
        <pc:spChg chg="del">
          <ac:chgData name="Alfred Smith" userId="3c60a3631c0db8ad" providerId="LiveId" clId="{E4EC7689-808C-4285-85D3-80DD9B7B7B11}" dt="2023-01-19T12:34:36.543" v="23" actId="478"/>
          <ac:spMkLst>
            <pc:docMk/>
            <pc:sldMk cId="3868250199" sldId="461"/>
            <ac:spMk id="6" creationId="{416C064E-628E-47C0-A712-DB178FE9901E}"/>
          </ac:spMkLst>
        </pc:spChg>
        <pc:picChg chg="del">
          <ac:chgData name="Alfred Smith" userId="3c60a3631c0db8ad" providerId="LiveId" clId="{E4EC7689-808C-4285-85D3-80DD9B7B7B11}" dt="2023-01-19T12:34:25.505" v="18"/>
          <ac:picMkLst>
            <pc:docMk/>
            <pc:sldMk cId="3868250199" sldId="461"/>
            <ac:picMk id="7" creationId="{026E1250-5884-EA7A-8167-E0580CEB6B72}"/>
          </ac:picMkLst>
        </pc:picChg>
      </pc:sldChg>
      <pc:sldChg chg="modSp mod modTransition">
        <pc:chgData name="Alfred Smith" userId="3c60a3631c0db8ad" providerId="LiveId" clId="{E4EC7689-808C-4285-85D3-80DD9B7B7B11}" dt="2023-01-19T12:34:25.505" v="18"/>
        <pc:sldMkLst>
          <pc:docMk/>
          <pc:sldMk cId="3941201962" sldId="462"/>
        </pc:sldMkLst>
        <pc:spChg chg="mod">
          <ac:chgData name="Alfred Smith" userId="3c60a3631c0db8ad" providerId="LiveId" clId="{E4EC7689-808C-4285-85D3-80DD9B7B7B11}" dt="2023-01-19T12:28:29.266" v="15"/>
          <ac:spMkLst>
            <pc:docMk/>
            <pc:sldMk cId="3941201962" sldId="462"/>
            <ac:spMk id="7" creationId="{4D2E012C-6322-8441-50BD-A4A73EBC86E7}"/>
          </ac:spMkLst>
        </pc:spChg>
      </pc:sldChg>
      <pc:sldChg chg="addSp delSp modSp mod modTransition modAnim">
        <pc:chgData name="Alfred Smith" userId="3c60a3631c0db8ad" providerId="LiveId" clId="{E4EC7689-808C-4285-85D3-80DD9B7B7B11}" dt="2023-01-19T12:35:28.368" v="36"/>
        <pc:sldMkLst>
          <pc:docMk/>
          <pc:sldMk cId="2982327576" sldId="463"/>
        </pc:sldMkLst>
        <pc:spChg chg="add mod">
          <ac:chgData name="Alfred Smith" userId="3c60a3631c0db8ad" providerId="LiveId" clId="{E4EC7689-808C-4285-85D3-80DD9B7B7B11}" dt="2023-01-19T12:35:28.368" v="36"/>
          <ac:spMkLst>
            <pc:docMk/>
            <pc:sldMk cId="2982327576" sldId="463"/>
            <ac:spMk id="3" creationId="{2A52E9B1-07DC-8CEE-B117-2882D0B723AC}"/>
          </ac:spMkLst>
        </pc:spChg>
        <pc:spChg chg="del">
          <ac:chgData name="Alfred Smith" userId="3c60a3631c0db8ad" providerId="LiveId" clId="{E4EC7689-808C-4285-85D3-80DD9B7B7B11}" dt="2023-01-19T12:34:34.994" v="22" actId="478"/>
          <ac:spMkLst>
            <pc:docMk/>
            <pc:sldMk cId="2982327576" sldId="463"/>
            <ac:spMk id="6" creationId="{416C064E-628E-47C0-A712-DB178FE9901E}"/>
          </ac:spMkLst>
        </pc:spChg>
        <pc:picChg chg="del">
          <ac:chgData name="Alfred Smith" userId="3c60a3631c0db8ad" providerId="LiveId" clId="{E4EC7689-808C-4285-85D3-80DD9B7B7B11}" dt="2023-01-19T12:34:25.505" v="18"/>
          <ac:picMkLst>
            <pc:docMk/>
            <pc:sldMk cId="2982327576" sldId="463"/>
            <ac:picMk id="2" creationId="{26A515DC-9509-394E-CC39-B7C08D499DE7}"/>
          </ac:picMkLst>
        </pc:picChg>
      </pc:sldChg>
      <pc:sldChg chg="modSp mod modTransition">
        <pc:chgData name="Alfred Smith" userId="3c60a3631c0db8ad" providerId="LiveId" clId="{E4EC7689-808C-4285-85D3-80DD9B7B7B11}" dt="2023-01-19T12:34:25.505" v="18"/>
        <pc:sldMkLst>
          <pc:docMk/>
          <pc:sldMk cId="3471468068" sldId="464"/>
        </pc:sldMkLst>
        <pc:spChg chg="mod">
          <ac:chgData name="Alfred Smith" userId="3c60a3631c0db8ad" providerId="LiveId" clId="{E4EC7689-808C-4285-85D3-80DD9B7B7B11}" dt="2023-01-19T12:28:34.010" v="16"/>
          <ac:spMkLst>
            <pc:docMk/>
            <pc:sldMk cId="3471468068" sldId="464"/>
            <ac:spMk id="5" creationId="{D2C604C1-FDA3-3CB0-7BF0-874D1203D19D}"/>
          </ac:spMkLst>
        </pc:spChg>
      </pc:sldChg>
      <pc:sldChg chg="delSp modTransition modAnim">
        <pc:chgData name="Alfred Smith" userId="3c60a3631c0db8ad" providerId="LiveId" clId="{E4EC7689-808C-4285-85D3-80DD9B7B7B11}" dt="2023-01-19T12:34:25.505" v="18"/>
        <pc:sldMkLst>
          <pc:docMk/>
          <pc:sldMk cId="3596600315" sldId="468"/>
        </pc:sldMkLst>
        <pc:picChg chg="del">
          <ac:chgData name="Alfred Smith" userId="3c60a3631c0db8ad" providerId="LiveId" clId="{E4EC7689-808C-4285-85D3-80DD9B7B7B11}" dt="2023-01-19T12:34:25.505" v="18"/>
          <ac:picMkLst>
            <pc:docMk/>
            <pc:sldMk cId="3596600315" sldId="468"/>
            <ac:picMk id="5" creationId="{63CE6E7C-B4DC-EDCE-43F7-7775C037EF37}"/>
          </ac:picMkLst>
        </pc:picChg>
      </pc:sldChg>
      <pc:sldChg chg="addSp delSp modSp mod modTransition modAnim">
        <pc:chgData name="Alfred Smith" userId="3c60a3631c0db8ad" providerId="LiveId" clId="{E4EC7689-808C-4285-85D3-80DD9B7B7B11}" dt="2023-01-19T12:35:29.865" v="37"/>
        <pc:sldMkLst>
          <pc:docMk/>
          <pc:sldMk cId="3269150298" sldId="474"/>
        </pc:sldMkLst>
        <pc:spChg chg="add mod">
          <ac:chgData name="Alfred Smith" userId="3c60a3631c0db8ad" providerId="LiveId" clId="{E4EC7689-808C-4285-85D3-80DD9B7B7B11}" dt="2023-01-19T12:35:29.865" v="37"/>
          <ac:spMkLst>
            <pc:docMk/>
            <pc:sldMk cId="3269150298" sldId="474"/>
            <ac:spMk id="2" creationId="{D5F95841-B125-FFC3-D60A-33C1FC130FDF}"/>
          </ac:spMkLst>
        </pc:spChg>
        <pc:spChg chg="del">
          <ac:chgData name="Alfred Smith" userId="3c60a3631c0db8ad" providerId="LiveId" clId="{E4EC7689-808C-4285-85D3-80DD9B7B7B11}" dt="2023-01-19T12:34:33.598" v="21" actId="478"/>
          <ac:spMkLst>
            <pc:docMk/>
            <pc:sldMk cId="3269150298" sldId="474"/>
            <ac:spMk id="6" creationId="{416C064E-628E-47C0-A712-DB178FE9901E}"/>
          </ac:spMkLst>
        </pc:spChg>
        <pc:picChg chg="del">
          <ac:chgData name="Alfred Smith" userId="3c60a3631c0db8ad" providerId="LiveId" clId="{E4EC7689-808C-4285-85D3-80DD9B7B7B11}" dt="2023-01-19T12:34:25.505" v="18"/>
          <ac:picMkLst>
            <pc:docMk/>
            <pc:sldMk cId="3269150298" sldId="474"/>
            <ac:picMk id="7" creationId="{0A65DB9E-8FCC-3E04-A081-219A82727BB4}"/>
          </ac:picMkLst>
        </pc:picChg>
      </pc:sldChg>
      <pc:sldChg chg="modSp mod modTransition">
        <pc:chgData name="Alfred Smith" userId="3c60a3631c0db8ad" providerId="LiveId" clId="{E4EC7689-808C-4285-85D3-80DD9B7B7B11}" dt="2023-01-19T12:34:25.505" v="18"/>
        <pc:sldMkLst>
          <pc:docMk/>
          <pc:sldMk cId="2822784123" sldId="475"/>
        </pc:sldMkLst>
        <pc:spChg chg="mod">
          <ac:chgData name="Alfred Smith" userId="3c60a3631c0db8ad" providerId="LiveId" clId="{E4EC7689-808C-4285-85D3-80DD9B7B7B11}" dt="2023-01-19T12:28:38.651" v="17"/>
          <ac:spMkLst>
            <pc:docMk/>
            <pc:sldMk cId="2822784123" sldId="475"/>
            <ac:spMk id="7" creationId="{6C966EC6-267E-5B73-1FFD-7F2050218753}"/>
          </ac:spMkLst>
        </pc:spChg>
      </pc:sldChg>
      <pc:sldChg chg="addSp delSp modSp mod modTransition modAnim">
        <pc:chgData name="Alfred Smith" userId="3c60a3631c0db8ad" providerId="LiveId" clId="{E4EC7689-808C-4285-85D3-80DD9B7B7B11}" dt="2023-01-19T12:35:31.146" v="38"/>
        <pc:sldMkLst>
          <pc:docMk/>
          <pc:sldMk cId="3362939514" sldId="476"/>
        </pc:sldMkLst>
        <pc:spChg chg="add mod">
          <ac:chgData name="Alfred Smith" userId="3c60a3631c0db8ad" providerId="LiveId" clId="{E4EC7689-808C-4285-85D3-80DD9B7B7B11}" dt="2023-01-19T12:35:31.146" v="38"/>
          <ac:spMkLst>
            <pc:docMk/>
            <pc:sldMk cId="3362939514" sldId="476"/>
            <ac:spMk id="2" creationId="{4C30183D-1742-8DB0-E247-5FFD919F7D37}"/>
          </ac:spMkLst>
        </pc:spChg>
        <pc:spChg chg="del">
          <ac:chgData name="Alfred Smith" userId="3c60a3631c0db8ad" providerId="LiveId" clId="{E4EC7689-808C-4285-85D3-80DD9B7B7B11}" dt="2023-01-19T12:34:32.097" v="20" actId="478"/>
          <ac:spMkLst>
            <pc:docMk/>
            <pc:sldMk cId="3362939514" sldId="476"/>
            <ac:spMk id="6" creationId="{416C064E-628E-47C0-A712-DB178FE9901E}"/>
          </ac:spMkLst>
        </pc:spChg>
        <pc:picChg chg="del">
          <ac:chgData name="Alfred Smith" userId="3c60a3631c0db8ad" providerId="LiveId" clId="{E4EC7689-808C-4285-85D3-80DD9B7B7B11}" dt="2023-01-19T12:34:25.505" v="18"/>
          <ac:picMkLst>
            <pc:docMk/>
            <pc:sldMk cId="3362939514" sldId="476"/>
            <ac:picMk id="3" creationId="{0BE7A14D-50F4-AF58-B893-2F1981EB32C6}"/>
          </ac:picMkLst>
        </pc:picChg>
      </pc:sldChg>
      <pc:sldChg chg="modTransition">
        <pc:chgData name="Alfred Smith" userId="3c60a3631c0db8ad" providerId="LiveId" clId="{E4EC7689-808C-4285-85D3-80DD9B7B7B11}" dt="2023-01-19T12:34:25.505" v="18"/>
        <pc:sldMkLst>
          <pc:docMk/>
          <pc:sldMk cId="4043242567" sldId="477"/>
        </pc:sldMkLst>
      </pc:sldChg>
      <pc:sldChg chg="addSp delSp modSp mod modTransition modAnim">
        <pc:chgData name="Alfred Smith" userId="3c60a3631c0db8ad" providerId="LiveId" clId="{E4EC7689-808C-4285-85D3-80DD9B7B7B11}" dt="2023-01-19T12:35:32.324" v="39"/>
        <pc:sldMkLst>
          <pc:docMk/>
          <pc:sldMk cId="2244404880" sldId="478"/>
        </pc:sldMkLst>
        <pc:spChg chg="add mod">
          <ac:chgData name="Alfred Smith" userId="3c60a3631c0db8ad" providerId="LiveId" clId="{E4EC7689-808C-4285-85D3-80DD9B7B7B11}" dt="2023-01-19T12:35:32.324" v="39"/>
          <ac:spMkLst>
            <pc:docMk/>
            <pc:sldMk cId="2244404880" sldId="478"/>
            <ac:spMk id="2" creationId="{07A77C3C-5BEA-9155-4460-75D2658D3CBD}"/>
          </ac:spMkLst>
        </pc:spChg>
        <pc:spChg chg="del">
          <ac:chgData name="Alfred Smith" userId="3c60a3631c0db8ad" providerId="LiveId" clId="{E4EC7689-808C-4285-85D3-80DD9B7B7B11}" dt="2023-01-19T12:34:30.556" v="19" actId="478"/>
          <ac:spMkLst>
            <pc:docMk/>
            <pc:sldMk cId="2244404880" sldId="478"/>
            <ac:spMk id="6" creationId="{416C064E-628E-47C0-A712-DB178FE9901E}"/>
          </ac:spMkLst>
        </pc:spChg>
        <pc:picChg chg="del">
          <ac:chgData name="Alfred Smith" userId="3c60a3631c0db8ad" providerId="LiveId" clId="{E4EC7689-808C-4285-85D3-80DD9B7B7B11}" dt="2023-01-19T12:34:25.505" v="18"/>
          <ac:picMkLst>
            <pc:docMk/>
            <pc:sldMk cId="2244404880" sldId="478"/>
            <ac:picMk id="3" creationId="{50DF11FB-BEBD-7889-65F0-1661CE8A1FF1}"/>
          </ac:picMkLst>
        </pc:picChg>
      </pc:sldChg>
      <pc:sldChg chg="modTransition">
        <pc:chgData name="Alfred Smith" userId="3c60a3631c0db8ad" providerId="LiveId" clId="{E4EC7689-808C-4285-85D3-80DD9B7B7B11}" dt="2023-01-19T12:34:25.505" v="18"/>
        <pc:sldMkLst>
          <pc:docMk/>
          <pc:sldMk cId="3790692182" sldId="479"/>
        </pc:sldMkLst>
      </pc:sldChg>
      <pc:sldChg chg="addSp delSp modSp mod modTransition">
        <pc:chgData name="Alfred Smith" userId="3c60a3631c0db8ad" providerId="LiveId" clId="{E4EC7689-808C-4285-85D3-80DD9B7B7B11}" dt="2023-01-19T12:34:25.505" v="18"/>
        <pc:sldMkLst>
          <pc:docMk/>
          <pc:sldMk cId="766148160" sldId="482"/>
        </pc:sldMkLst>
        <pc:spChg chg="add mod">
          <ac:chgData name="Alfred Smith" userId="3c60a3631c0db8ad" providerId="LiveId" clId="{E4EC7689-808C-4285-85D3-80DD9B7B7B11}" dt="2023-01-19T12:28:05.706" v="11"/>
          <ac:spMkLst>
            <pc:docMk/>
            <pc:sldMk cId="766148160" sldId="482"/>
            <ac:spMk id="2" creationId="{AE14DD8E-D47A-A601-77BE-26B04087A9AB}"/>
          </ac:spMkLst>
        </pc:spChg>
        <pc:spChg chg="del">
          <ac:chgData name="Alfred Smith" userId="3c60a3631c0db8ad" providerId="LiveId" clId="{E4EC7689-808C-4285-85D3-80DD9B7B7B11}" dt="2023-01-19T12:28:04.602" v="10" actId="478"/>
          <ac:spMkLst>
            <pc:docMk/>
            <pc:sldMk cId="766148160" sldId="482"/>
            <ac:spMk id="5" creationId="{B6B33B8C-18F8-56E8-87B7-97BBC4A901A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BC90FFC7-8EA0-DB5E-3446-4A48A396AC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554"/>
    </mc:Choice>
    <mc:Fallback xmlns="">
      <p:transition spd="slow" advTm="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E9B782-45A8-5055-25B5-8CEBF23B5503}"/>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F6B9873-A025-3CC2-27DB-84EFF29AD224}"/>
              </a:ext>
            </a:extLst>
          </p:cNvPr>
          <p:cNvSpPr txBox="1"/>
          <p:nvPr/>
        </p:nvSpPr>
        <p:spPr>
          <a:xfrm>
            <a:off x="286439" y="39375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24:1</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4400" b="1" dirty="0"/>
              <a:t>2 KINGS 25</a:t>
            </a:r>
          </a:p>
          <a:p>
            <a:r>
              <a:rPr lang="en-US" sz="4000" b="0" i="0" dirty="0">
                <a:solidFill>
                  <a:srgbClr val="777A7B"/>
                </a:solidFill>
                <a:effectLst/>
                <a:latin typeface="Inter" panose="020B0502030000000004" pitchFamily="34" charset="0"/>
              </a:rPr>
              <a:t>9</a:t>
            </a:r>
            <a:r>
              <a:rPr lang="en-US" sz="4000" b="0" i="0" dirty="0">
                <a:solidFill>
                  <a:srgbClr val="121212"/>
                </a:solidFill>
                <a:effectLst/>
                <a:latin typeface="Inter" panose="020B0502030000000004" pitchFamily="34" charset="0"/>
              </a:rPr>
              <a:t>He burned down the house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the royal palace, and all the houses of Jerusalem—every significant building.</a:t>
            </a:r>
            <a:endParaRPr lang="en-ZA" sz="3900" dirty="0"/>
          </a:p>
        </p:txBody>
      </p:sp>
      <p:sp>
        <p:nvSpPr>
          <p:cNvPr id="3" name="TextBox 2">
            <a:extLst>
              <a:ext uri="{FF2B5EF4-FFF2-40B4-BE49-F238E27FC236}">
                <a16:creationId xmlns:a16="http://schemas.microsoft.com/office/drawing/2014/main" id="{6EC894C1-BE5E-5485-2B07-767CD2D0534C}"/>
              </a:ext>
            </a:extLst>
          </p:cNvPr>
          <p:cNvSpPr txBox="1"/>
          <p:nvPr/>
        </p:nvSpPr>
        <p:spPr>
          <a:xfrm>
            <a:off x="6096000" y="166255"/>
            <a:ext cx="6096000" cy="6558101"/>
          </a:xfrm>
          <a:prstGeom prst="rect">
            <a:avLst/>
          </a:prstGeom>
          <a:noFill/>
        </p:spPr>
        <p:txBody>
          <a:bodyPr wrap="square" rtlCol="0">
            <a:noAutofit/>
          </a:bodyPr>
          <a:lstStyle/>
          <a:p>
            <a:r>
              <a:rPr lang="en-US" sz="4000" b="1" dirty="0"/>
              <a:t>2 </a:t>
            </a:r>
            <a:r>
              <a:rPr lang="hi-IN" sz="4000" b="1" dirty="0"/>
              <a:t>राजाओं</a:t>
            </a:r>
            <a:r>
              <a:rPr lang="en-US" sz="4000" b="1" dirty="0"/>
              <a:t> 25</a:t>
            </a:r>
            <a:endParaRPr lang="en-US" sz="40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9 उसने यहोवा के भवन और राजभवन और यरूशलेम के सब घरों को अर्थात् हर एक बड़े घर को आग लगाकर फूँक दिया।</a:t>
            </a:r>
            <a:endParaRPr lang="en-IN" sz="3600" dirty="0"/>
          </a:p>
        </p:txBody>
      </p:sp>
      <p:pic>
        <p:nvPicPr>
          <p:cNvPr id="14" name="Audio 13">
            <a:hlinkClick r:id="" action="ppaction://media"/>
            <a:extLst>
              <a:ext uri="{FF2B5EF4-FFF2-40B4-BE49-F238E27FC236}">
                <a16:creationId xmlns:a16="http://schemas.microsoft.com/office/drawing/2014/main" id="{67A2D613-1DBF-BCF3-4A4F-B5CB44D136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1456"/>
    </mc:Choice>
    <mc:Fallback xmlns="">
      <p:transition spd="slow" advTm="1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F35182-D7B4-F898-C2C1-FA78F415F8B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864049-596F-19F5-C6EE-CAC65939F09E}"/>
              </a:ext>
            </a:extLst>
          </p:cNvPr>
          <p:cNvSpPr txBox="1"/>
          <p:nvPr/>
        </p:nvSpPr>
        <p:spPr>
          <a:xfrm>
            <a:off x="286439" y="39375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5</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10And the whole army of the Chaldeans under the captain of the guard broke down the walls around Jerusalem.</a:t>
            </a:r>
            <a:endParaRPr lang="en-ZA" dirty="0"/>
          </a:p>
        </p:txBody>
      </p:sp>
      <p:sp>
        <p:nvSpPr>
          <p:cNvPr id="2" name="TextBox 1">
            <a:extLst>
              <a:ext uri="{FF2B5EF4-FFF2-40B4-BE49-F238E27FC236}">
                <a16:creationId xmlns:a16="http://schemas.microsoft.com/office/drawing/2014/main" id="{C53B3508-5670-AEDB-C77F-2AD026FC4271}"/>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यरूशलेम के चारों ओर की शहरपनाह को कसदियों की पूरी सेना ने जो अंगरक्षकों के प्रधान के संग थी ढा दिया।</a:t>
            </a:r>
            <a:endParaRPr lang="en-IN" sz="4000" dirty="0"/>
          </a:p>
        </p:txBody>
      </p:sp>
      <p:pic>
        <p:nvPicPr>
          <p:cNvPr id="19" name="Audio 18">
            <a:hlinkClick r:id="" action="ppaction://media"/>
            <a:extLst>
              <a:ext uri="{FF2B5EF4-FFF2-40B4-BE49-F238E27FC236}">
                <a16:creationId xmlns:a16="http://schemas.microsoft.com/office/drawing/2014/main" id="{F6556AD5-AEED-5B43-AD70-A50A72A2CD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8961"/>
    </mc:Choice>
    <mc:Fallback xmlns="">
      <p:transition spd="slow" advTm="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79756F5-AA2D-6697-0450-D6989842D0A0}"/>
              </a:ext>
            </a:extLst>
          </p:cNvPr>
          <p:cNvPicPr>
            <a:picLocks noChangeAspect="1"/>
          </p:cNvPicPr>
          <p:nvPr/>
        </p:nvPicPr>
        <p:blipFill>
          <a:blip r:embed="rId2"/>
          <a:stretch>
            <a:fillRect/>
          </a:stretch>
        </p:blipFill>
        <p:spPr>
          <a:xfrm>
            <a:off x="-1578946" y="0"/>
            <a:ext cx="13769422" cy="6858000"/>
          </a:xfrm>
          <a:prstGeom prst="rect">
            <a:avLst/>
          </a:prstGeom>
        </p:spPr>
      </p:pic>
      <p:sp>
        <p:nvSpPr>
          <p:cNvPr id="2" name="TextBox 1">
            <a:extLst>
              <a:ext uri="{FF2B5EF4-FFF2-40B4-BE49-F238E27FC236}">
                <a16:creationId xmlns:a16="http://schemas.microsoft.com/office/drawing/2014/main" id="{59494C5E-75D1-3EA8-BC17-455B5A9CBDDF}"/>
              </a:ext>
            </a:extLst>
          </p:cNvPr>
          <p:cNvSpPr txBox="1"/>
          <p:nvPr/>
        </p:nvSpPr>
        <p:spPr>
          <a:xfrm>
            <a:off x="286439" y="39375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5</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21…</a:t>
            </a:r>
          </a:p>
          <a:p>
            <a:r>
              <a:rPr lang="en-US" sz="4000" b="0" i="0" dirty="0">
                <a:solidFill>
                  <a:srgbClr val="121212"/>
                </a:solidFill>
                <a:effectLst/>
                <a:latin typeface="ArialMT"/>
              </a:rPr>
              <a:t>So Judah was carried away captive out of his land.</a:t>
            </a:r>
            <a:endParaRPr lang="en-ZA" dirty="0"/>
          </a:p>
        </p:txBody>
      </p:sp>
      <p:sp>
        <p:nvSpPr>
          <p:cNvPr id="3" name="TextBox 2">
            <a:extLst>
              <a:ext uri="{FF2B5EF4-FFF2-40B4-BE49-F238E27FC236}">
                <a16:creationId xmlns:a16="http://schemas.microsoft.com/office/drawing/2014/main" id="{42EA0F3D-5336-0F72-3D6A-15D71D5DB3A1}"/>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21 तब बाबेल के राजा ने उन्हें हमात देश के रिबला में ऐसा मारा कि वे मर गए। अतः यहूदी बन्दी बनके अपने देश से निकाल दिए गए।</a:t>
            </a:r>
          </a:p>
        </p:txBody>
      </p:sp>
      <p:pic>
        <p:nvPicPr>
          <p:cNvPr id="27" name="Audio 26">
            <a:hlinkClick r:id="" action="ppaction://media"/>
            <a:extLst>
              <a:ext uri="{FF2B5EF4-FFF2-40B4-BE49-F238E27FC236}">
                <a16:creationId xmlns:a16="http://schemas.microsoft.com/office/drawing/2014/main" id="{D667DAE3-A740-2206-0145-ABEB010E94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9150298"/>
      </p:ext>
    </p:extLst>
  </p:cSld>
  <p:clrMapOvr>
    <a:masterClrMapping/>
  </p:clrMapOvr>
  <mc:AlternateContent xmlns:mc="http://schemas.openxmlformats.org/markup-compatibility/2006" xmlns:p14="http://schemas.microsoft.com/office/powerpoint/2010/main">
    <mc:Choice Requires="p14">
      <p:transition spd="slow" p14:dur="2000" advTm="12259"/>
    </mc:Choice>
    <mc:Fallback xmlns="">
      <p:transition spd="slow" advTm="1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6C37E2-C12C-B51E-4748-E163B471879E}"/>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990A12-B98E-C1FD-A11B-891AE2649990}"/>
              </a:ext>
            </a:extLst>
          </p:cNvPr>
          <p:cNvSpPr txBox="1"/>
          <p:nvPr/>
        </p:nvSpPr>
        <p:spPr>
          <a:xfrm>
            <a:off x="286439" y="39375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a:t>
            </a:r>
            <a:r>
              <a:rPr lang="en-US" sz="2400" b="0" i="0" u="none" strike="noStrike" baseline="0" dirty="0">
                <a:solidFill>
                  <a:schemeClr val="bg1"/>
                </a:solidFill>
                <a:latin typeface="Mangal" panose="02040503050203030202" pitchFamily="18" charset="0"/>
                <a:cs typeface="Mangal" panose="02040503050203030202" pitchFamily="18" charset="0"/>
              </a:rPr>
              <a:t>5</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2278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1" dirty="0">
                <a:solidFill>
                  <a:srgbClr val="121212"/>
                </a:solidFill>
                <a:latin typeface="ArialMT"/>
              </a:rPr>
              <a:t>JEREMIAH39</a:t>
            </a:r>
          </a:p>
          <a:p>
            <a:r>
              <a:rPr lang="en-US" sz="4000" b="0" i="0" dirty="0">
                <a:solidFill>
                  <a:srgbClr val="121212"/>
                </a:solidFill>
                <a:effectLst/>
                <a:latin typeface="ArialMT"/>
              </a:rPr>
              <a:t>11Now Nebuchadnezzar king of Babylon commanded </a:t>
            </a:r>
            <a:r>
              <a:rPr lang="en-US" sz="4000" b="0" i="0" dirty="0" err="1">
                <a:solidFill>
                  <a:srgbClr val="121212"/>
                </a:solidFill>
                <a:effectLst/>
                <a:latin typeface="ArialMT"/>
              </a:rPr>
              <a:t>Nebuzaradan</a:t>
            </a:r>
            <a:r>
              <a:rPr lang="en-US" sz="4000" b="0" i="0" dirty="0">
                <a:solidFill>
                  <a:srgbClr val="121212"/>
                </a:solidFill>
                <a:effectLst/>
                <a:latin typeface="ArialMT"/>
              </a:rPr>
              <a:t> the captain of the guard concerning Jeremiah, saying, </a:t>
            </a:r>
            <a:endParaRPr lang="en-ZA" sz="1600" dirty="0"/>
          </a:p>
        </p:txBody>
      </p:sp>
      <p:sp>
        <p:nvSpPr>
          <p:cNvPr id="3" name="TextBox 2">
            <a:extLst>
              <a:ext uri="{FF2B5EF4-FFF2-40B4-BE49-F238E27FC236}">
                <a16:creationId xmlns:a16="http://schemas.microsoft.com/office/drawing/2014/main" id="{2B01248E-6408-1E07-AE38-66BCDAC42D66}"/>
              </a:ext>
            </a:extLst>
          </p:cNvPr>
          <p:cNvSpPr txBox="1"/>
          <p:nvPr/>
        </p:nvSpPr>
        <p:spPr>
          <a:xfrm>
            <a:off x="6096000" y="166255"/>
            <a:ext cx="6096000" cy="6558101"/>
          </a:xfrm>
          <a:prstGeom prst="rect">
            <a:avLst/>
          </a:prstGeom>
          <a:noFill/>
        </p:spPr>
        <p:txBody>
          <a:bodyPr wrap="square" rtlCol="0">
            <a:noAutofit/>
          </a:bodyPr>
          <a:lstStyle/>
          <a:p>
            <a:r>
              <a:rPr lang="hi-IN" sz="3600" b="1" dirty="0">
                <a:solidFill>
                  <a:srgbClr val="121212"/>
                </a:solidFill>
                <a:latin typeface="ArialMT"/>
              </a:rPr>
              <a:t>यिर्मयाह</a:t>
            </a:r>
            <a:r>
              <a:rPr lang="en-US" sz="3600" b="1" dirty="0">
                <a:solidFill>
                  <a:srgbClr val="121212"/>
                </a:solidFill>
                <a:latin typeface="ArialMT"/>
              </a:rPr>
              <a:t> 39</a:t>
            </a:r>
          </a:p>
          <a:p>
            <a:r>
              <a:rPr lang="hi-IN" sz="4000" b="0" i="0" dirty="0">
                <a:solidFill>
                  <a:srgbClr val="121212"/>
                </a:solidFill>
                <a:effectLst/>
                <a:latin typeface="Inter" panose="020B0502030000000004" pitchFamily="34" charset="0"/>
              </a:rPr>
              <a:t>11 बाबेल के राजा नबूकदनेस्सर ने अंगरक्षकों के प्रधान नबूजरदान को यिर्मयाह के विषय में यह आज्ञा दी,</a:t>
            </a:r>
            <a:endParaRPr lang="en-IN" sz="4000" dirty="0"/>
          </a:p>
        </p:txBody>
      </p:sp>
      <p:pic>
        <p:nvPicPr>
          <p:cNvPr id="15" name="Audio 14">
            <a:hlinkClick r:id="" action="ppaction://media"/>
            <a:extLst>
              <a:ext uri="{FF2B5EF4-FFF2-40B4-BE49-F238E27FC236}">
                <a16:creationId xmlns:a16="http://schemas.microsoft.com/office/drawing/2014/main" id="{351D9494-D02C-8B25-C0AD-A20E5E396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62939514"/>
      </p:ext>
    </p:extLst>
  </p:cSld>
  <p:clrMapOvr>
    <a:masterClrMapping/>
  </p:clrMapOvr>
  <mc:AlternateContent xmlns:mc="http://schemas.openxmlformats.org/markup-compatibility/2006" xmlns:p14="http://schemas.microsoft.com/office/powerpoint/2010/main">
    <mc:Choice Requires="p14">
      <p:transition spd="slow" p14:dur="2000" advTm="9911"/>
    </mc:Choice>
    <mc:Fallback xmlns="">
      <p:transition spd="slow" advTm="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D6D5C5-6C25-64C0-8C19-EFD270659811}"/>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F5463C-5A38-6BF4-83FB-A0E3B3182885}"/>
              </a:ext>
            </a:extLst>
          </p:cNvPr>
          <p:cNvSpPr txBox="1"/>
          <p:nvPr/>
        </p:nvSpPr>
        <p:spPr>
          <a:xfrm>
            <a:off x="286439" y="39375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यिर्मयाह </a:t>
            </a:r>
            <a:r>
              <a:rPr lang="en-US" sz="2400" b="0" i="0" u="none" strike="noStrike" baseline="0" dirty="0">
                <a:solidFill>
                  <a:schemeClr val="bg1"/>
                </a:solidFill>
                <a:latin typeface="Mangal" panose="02040503050203030202" pitchFamily="18" charset="0"/>
                <a:cs typeface="Mangal" panose="02040503050203030202" pitchFamily="18" charset="0"/>
              </a:rPr>
              <a:t>39</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24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12</a:t>
            </a:r>
            <a:r>
              <a:rPr lang="en-US" sz="4400" b="0" i="0">
                <a:solidFill>
                  <a:srgbClr val="121212"/>
                </a:solidFill>
                <a:effectLst/>
                <a:latin typeface="Inter" panose="020B0502030000000004" pitchFamily="34" charset="0"/>
              </a:rPr>
              <a:t>“Take him, look after him, and do not let any harm come to him; do for him whatever he says.”</a:t>
            </a:r>
            <a:endParaRPr lang="en-ZA" sz="1400" dirty="0"/>
          </a:p>
        </p:txBody>
      </p:sp>
      <p:sp>
        <p:nvSpPr>
          <p:cNvPr id="3" name="TextBox 2">
            <a:extLst>
              <a:ext uri="{FF2B5EF4-FFF2-40B4-BE49-F238E27FC236}">
                <a16:creationId xmlns:a16="http://schemas.microsoft.com/office/drawing/2014/main" id="{51D7F3B5-4ABD-8F55-AC7D-E6430454C08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12 “उसको लेकर उस पर कृपादृष्टि बनाए रखना और उसकी कुछ हानि न करना; जैसा वह तुझ से कहे वैसा ही उससे व्यवहार करना।”</a:t>
            </a:r>
            <a:endParaRPr lang="en-IN" sz="4000" dirty="0"/>
          </a:p>
        </p:txBody>
      </p:sp>
      <p:pic>
        <p:nvPicPr>
          <p:cNvPr id="19" name="Audio 18">
            <a:hlinkClick r:id="" action="ppaction://media"/>
            <a:extLst>
              <a:ext uri="{FF2B5EF4-FFF2-40B4-BE49-F238E27FC236}">
                <a16:creationId xmlns:a16="http://schemas.microsoft.com/office/drawing/2014/main" id="{71B1F2F7-864C-7C96-4515-D64DE9AD3D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44404880"/>
      </p:ext>
    </p:extLst>
  </p:cSld>
  <p:clrMapOvr>
    <a:masterClrMapping/>
  </p:clrMapOvr>
  <mc:AlternateContent xmlns:mc="http://schemas.openxmlformats.org/markup-compatibility/2006" xmlns:p14="http://schemas.microsoft.com/office/powerpoint/2010/main">
    <mc:Choice Requires="p14">
      <p:transition spd="slow" p14:dur="2000" advTm="10454"/>
    </mc:Choice>
    <mc:Fallback xmlns="">
      <p:transition spd="slow" advTm="1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5" name="TextBox 4">
            <a:extLst>
              <a:ext uri="{FF2B5EF4-FFF2-40B4-BE49-F238E27FC236}">
                <a16:creationId xmlns:a16="http://schemas.microsoft.com/office/drawing/2014/main" id="{EDB088C3-2A7D-C927-77B8-84AF7BD4109D}"/>
              </a:ext>
            </a:extLst>
          </p:cNvPr>
          <p:cNvSpPr txBox="1"/>
          <p:nvPr/>
        </p:nvSpPr>
        <p:spPr>
          <a:xfrm>
            <a:off x="572344" y="382396"/>
            <a:ext cx="8755686" cy="4909354"/>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यरूशलेम से यहूदियों को निकाला खत्म करना –</a:t>
            </a:r>
            <a:endParaRPr lang="en-US" sz="4400" b="0" i="0" u="none" strike="noStrike" baseline="0" dirty="0">
              <a:solidFill>
                <a:schemeClr val="bg1"/>
              </a:solidFill>
              <a:latin typeface="TimesNewRomanPSMT"/>
            </a:endParaRPr>
          </a:p>
          <a:p>
            <a:pPr algn="l"/>
            <a:r>
              <a:rPr lang="hi-IN" sz="4400" b="0" i="0" u="none" strike="noStrike" baseline="0" dirty="0">
                <a:solidFill>
                  <a:schemeClr val="bg1"/>
                </a:solidFill>
                <a:latin typeface="TimesNewRomanPSMT"/>
              </a:rPr>
              <a:t>2 राजा 24:8-16, 25:8-21</a:t>
            </a:r>
            <a:endParaRPr lang="en-US" sz="4400" b="0" i="0" u="none" strike="noStrike" baseline="0" dirty="0">
              <a:solidFill>
                <a:schemeClr val="bg1"/>
              </a:solidFill>
              <a:latin typeface="TimesNewRomanPSMT"/>
            </a:endParaRPr>
          </a:p>
          <a:p>
            <a:pPr algn="l"/>
            <a:r>
              <a:rPr lang="hi-IN" sz="4400" b="0" i="0" u="none" strike="noStrike" baseline="0" dirty="0">
                <a:solidFill>
                  <a:schemeClr val="bg1"/>
                </a:solidFill>
                <a:latin typeface="TimesNewRomanPSMT"/>
              </a:rPr>
              <a:t>यिर्मयाह 39:11-14</a:t>
            </a:r>
            <a:endParaRPr lang="bo-CN" sz="4400" b="1" i="0" dirty="0">
              <a:solidFill>
                <a:schemeClr val="bg1"/>
              </a:solidFill>
              <a:effectLst/>
              <a:latin typeface="ArialMT"/>
            </a:endParaRPr>
          </a:p>
        </p:txBody>
      </p:sp>
      <p:sp>
        <p:nvSpPr>
          <p:cNvPr id="2" name="TextBox 1">
            <a:extLst>
              <a:ext uri="{FF2B5EF4-FFF2-40B4-BE49-F238E27FC236}">
                <a16:creationId xmlns:a16="http://schemas.microsoft.com/office/drawing/2014/main" id="{18A2B5C2-BEDB-7511-CD2F-B929822473F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2118E6-87A0-23AE-2D20-1CD4819DF68A}"/>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990F49-B423-0A19-E337-B97755D7382E}"/>
              </a:ext>
            </a:extLst>
          </p:cNvPr>
          <p:cNvSpPr txBox="1"/>
          <p:nvPr/>
        </p:nvSpPr>
        <p:spPr>
          <a:xfrm>
            <a:off x="286439" y="39375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यिर्मयाह </a:t>
            </a:r>
            <a:r>
              <a:rPr lang="en-US" sz="2400" b="0" i="0" u="none" strike="noStrike" baseline="0" dirty="0">
                <a:solidFill>
                  <a:schemeClr val="bg1"/>
                </a:solidFill>
                <a:latin typeface="Mangal" panose="02040503050203030202" pitchFamily="18" charset="0"/>
                <a:cs typeface="Mangal" panose="02040503050203030202" pitchFamily="18" charset="0"/>
              </a:rPr>
              <a:t>39</a:t>
            </a:r>
            <a:r>
              <a:rPr lang="hi-IN" sz="2400" b="0" i="0" u="none" strike="noStrike" baseline="0" dirty="0">
                <a:solidFill>
                  <a:schemeClr val="bg1"/>
                </a:solidFill>
                <a:latin typeface="TimesNewRomanPSMT"/>
              </a:rPr>
              <a:t>:</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9069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Destruction of Jerusalem/ Judah into exile - 2 Kings 24:8-16 , 25:8-21, Jeremiah </a:t>
            </a:r>
            <a:r>
              <a:rPr lang="en-IN" sz="5400" b="0" i="0" u="none" strike="noStrike" baseline="0" dirty="0">
                <a:latin typeface="TimesNewRomanPSMT"/>
              </a:rPr>
              <a:t>39:11-14</a:t>
            </a:r>
            <a:endParaRPr lang="en-IN" sz="5400" dirty="0"/>
          </a:p>
        </p:txBody>
      </p:sp>
      <p:sp>
        <p:nvSpPr>
          <p:cNvPr id="7" name="TextBox 6">
            <a:extLst>
              <a:ext uri="{FF2B5EF4-FFF2-40B4-BE49-F238E27FC236}">
                <a16:creationId xmlns:a16="http://schemas.microsoft.com/office/drawing/2014/main" id="{252437E6-32B6-7518-472A-F12C2E8DE819}"/>
              </a:ext>
            </a:extLst>
          </p:cNvPr>
          <p:cNvSpPr txBox="1"/>
          <p:nvPr/>
        </p:nvSpPr>
        <p:spPr>
          <a:xfrm>
            <a:off x="6096000" y="166255"/>
            <a:ext cx="6096000" cy="6558101"/>
          </a:xfrm>
          <a:prstGeom prst="rect">
            <a:avLst/>
          </a:prstGeom>
          <a:noFill/>
        </p:spPr>
        <p:txBody>
          <a:bodyPr wrap="square" rtlCol="0">
            <a:noAutofit/>
          </a:bodyPr>
          <a:lstStyle/>
          <a:p>
            <a:r>
              <a:rPr lang="hi-IN" sz="4400" dirty="0"/>
              <a:t>यरूशलेम से यहूदियों को निकाला खत्म करना –</a:t>
            </a:r>
            <a:endParaRPr lang="en-US" sz="4400" dirty="0"/>
          </a:p>
          <a:p>
            <a:r>
              <a:rPr lang="hi-IN" sz="4400" dirty="0"/>
              <a:t>2 राजा 24:8-16, 25:8-21 यिर्मयाह</a:t>
            </a:r>
            <a:r>
              <a:rPr lang="en-US" sz="4400" dirty="0"/>
              <a:t> </a:t>
            </a:r>
            <a:r>
              <a:rPr lang="hi-IN" sz="4400" dirty="0"/>
              <a:t>39:11-14</a:t>
            </a:r>
            <a:endParaRPr lang="en-IN" sz="4400" dirty="0"/>
          </a:p>
        </p:txBody>
      </p:sp>
      <p:pic>
        <p:nvPicPr>
          <p:cNvPr id="62" name="Audio 61">
            <a:hlinkClick r:id="" action="ppaction://media"/>
            <a:extLst>
              <a:ext uri="{FF2B5EF4-FFF2-40B4-BE49-F238E27FC236}">
                <a16:creationId xmlns:a16="http://schemas.microsoft.com/office/drawing/2014/main" id="{495E8C3C-23EF-D2E9-44C0-64AA0EF0A6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836"/>
    </mc:Choice>
    <mc:Fallback xmlns="">
      <p:transition spd="slow" advTm="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2" name="TextBox 1">
            <a:extLst>
              <a:ext uri="{FF2B5EF4-FFF2-40B4-BE49-F238E27FC236}">
                <a16:creationId xmlns:a16="http://schemas.microsoft.com/office/drawing/2014/main" id="{C94FEB32-897C-2887-21AB-A7DC77EBB205}"/>
              </a:ext>
            </a:extLst>
          </p:cNvPr>
          <p:cNvSpPr txBox="1"/>
          <p:nvPr/>
        </p:nvSpPr>
        <p:spPr>
          <a:xfrm>
            <a:off x="572344" y="382396"/>
            <a:ext cx="8755686" cy="4909354"/>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यरूशलेम से यहूदियों को निकाला खत्म करना –</a:t>
            </a:r>
            <a:endParaRPr lang="en-US" sz="4400" b="0" i="0" u="none" strike="noStrike" baseline="0" dirty="0">
              <a:solidFill>
                <a:schemeClr val="bg1"/>
              </a:solidFill>
              <a:latin typeface="TimesNewRomanPSMT"/>
            </a:endParaRPr>
          </a:p>
          <a:p>
            <a:pPr algn="l"/>
            <a:r>
              <a:rPr lang="hi-IN" sz="4400" b="0" i="0" u="none" strike="noStrike" baseline="0" dirty="0">
                <a:solidFill>
                  <a:schemeClr val="bg1"/>
                </a:solidFill>
                <a:latin typeface="TimesNewRomanPSMT"/>
              </a:rPr>
              <a:t>2 राजा 24:8-16, 25:8-21</a:t>
            </a:r>
            <a:endParaRPr lang="en-US" sz="4400" b="0" i="0" u="none" strike="noStrike" baseline="0" dirty="0">
              <a:solidFill>
                <a:schemeClr val="bg1"/>
              </a:solidFill>
              <a:latin typeface="TimesNewRomanPSMT"/>
            </a:endParaRPr>
          </a:p>
          <a:p>
            <a:pPr algn="l"/>
            <a:r>
              <a:rPr lang="hi-IN" sz="4400" b="0" i="0" u="none" strike="noStrike" baseline="0" dirty="0">
                <a:solidFill>
                  <a:schemeClr val="bg1"/>
                </a:solidFill>
                <a:latin typeface="TimesNewRomanPSMT"/>
              </a:rPr>
              <a:t>यिर्मयाह 39:11-14</a:t>
            </a:r>
            <a:endParaRPr lang="bo-CN" sz="4400" b="1" i="0" dirty="0">
              <a:solidFill>
                <a:schemeClr val="bg1"/>
              </a:solidFill>
              <a:effectLst/>
              <a:latin typeface="ArialMT"/>
            </a:endParaRPr>
          </a:p>
        </p:txBody>
      </p:sp>
    </p:spTree>
    <p:extLst>
      <p:ext uri="{BB962C8B-B14F-4D97-AF65-F5344CB8AC3E}">
        <p14:creationId xmlns:p14="http://schemas.microsoft.com/office/powerpoint/2010/main" val="766148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1" i="0" cap="all" dirty="0">
                <a:solidFill>
                  <a:srgbClr val="121212"/>
                </a:solidFill>
                <a:effectLst/>
                <a:latin typeface="ArialMT"/>
              </a:rPr>
              <a:t>2 Kings 24</a:t>
            </a:r>
          </a:p>
          <a:p>
            <a:r>
              <a:rPr lang="en-US" sz="3600" b="0" i="0" dirty="0">
                <a:solidFill>
                  <a:srgbClr val="777A7B"/>
                </a:solidFill>
                <a:effectLst/>
                <a:latin typeface="Inter" panose="020B0502030000000004" pitchFamily="34" charset="0"/>
              </a:rPr>
              <a:t>10</a:t>
            </a:r>
            <a:r>
              <a:rPr lang="en-US" sz="3600" b="0" i="0" dirty="0">
                <a:solidFill>
                  <a:srgbClr val="121212"/>
                </a:solidFill>
                <a:effectLst/>
                <a:latin typeface="Inter" panose="020B0502030000000004" pitchFamily="34" charset="0"/>
              </a:rPr>
              <a:t>At that time the servants of Nebuchadnezzar king of Babylon marched up to Jerusalem, and the city came under siege. </a:t>
            </a:r>
            <a:r>
              <a:rPr lang="en-US" sz="3600" b="0" i="0" dirty="0">
                <a:solidFill>
                  <a:srgbClr val="777A7B"/>
                </a:solidFill>
                <a:effectLst/>
                <a:latin typeface="Inter" panose="020B0502030000000004" pitchFamily="34" charset="0"/>
              </a:rPr>
              <a:t>11</a:t>
            </a:r>
            <a:r>
              <a:rPr lang="en-US" sz="3600" b="0" i="0" dirty="0">
                <a:solidFill>
                  <a:srgbClr val="121212"/>
                </a:solidFill>
                <a:effectLst/>
                <a:latin typeface="Inter" panose="020B0502030000000004" pitchFamily="34" charset="0"/>
              </a:rPr>
              <a:t>And Nebuchadnezzar king of Babylon came to the city while his servants were besieging it.</a:t>
            </a:r>
            <a:endParaRPr lang="en-ZA" sz="3600" dirty="0"/>
          </a:p>
        </p:txBody>
      </p:sp>
      <p:sp>
        <p:nvSpPr>
          <p:cNvPr id="5" name="TextBox 4">
            <a:extLst>
              <a:ext uri="{FF2B5EF4-FFF2-40B4-BE49-F238E27FC236}">
                <a16:creationId xmlns:a16="http://schemas.microsoft.com/office/drawing/2014/main" id="{C68F86F4-0B7D-3C9E-7B7B-C04C8A437B9C}"/>
              </a:ext>
            </a:extLst>
          </p:cNvPr>
          <p:cNvSpPr txBox="1"/>
          <p:nvPr/>
        </p:nvSpPr>
        <p:spPr>
          <a:xfrm>
            <a:off x="6096000" y="166255"/>
            <a:ext cx="6096000" cy="6558101"/>
          </a:xfrm>
          <a:prstGeom prst="rect">
            <a:avLst/>
          </a:prstGeom>
          <a:noFill/>
        </p:spPr>
        <p:txBody>
          <a:bodyPr wrap="square" rtlCol="0">
            <a:noAutofit/>
          </a:bodyPr>
          <a:lstStyle/>
          <a:p>
            <a:r>
              <a:rPr lang="en-US" sz="4000" b="1" dirty="0"/>
              <a:t>2 </a:t>
            </a:r>
            <a:r>
              <a:rPr lang="hi-IN" sz="4000" b="1" dirty="0"/>
              <a:t>राजाओं</a:t>
            </a:r>
            <a:r>
              <a:rPr lang="en-US" sz="4000" b="1" dirty="0"/>
              <a:t> 24</a:t>
            </a:r>
            <a:endParaRPr lang="en-US" sz="40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10 उसके दिनों में बाबेल के राजा नबूकदनेस्सर के कर्मचारियों ने यरूशलेम पर चढ़ाई करके नगर को घेर लिया। 11 जब बाबेल के राजा नबूकदनेस्सर के कर्मचारी नगर को घेरे हुए थे, तब वह आप वहाँ आ गया।</a:t>
            </a:r>
            <a:endParaRPr lang="en-IN" sz="3600" dirty="0"/>
          </a:p>
        </p:txBody>
      </p:sp>
      <p:pic>
        <p:nvPicPr>
          <p:cNvPr id="18" name="Audio 17">
            <a:hlinkClick r:id="" action="ppaction://media"/>
            <a:extLst>
              <a:ext uri="{FF2B5EF4-FFF2-40B4-BE49-F238E27FC236}">
                <a16:creationId xmlns:a16="http://schemas.microsoft.com/office/drawing/2014/main" id="{A81356F1-1F42-8B45-2025-3DD2E4412F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7100"/>
    </mc:Choice>
    <mc:Fallback xmlns="">
      <p:transition spd="slow" advTm="1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CBCEB1-7D67-3517-A377-6690F1D00932}"/>
              </a:ext>
            </a:extLst>
          </p:cNvPr>
          <p:cNvPicPr>
            <a:picLocks noChangeAspect="1"/>
          </p:cNvPicPr>
          <p:nvPr/>
        </p:nvPicPr>
        <p:blipFill rotWithShape="1">
          <a:blip r:embed="rId2"/>
          <a:srcRect l="2596" r="6719"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A3D5C67-121D-5BC1-2F1E-1DDDFFD0009A}"/>
              </a:ext>
            </a:extLst>
          </p:cNvPr>
          <p:cNvSpPr txBox="1"/>
          <p:nvPr/>
        </p:nvSpPr>
        <p:spPr>
          <a:xfrm>
            <a:off x="9342304" y="503927"/>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24:10,11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As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had declared, Nebuchadnezzar also carried off all the treasures from the house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and the royal palace, and he cut into pieces all the gold articles that Solomon king of Israel had made in the temple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dirty="0"/>
          </a:p>
        </p:txBody>
      </p:sp>
      <p:sp>
        <p:nvSpPr>
          <p:cNvPr id="2" name="TextBox 1">
            <a:extLst>
              <a:ext uri="{FF2B5EF4-FFF2-40B4-BE49-F238E27FC236}">
                <a16:creationId xmlns:a16="http://schemas.microsoft.com/office/drawing/2014/main" id="{7359C198-A8BE-643A-D186-0C4E933FACC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तब उसने यहोवा के भवन में और राजभवन में रखा हुआ पूरा धन वहाँ से निकाल लिया और सोने के जो पात्र इस्राएल के राजा सुलैमान ने बनाकर यहोवा के मन्दिर में रखे थे, उन सभी को उसने टुकड़े-टुकड़े कर डाला, जैसा कि यहोवा ने कहा था।</a:t>
            </a:r>
            <a:endParaRPr lang="en-IN" sz="3600" dirty="0"/>
          </a:p>
        </p:txBody>
      </p:sp>
      <p:pic>
        <p:nvPicPr>
          <p:cNvPr id="14" name="Audio 13">
            <a:hlinkClick r:id="" action="ppaction://media"/>
            <a:extLst>
              <a:ext uri="{FF2B5EF4-FFF2-40B4-BE49-F238E27FC236}">
                <a16:creationId xmlns:a16="http://schemas.microsoft.com/office/drawing/2014/main" id="{4C30D662-49C7-CFD8-4C99-3E5B133631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20753"/>
    </mc:Choice>
    <mc:Fallback xmlns="">
      <p:transition spd="slow" advTm="2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8C6E2BF-5A38-7635-A98D-9A6F14701FE5}"/>
              </a:ext>
            </a:extLst>
          </p:cNvPr>
          <p:cNvSpPr txBox="1"/>
          <p:nvPr/>
        </p:nvSpPr>
        <p:spPr>
          <a:xfrm>
            <a:off x="286439" y="39375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24:13</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He carried into exile all Jerusalem—all the commanders and mighty men of valor, all the craftsmen and metalsmiths—ten thousand captives in all. Only the poorest people of the land remained.</a:t>
            </a:r>
            <a:endParaRPr lang="en-ZA" dirty="0"/>
          </a:p>
        </p:txBody>
      </p:sp>
      <p:sp>
        <p:nvSpPr>
          <p:cNvPr id="3" name="TextBox 2">
            <a:extLst>
              <a:ext uri="{FF2B5EF4-FFF2-40B4-BE49-F238E27FC236}">
                <a16:creationId xmlns:a16="http://schemas.microsoft.com/office/drawing/2014/main" id="{8387B588-4183-4D3F-7E52-ED32CAB5143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फिर वह पूरे यरूशलेम को अर्थात् सब हाकिमों और सब धनवानों को जो मिलकर दस हजार थे, और सब कारीगरों और लोहारों को बन्दी बनाकर ले गया, यहाँ तक कि साधारण लोगों में से कंगालों को छोड़ और कोई न रह गया।</a:t>
            </a:r>
            <a:endParaRPr lang="en-IN" sz="3600" dirty="0"/>
          </a:p>
        </p:txBody>
      </p:sp>
      <p:pic>
        <p:nvPicPr>
          <p:cNvPr id="10" name="Audio 9">
            <a:hlinkClick r:id="" action="ppaction://media"/>
            <a:extLst>
              <a:ext uri="{FF2B5EF4-FFF2-40B4-BE49-F238E27FC236}">
                <a16:creationId xmlns:a16="http://schemas.microsoft.com/office/drawing/2014/main" id="{2ECF375B-1543-85C6-D10E-AC49D4B14F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7233"/>
    </mc:Choice>
    <mc:Fallback xmlns="">
      <p:transition spd="slow" advTm="1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852</Words>
  <Application>Microsoft Office PowerPoint</Application>
  <PresentationFormat>Widescreen</PresentationFormat>
  <Paragraphs>59</Paragraphs>
  <Slides>20</Slides>
  <Notes>1</Notes>
  <HiddenSlides>0</HiddenSlides>
  <MMClips>10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90</cp:revision>
  <dcterms:created xsi:type="dcterms:W3CDTF">2021-07-20T09:23:46Z</dcterms:created>
  <dcterms:modified xsi:type="dcterms:W3CDTF">2024-07-31T10:32:37Z</dcterms:modified>
</cp:coreProperties>
</file>